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6"/>
  </p:notesMasterIdLst>
  <p:sldIdLst>
    <p:sldId id="11693" r:id="rId3"/>
    <p:sldId id="267" r:id="rId4"/>
    <p:sldId id="269" r:id="rId5"/>
    <p:sldId id="266" r:id="rId6"/>
    <p:sldId id="270" r:id="rId7"/>
    <p:sldId id="285" r:id="rId8"/>
    <p:sldId id="749" r:id="rId9"/>
    <p:sldId id="286" r:id="rId10"/>
    <p:sldId id="287" r:id="rId11"/>
    <p:sldId id="272" r:id="rId12"/>
    <p:sldId id="747" r:id="rId13"/>
    <p:sldId id="265" r:id="rId14"/>
    <p:sldId id="748" r:id="rId15"/>
    <p:sldId id="260" r:id="rId16"/>
    <p:sldId id="779" r:id="rId17"/>
    <p:sldId id="780" r:id="rId18"/>
    <p:sldId id="781" r:id="rId19"/>
    <p:sldId id="782" r:id="rId20"/>
    <p:sldId id="281" r:id="rId21"/>
    <p:sldId id="783" r:id="rId22"/>
    <p:sldId id="776" r:id="rId23"/>
    <p:sldId id="784" r:id="rId24"/>
    <p:sldId id="787" r:id="rId25"/>
  </p:sldIdLst>
  <p:sldSz cx="18288000" cy="10287000"/>
  <p:notesSz cx="6858000" cy="9144000"/>
  <p:embeddedFontLst>
    <p:embeddedFont>
      <p:font typeface="等线" panose="02010600030101010101" pitchFamily="2" charset="-122"/>
      <p:regular r:id="rId27"/>
    </p:embeddedFont>
    <p:embeddedFont>
      <p:font typeface="Balsamiq Sans Bold" panose="020B0604020202020204" charset="0"/>
      <p:regular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C6AC2-0217-474F-BA56-73D1262C7EC3}"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10611-5BA5-458E-AA15-43256F087121}" type="slidenum">
              <a:rPr lang="en-US" smtClean="0"/>
              <a:t>‹#›</a:t>
            </a:fld>
            <a:endParaRPr lang="en-US"/>
          </a:p>
        </p:txBody>
      </p:sp>
    </p:spTree>
    <p:extLst>
      <p:ext uri="{BB962C8B-B14F-4D97-AF65-F5344CB8AC3E}">
        <p14:creationId xmlns:p14="http://schemas.microsoft.com/office/powerpoint/2010/main" val="15602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5F9E1-65F2-44AA-8B07-72FC5A0A2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75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3830402" y="4288050"/>
            <a:ext cx="10627200" cy="162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591">
                <a:latin typeface="Roboto"/>
                <a:ea typeface="Roboto"/>
                <a:cs typeface="Roboto"/>
                <a:sym typeface="Roboto"/>
              </a:defRPr>
            </a:lvl1pPr>
            <a:lvl2pPr lvl="1" algn="ctr" rtl="0">
              <a:lnSpc>
                <a:spcPct val="100000"/>
              </a:lnSpc>
              <a:spcBef>
                <a:spcPts val="0"/>
              </a:spcBef>
              <a:spcAft>
                <a:spcPts val="0"/>
              </a:spcAft>
              <a:buNone/>
              <a:defRPr sz="3591">
                <a:latin typeface="Roboto"/>
                <a:ea typeface="Roboto"/>
                <a:cs typeface="Roboto"/>
                <a:sym typeface="Roboto"/>
              </a:defRPr>
            </a:lvl2pPr>
            <a:lvl3pPr lvl="2" algn="ctr" rtl="0">
              <a:lnSpc>
                <a:spcPct val="100000"/>
              </a:lnSpc>
              <a:spcBef>
                <a:spcPts val="0"/>
              </a:spcBef>
              <a:spcAft>
                <a:spcPts val="0"/>
              </a:spcAft>
              <a:buNone/>
              <a:defRPr sz="3591">
                <a:latin typeface="Roboto"/>
                <a:ea typeface="Roboto"/>
                <a:cs typeface="Roboto"/>
                <a:sym typeface="Roboto"/>
              </a:defRPr>
            </a:lvl3pPr>
            <a:lvl4pPr lvl="3" algn="ctr" rtl="0">
              <a:lnSpc>
                <a:spcPct val="100000"/>
              </a:lnSpc>
              <a:spcBef>
                <a:spcPts val="0"/>
              </a:spcBef>
              <a:spcAft>
                <a:spcPts val="0"/>
              </a:spcAft>
              <a:buNone/>
              <a:defRPr sz="3591">
                <a:latin typeface="Roboto"/>
                <a:ea typeface="Roboto"/>
                <a:cs typeface="Roboto"/>
                <a:sym typeface="Roboto"/>
              </a:defRPr>
            </a:lvl4pPr>
            <a:lvl5pPr lvl="4" algn="ctr" rtl="0">
              <a:lnSpc>
                <a:spcPct val="100000"/>
              </a:lnSpc>
              <a:spcBef>
                <a:spcPts val="0"/>
              </a:spcBef>
              <a:spcAft>
                <a:spcPts val="0"/>
              </a:spcAft>
              <a:buNone/>
              <a:defRPr sz="3591">
                <a:latin typeface="Roboto"/>
                <a:ea typeface="Roboto"/>
                <a:cs typeface="Roboto"/>
                <a:sym typeface="Roboto"/>
              </a:defRPr>
            </a:lvl5pPr>
            <a:lvl6pPr lvl="5" algn="ctr" rtl="0">
              <a:lnSpc>
                <a:spcPct val="100000"/>
              </a:lnSpc>
              <a:spcBef>
                <a:spcPts val="0"/>
              </a:spcBef>
              <a:spcAft>
                <a:spcPts val="0"/>
              </a:spcAft>
              <a:buNone/>
              <a:defRPr sz="3591">
                <a:latin typeface="Roboto"/>
                <a:ea typeface="Roboto"/>
                <a:cs typeface="Roboto"/>
                <a:sym typeface="Roboto"/>
              </a:defRPr>
            </a:lvl6pPr>
            <a:lvl7pPr lvl="6" algn="ctr" rtl="0">
              <a:lnSpc>
                <a:spcPct val="100000"/>
              </a:lnSpc>
              <a:spcBef>
                <a:spcPts val="0"/>
              </a:spcBef>
              <a:spcAft>
                <a:spcPts val="0"/>
              </a:spcAft>
              <a:buNone/>
              <a:defRPr sz="3591">
                <a:latin typeface="Roboto"/>
                <a:ea typeface="Roboto"/>
                <a:cs typeface="Roboto"/>
                <a:sym typeface="Roboto"/>
              </a:defRPr>
            </a:lvl7pPr>
            <a:lvl8pPr lvl="7" algn="ctr" rtl="0">
              <a:lnSpc>
                <a:spcPct val="100000"/>
              </a:lnSpc>
              <a:spcBef>
                <a:spcPts val="0"/>
              </a:spcBef>
              <a:spcAft>
                <a:spcPts val="0"/>
              </a:spcAft>
              <a:buNone/>
              <a:defRPr sz="3591">
                <a:latin typeface="Roboto"/>
                <a:ea typeface="Roboto"/>
                <a:cs typeface="Roboto"/>
                <a:sym typeface="Roboto"/>
              </a:defRPr>
            </a:lvl8pPr>
            <a:lvl9pPr lvl="8" algn="ctr" rtl="0">
              <a:lnSpc>
                <a:spcPct val="100000"/>
              </a:lnSpc>
              <a:spcBef>
                <a:spcPts val="0"/>
              </a:spcBef>
              <a:spcAft>
                <a:spcPts val="0"/>
              </a:spcAft>
              <a:buNone/>
              <a:defRPr sz="3591">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5911502" y="6314150"/>
            <a:ext cx="6464999" cy="5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5985"/>
            </a:lvl1pPr>
            <a:lvl2pPr lvl="1" algn="ctr" rtl="0">
              <a:lnSpc>
                <a:spcPct val="100000"/>
              </a:lnSpc>
              <a:spcBef>
                <a:spcPts val="0"/>
              </a:spcBef>
              <a:spcAft>
                <a:spcPts val="0"/>
              </a:spcAft>
              <a:buNone/>
              <a:defRPr sz="5985"/>
            </a:lvl2pPr>
            <a:lvl3pPr lvl="2" algn="ctr" rtl="0">
              <a:lnSpc>
                <a:spcPct val="100000"/>
              </a:lnSpc>
              <a:spcBef>
                <a:spcPts val="0"/>
              </a:spcBef>
              <a:spcAft>
                <a:spcPts val="0"/>
              </a:spcAft>
              <a:buNone/>
              <a:defRPr sz="5985"/>
            </a:lvl3pPr>
            <a:lvl4pPr lvl="3" algn="ctr" rtl="0">
              <a:lnSpc>
                <a:spcPct val="100000"/>
              </a:lnSpc>
              <a:spcBef>
                <a:spcPts val="0"/>
              </a:spcBef>
              <a:spcAft>
                <a:spcPts val="0"/>
              </a:spcAft>
              <a:buNone/>
              <a:defRPr sz="5985"/>
            </a:lvl4pPr>
            <a:lvl5pPr lvl="4" algn="ctr" rtl="0">
              <a:lnSpc>
                <a:spcPct val="100000"/>
              </a:lnSpc>
              <a:spcBef>
                <a:spcPts val="0"/>
              </a:spcBef>
              <a:spcAft>
                <a:spcPts val="0"/>
              </a:spcAft>
              <a:buNone/>
              <a:defRPr sz="5985"/>
            </a:lvl5pPr>
            <a:lvl6pPr lvl="5" algn="ctr" rtl="0">
              <a:lnSpc>
                <a:spcPct val="100000"/>
              </a:lnSpc>
              <a:spcBef>
                <a:spcPts val="0"/>
              </a:spcBef>
              <a:spcAft>
                <a:spcPts val="0"/>
              </a:spcAft>
              <a:buNone/>
              <a:defRPr sz="5985"/>
            </a:lvl6pPr>
            <a:lvl7pPr lvl="6" algn="ctr" rtl="0">
              <a:lnSpc>
                <a:spcPct val="100000"/>
              </a:lnSpc>
              <a:spcBef>
                <a:spcPts val="0"/>
              </a:spcBef>
              <a:spcAft>
                <a:spcPts val="0"/>
              </a:spcAft>
              <a:buNone/>
              <a:defRPr sz="5985"/>
            </a:lvl7pPr>
            <a:lvl8pPr lvl="7" algn="ctr" rtl="0">
              <a:lnSpc>
                <a:spcPct val="100000"/>
              </a:lnSpc>
              <a:spcBef>
                <a:spcPts val="0"/>
              </a:spcBef>
              <a:spcAft>
                <a:spcPts val="0"/>
              </a:spcAft>
              <a:buNone/>
              <a:defRPr sz="5985"/>
            </a:lvl8pPr>
            <a:lvl9pPr lvl="8" algn="ctr" rtl="0">
              <a:lnSpc>
                <a:spcPct val="100000"/>
              </a:lnSpc>
              <a:spcBef>
                <a:spcPts val="0"/>
              </a:spcBef>
              <a:spcAft>
                <a:spcPts val="0"/>
              </a:spcAft>
              <a:buNone/>
              <a:defRPr sz="5985"/>
            </a:lvl9pPr>
          </a:lstStyle>
          <a:p>
            <a:endParaRPr/>
          </a:p>
        </p:txBody>
      </p:sp>
      <p:sp>
        <p:nvSpPr>
          <p:cNvPr id="182" name="Google Shape;182;p21"/>
          <p:cNvSpPr/>
          <p:nvPr/>
        </p:nvSpPr>
        <p:spPr>
          <a:xfrm flipH="1">
            <a:off x="10084530" y="9475901"/>
            <a:ext cx="8203485"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
        <p:nvSpPr>
          <p:cNvPr id="183" name="Google Shape;183;p21"/>
          <p:cNvSpPr/>
          <p:nvPr/>
        </p:nvSpPr>
        <p:spPr>
          <a:xfrm rot="2700000" flipH="1">
            <a:off x="-114880" y="-1320143"/>
            <a:ext cx="4326234" cy="4046599"/>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
        <p:nvSpPr>
          <p:cNvPr id="184" name="Google Shape;184;p21"/>
          <p:cNvSpPr/>
          <p:nvPr/>
        </p:nvSpPr>
        <p:spPr>
          <a:xfrm flipH="1">
            <a:off x="11331435"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
        <p:nvSpPr>
          <p:cNvPr id="185" name="Google Shape;185;p21"/>
          <p:cNvSpPr/>
          <p:nvPr/>
        </p:nvSpPr>
        <p:spPr>
          <a:xfrm rot="4358284" flipH="1">
            <a:off x="-4122288" y="6136245"/>
            <a:ext cx="8055854" cy="36627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397" tIns="182397" rIns="182397" bIns="182397" anchor="ctr" anchorCtr="0">
            <a:noAutofit/>
          </a:bodyPr>
          <a:lstStyle/>
          <a:p>
            <a:pPr marL="0" lvl="0" indent="0" algn="l" rtl="0">
              <a:spcBef>
                <a:spcPts val="0"/>
              </a:spcBef>
              <a:spcAft>
                <a:spcPts val="0"/>
              </a:spcAft>
              <a:buNone/>
            </a:pPr>
            <a:endParaRPr sz="3719"/>
          </a:p>
        </p:txBody>
      </p:sp>
    </p:spTree>
    <p:extLst>
      <p:ext uri="{BB962C8B-B14F-4D97-AF65-F5344CB8AC3E}">
        <p14:creationId xmlns:p14="http://schemas.microsoft.com/office/powerpoint/2010/main" val="13527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7" name="Rectangle 4"/>
          <p:cNvSpPr>
            <a:spLocks noGrp="1" noChangeArrowheads="1"/>
          </p:cNvSpPr>
          <p:nvPr>
            <p:ph type="dt" sz="half" idx="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83151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959824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5"/>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7" name="Rectangle 4"/>
          <p:cNvSpPr>
            <a:spLocks noGrp="1" noChangeArrowheads="1"/>
          </p:cNvSpPr>
          <p:nvPr>
            <p:ph type="dt" sz="half" idx="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766597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851735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90042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4"/>
          <p:cNvSpPr>
            <a:spLocks noGrp="1" noChangeArrowheads="1"/>
          </p:cNvSpPr>
          <p:nvPr>
            <p:ph type="dt" sz="half" idx="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396804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9161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0"/>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6"/>
          <p:cNvSpPr>
            <a:spLocks noGrp="1" noChangeArrowheads="1"/>
          </p:cNvSpPr>
          <p:nvPr>
            <p:ph type="dt" sz="half" idx="1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417956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1371600" rtl="0" eaLnBrk="0" fontAlgn="base" latinLnBrk="0" hangingPunct="0">
              <a:lnSpc>
                <a:spcPct val="100000"/>
              </a:lnSpc>
              <a:spcBef>
                <a:spcPct val="20000"/>
              </a:spcBef>
              <a:spcAft>
                <a:spcPct val="0"/>
              </a:spcAft>
              <a:buClrTx/>
              <a:buSzTx/>
              <a:buFontTx/>
              <a:buNone/>
              <a:defRPr/>
            </a:pPr>
            <a:endParaRPr kumimoji="0" lang="en-US" sz="4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6"/>
          <p:cNvSpPr>
            <a:spLocks noGrp="1" noChangeArrowheads="1"/>
          </p:cNvSpPr>
          <p:nvPr>
            <p:ph type="dt" sz="half" idx="1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754128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158745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914400" y="9367838"/>
            <a:ext cx="4267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6248400" y="9367838"/>
            <a:ext cx="5791200" cy="714375"/>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13106400" y="9367838"/>
            <a:ext cx="4267200" cy="714375"/>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423497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914400" y="411957"/>
            <a:ext cx="16459200" cy="1714500"/>
          </a:xfrm>
          <a:prstGeom prst="rect">
            <a:avLst/>
          </a:prstGeom>
          <a:noFill/>
          <a:ln w="9525">
            <a:noFill/>
          </a:ln>
        </p:spPr>
        <p:txBody>
          <a:bodyPr anchor="ctr" anchorCtr="0"/>
          <a:lstStyle/>
          <a:p>
            <a:pPr lvl="0"/>
            <a:r>
              <a:rPr lang="en-US" altLang="en-US" dirty="0"/>
              <a:t>Click to edit Master title style</a:t>
            </a:r>
          </a:p>
        </p:txBody>
      </p:sp>
      <p:sp>
        <p:nvSpPr>
          <p:cNvPr id="2051" name="Rectangle 3"/>
          <p:cNvSpPr>
            <a:spLocks noGrp="1"/>
          </p:cNvSpPr>
          <p:nvPr>
            <p:ph type="body" idx="1"/>
          </p:nvPr>
        </p:nvSpPr>
        <p:spPr>
          <a:xfrm>
            <a:off x="914400" y="2400302"/>
            <a:ext cx="16459200" cy="6788945"/>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ln>
          <a:effectLst/>
        </p:spPr>
        <p:txBody>
          <a:bodyPr vert="horz" wrap="square" lIns="91440" tIns="45720" rIns="91440" bIns="45720" numCol="1" anchor="t" anchorCtr="0" compatLnSpc="1"/>
          <a:lstStyle>
            <a:lvl1pPr eaLnBrk="1" hangingPunct="1">
              <a:defRPr sz="21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21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ln>
          <a:effectLst/>
        </p:spPr>
        <p:txBody>
          <a:bodyPr vert="horz" wrap="square" lIns="91440" tIns="45720" rIns="91440" bIns="45720" numCol="1" anchor="t" anchorCtr="0" compatLnSpc="1"/>
          <a:lstStyle>
            <a:lvl1pPr algn="r">
              <a:defRPr sz="2100">
                <a:solidFill>
                  <a:srgbClr val="000000"/>
                </a:solidFill>
              </a:defRPr>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6624057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panose="020B0604020202020204" pitchFamily="34" charset="0"/>
        </a:defRPr>
      </a:lvl2pPr>
      <a:lvl3pPr algn="ctr" rtl="0" eaLnBrk="0" fontAlgn="base" hangingPunct="0">
        <a:spcBef>
          <a:spcPct val="0"/>
        </a:spcBef>
        <a:spcAft>
          <a:spcPct val="0"/>
        </a:spcAft>
        <a:defRPr sz="6600">
          <a:solidFill>
            <a:schemeClr val="tx2"/>
          </a:solidFill>
          <a:latin typeface="Arial" panose="020B0604020202020204" pitchFamily="34" charset="0"/>
        </a:defRPr>
      </a:lvl3pPr>
      <a:lvl4pPr algn="ctr" rtl="0" eaLnBrk="0" fontAlgn="base" hangingPunct="0">
        <a:spcBef>
          <a:spcPct val="0"/>
        </a:spcBef>
        <a:spcAft>
          <a:spcPct val="0"/>
        </a:spcAft>
        <a:defRPr sz="6600">
          <a:solidFill>
            <a:schemeClr val="tx2"/>
          </a:solidFill>
          <a:latin typeface="Arial" panose="020B0604020202020204" pitchFamily="34" charset="0"/>
        </a:defRPr>
      </a:lvl4pPr>
      <a:lvl5pPr algn="ctr" rtl="0" eaLnBrk="0" fontAlgn="base" hangingPunct="0">
        <a:spcBef>
          <a:spcPct val="0"/>
        </a:spcBef>
        <a:spcAft>
          <a:spcPct val="0"/>
        </a:spcAft>
        <a:defRPr sz="6600">
          <a:solidFill>
            <a:schemeClr val="tx2"/>
          </a:solidFill>
          <a:latin typeface="Arial" panose="020B0604020202020204" pitchFamily="34" charset="0"/>
        </a:defRPr>
      </a:lvl5pPr>
      <a:lvl6pPr marL="685800" algn="ctr" rtl="0" fontAlgn="base">
        <a:spcBef>
          <a:spcPct val="0"/>
        </a:spcBef>
        <a:spcAft>
          <a:spcPct val="0"/>
        </a:spcAft>
        <a:defRPr sz="6600">
          <a:solidFill>
            <a:schemeClr val="tx2"/>
          </a:solidFill>
          <a:latin typeface="Arial" panose="020B0604020202020204" pitchFamily="34" charset="0"/>
        </a:defRPr>
      </a:lvl6pPr>
      <a:lvl7pPr marL="1371600" algn="ctr" rtl="0" fontAlgn="base">
        <a:spcBef>
          <a:spcPct val="0"/>
        </a:spcBef>
        <a:spcAft>
          <a:spcPct val="0"/>
        </a:spcAft>
        <a:defRPr sz="6600">
          <a:solidFill>
            <a:schemeClr val="tx2"/>
          </a:solidFill>
          <a:latin typeface="Arial" panose="020B0604020202020204" pitchFamily="34" charset="0"/>
        </a:defRPr>
      </a:lvl7pPr>
      <a:lvl8pPr marL="2057400" algn="ctr" rtl="0" fontAlgn="base">
        <a:spcBef>
          <a:spcPct val="0"/>
        </a:spcBef>
        <a:spcAft>
          <a:spcPct val="0"/>
        </a:spcAft>
        <a:defRPr sz="6600">
          <a:solidFill>
            <a:schemeClr val="tx2"/>
          </a:solidFill>
          <a:latin typeface="Arial" panose="020B0604020202020204" pitchFamily="34" charset="0"/>
        </a:defRPr>
      </a:lvl8pPr>
      <a:lvl9pPr marL="2743200" algn="ctr" rtl="0" fontAlgn="base">
        <a:spcBef>
          <a:spcPct val="0"/>
        </a:spcBef>
        <a:spcAft>
          <a:spcPct val="0"/>
        </a:spcAft>
        <a:defRPr sz="6600">
          <a:solidFill>
            <a:schemeClr val="tx2"/>
          </a:solidFill>
          <a:latin typeface="Arial" panose="020B0604020202020204" pitchFamily="34"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9.wmf"/><Relationship Id="rId3" Type="http://schemas.openxmlformats.org/officeDocument/2006/relationships/notesSlide" Target="../notesSlides/notesSlide1.xml"/><Relationship Id="rId7" Type="http://schemas.openxmlformats.org/officeDocument/2006/relationships/image" Target="../media/image3.GIF"/><Relationship Id="rId12" Type="http://schemas.openxmlformats.org/officeDocument/2006/relationships/image" Target="../media/image8.jpeg"/><Relationship Id="rId2" Type="http://schemas.openxmlformats.org/officeDocument/2006/relationships/slideLayout" Target="../slideLayouts/slideLayout19.xml"/><Relationship Id="rId16" Type="http://schemas.openxmlformats.org/officeDocument/2006/relationships/image" Target="../media/image12.wmf"/><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GIF"/><Relationship Id="rId5" Type="http://schemas.openxmlformats.org/officeDocument/2006/relationships/image" Target="../media/image1.png"/><Relationship Id="rId15" Type="http://schemas.openxmlformats.org/officeDocument/2006/relationships/image" Target="../media/image11.wmf"/><Relationship Id="rId10" Type="http://schemas.openxmlformats.org/officeDocument/2006/relationships/image" Target="../media/image6.GIF"/><Relationship Id="rId4" Type="http://schemas.openxmlformats.org/officeDocument/2006/relationships/audio" Target="../media/audio1.wav"/><Relationship Id="rId9" Type="http://schemas.openxmlformats.org/officeDocument/2006/relationships/image" Target="../media/image5.GIF"/><Relationship Id="rId14" Type="http://schemas.openxmlformats.org/officeDocument/2006/relationships/image" Target="../media/image10.wmf"/></Relationships>
</file>

<file path=ppt/slides/_rels/slide10.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emf"/><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68.svg"/><Relationship Id="rId12"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7.png"/><Relationship Id="rId5" Type="http://schemas.openxmlformats.org/officeDocument/2006/relationships/image" Target="../media/image66.svg"/><Relationship Id="rId15" Type="http://schemas.openxmlformats.org/officeDocument/2006/relationships/image" Target="../media/image69.jpeg"/><Relationship Id="rId10" Type="http://schemas.openxmlformats.org/officeDocument/2006/relationships/image" Target="../media/image22.svg"/><Relationship Id="rId4" Type="http://schemas.openxmlformats.org/officeDocument/2006/relationships/image" Target="../media/image65.png"/><Relationship Id="rId9" Type="http://schemas.openxmlformats.org/officeDocument/2006/relationships/image" Target="../media/image21.png"/><Relationship Id="rId14"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68.svg"/><Relationship Id="rId12"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7.png"/><Relationship Id="rId5" Type="http://schemas.openxmlformats.org/officeDocument/2006/relationships/image" Target="../media/image66.svg"/><Relationship Id="rId15" Type="http://schemas.openxmlformats.org/officeDocument/2006/relationships/image" Target="../media/image70.jpeg"/><Relationship Id="rId10" Type="http://schemas.openxmlformats.org/officeDocument/2006/relationships/image" Target="../media/image22.svg"/><Relationship Id="rId4" Type="http://schemas.openxmlformats.org/officeDocument/2006/relationships/image" Target="../media/image65.png"/><Relationship Id="rId9" Type="http://schemas.openxmlformats.org/officeDocument/2006/relationships/image" Target="../media/image21.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2.sv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2.sv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2.sv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2.sv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2.sv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flower7"/>
          <p:cNvPicPr>
            <a:picLocks noChangeAspect="1"/>
          </p:cNvPicPr>
          <p:nvPr/>
        </p:nvPicPr>
        <p:blipFill>
          <a:blip r:embed="rId5"/>
          <a:stretch>
            <a:fillRect/>
          </a:stretch>
        </p:blipFill>
        <p:spPr>
          <a:xfrm>
            <a:off x="13030200" y="342900"/>
            <a:ext cx="571500" cy="285750"/>
          </a:xfrm>
          <a:prstGeom prst="rect">
            <a:avLst/>
          </a:prstGeom>
          <a:noFill/>
          <a:ln w="9525">
            <a:noFill/>
          </a:ln>
        </p:spPr>
      </p:pic>
      <p:pic>
        <p:nvPicPr>
          <p:cNvPr id="43011" name="Picture 8" descr="flower7"/>
          <p:cNvPicPr>
            <a:picLocks noChangeAspect="1"/>
          </p:cNvPicPr>
          <p:nvPr/>
        </p:nvPicPr>
        <p:blipFill>
          <a:blip r:embed="rId6"/>
          <a:stretch>
            <a:fillRect/>
          </a:stretch>
        </p:blipFill>
        <p:spPr>
          <a:xfrm>
            <a:off x="13830300" y="457200"/>
            <a:ext cx="457200" cy="228600"/>
          </a:xfrm>
          <a:prstGeom prst="rect">
            <a:avLst/>
          </a:prstGeom>
          <a:noFill/>
          <a:ln w="9525">
            <a:noFill/>
          </a:ln>
        </p:spPr>
      </p:pic>
      <p:sp>
        <p:nvSpPr>
          <p:cNvPr id="43012" name="Freeform 9"/>
          <p:cNvSpPr/>
          <p:nvPr/>
        </p:nvSpPr>
        <p:spPr>
          <a:xfrm>
            <a:off x="13716000" y="1943100"/>
            <a:ext cx="2400300" cy="4572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13" name="Freeform 10"/>
          <p:cNvSpPr/>
          <p:nvPr/>
        </p:nvSpPr>
        <p:spPr>
          <a:xfrm>
            <a:off x="11658600" y="1600200"/>
            <a:ext cx="1485900" cy="4572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pic>
        <p:nvPicPr>
          <p:cNvPr id="43014" name="Picture 11" descr="SPARKLES"/>
          <p:cNvPicPr>
            <a:picLocks noChangeAspect="1"/>
          </p:cNvPicPr>
          <p:nvPr/>
        </p:nvPicPr>
        <p:blipFill>
          <a:blip r:embed="rId7"/>
          <a:stretch>
            <a:fillRect/>
          </a:stretch>
        </p:blipFill>
        <p:spPr>
          <a:xfrm>
            <a:off x="9372600" y="6172202"/>
            <a:ext cx="1371600" cy="957263"/>
          </a:xfrm>
          <a:prstGeom prst="rect">
            <a:avLst/>
          </a:prstGeom>
          <a:noFill/>
          <a:ln w="9525">
            <a:noFill/>
          </a:ln>
        </p:spPr>
      </p:pic>
      <p:pic>
        <p:nvPicPr>
          <p:cNvPr id="43015" name="Picture 12" descr="SPARKLES"/>
          <p:cNvPicPr>
            <a:picLocks noChangeAspect="1"/>
          </p:cNvPicPr>
          <p:nvPr/>
        </p:nvPicPr>
        <p:blipFill>
          <a:blip r:embed="rId7"/>
          <a:stretch>
            <a:fillRect/>
          </a:stretch>
        </p:blipFill>
        <p:spPr>
          <a:xfrm>
            <a:off x="10287000" y="1485902"/>
            <a:ext cx="1371600" cy="957263"/>
          </a:xfrm>
          <a:prstGeom prst="rect">
            <a:avLst/>
          </a:prstGeom>
          <a:noFill/>
          <a:ln w="9525">
            <a:noFill/>
          </a:ln>
        </p:spPr>
      </p:pic>
      <p:pic>
        <p:nvPicPr>
          <p:cNvPr id="43016" name="Picture 13" descr="SPARKLES"/>
          <p:cNvPicPr>
            <a:picLocks noChangeAspect="1"/>
          </p:cNvPicPr>
          <p:nvPr/>
        </p:nvPicPr>
        <p:blipFill>
          <a:blip r:embed="rId7"/>
          <a:stretch>
            <a:fillRect/>
          </a:stretch>
        </p:blipFill>
        <p:spPr>
          <a:xfrm>
            <a:off x="6515100" y="2603185"/>
            <a:ext cx="3314700" cy="957263"/>
          </a:xfrm>
          <a:prstGeom prst="rect">
            <a:avLst/>
          </a:prstGeom>
          <a:noFill/>
          <a:ln w="9525">
            <a:noFill/>
          </a:ln>
        </p:spPr>
      </p:pic>
      <p:pic>
        <p:nvPicPr>
          <p:cNvPr id="43017" name="Picture 14" descr="SPARKLES"/>
          <p:cNvPicPr>
            <a:picLocks noChangeAspect="1"/>
          </p:cNvPicPr>
          <p:nvPr/>
        </p:nvPicPr>
        <p:blipFill>
          <a:blip r:embed="rId7"/>
          <a:stretch>
            <a:fillRect/>
          </a:stretch>
        </p:blipFill>
        <p:spPr>
          <a:xfrm>
            <a:off x="13716000" y="3200402"/>
            <a:ext cx="1371600" cy="957263"/>
          </a:xfrm>
          <a:prstGeom prst="rect">
            <a:avLst/>
          </a:prstGeom>
          <a:noFill/>
          <a:ln w="9525">
            <a:noFill/>
          </a:ln>
        </p:spPr>
      </p:pic>
      <p:pic>
        <p:nvPicPr>
          <p:cNvPr id="43018" name="Picture 15" descr="SPARKLES"/>
          <p:cNvPicPr>
            <a:picLocks noChangeAspect="1"/>
          </p:cNvPicPr>
          <p:nvPr/>
        </p:nvPicPr>
        <p:blipFill>
          <a:blip r:embed="rId7"/>
          <a:stretch>
            <a:fillRect/>
          </a:stretch>
        </p:blipFill>
        <p:spPr>
          <a:xfrm>
            <a:off x="11087100" y="8001002"/>
            <a:ext cx="2743200" cy="957263"/>
          </a:xfrm>
          <a:prstGeom prst="rect">
            <a:avLst/>
          </a:prstGeom>
          <a:noFill/>
          <a:ln w="9525">
            <a:noFill/>
          </a:ln>
        </p:spPr>
      </p:pic>
      <p:pic>
        <p:nvPicPr>
          <p:cNvPr id="43019" name="Picture 16" descr="SPARKLES"/>
          <p:cNvPicPr>
            <a:picLocks noChangeAspect="1"/>
          </p:cNvPicPr>
          <p:nvPr/>
        </p:nvPicPr>
        <p:blipFill>
          <a:blip r:embed="rId7"/>
          <a:stretch>
            <a:fillRect/>
          </a:stretch>
        </p:blipFill>
        <p:spPr>
          <a:xfrm>
            <a:off x="14173200" y="7200902"/>
            <a:ext cx="1371600" cy="957263"/>
          </a:xfrm>
          <a:prstGeom prst="rect">
            <a:avLst/>
          </a:prstGeom>
          <a:noFill/>
          <a:ln w="9525">
            <a:noFill/>
          </a:ln>
        </p:spPr>
      </p:pic>
      <p:pic>
        <p:nvPicPr>
          <p:cNvPr id="43020" name="Picture 17" descr="SPARKLES"/>
          <p:cNvPicPr>
            <a:picLocks noChangeAspect="1"/>
          </p:cNvPicPr>
          <p:nvPr/>
        </p:nvPicPr>
        <p:blipFill>
          <a:blip r:embed="rId7"/>
          <a:stretch>
            <a:fillRect/>
          </a:stretch>
        </p:blipFill>
        <p:spPr>
          <a:xfrm rot="-3119159">
            <a:off x="3086100" y="2628902"/>
            <a:ext cx="1371600" cy="957263"/>
          </a:xfrm>
          <a:prstGeom prst="rect">
            <a:avLst/>
          </a:prstGeom>
          <a:noFill/>
          <a:ln w="9525">
            <a:noFill/>
          </a:ln>
        </p:spPr>
      </p:pic>
      <p:pic>
        <p:nvPicPr>
          <p:cNvPr id="43021" name="Picture 18" descr="SPARKLES"/>
          <p:cNvPicPr>
            <a:picLocks noChangeAspect="1"/>
          </p:cNvPicPr>
          <p:nvPr/>
        </p:nvPicPr>
        <p:blipFill>
          <a:blip r:embed="rId7"/>
          <a:stretch>
            <a:fillRect/>
          </a:stretch>
        </p:blipFill>
        <p:spPr>
          <a:xfrm>
            <a:off x="6172200" y="6515102"/>
            <a:ext cx="1371600" cy="957263"/>
          </a:xfrm>
          <a:prstGeom prst="rect">
            <a:avLst/>
          </a:prstGeom>
          <a:noFill/>
          <a:ln w="9525">
            <a:noFill/>
          </a:ln>
        </p:spPr>
      </p:pic>
      <p:pic>
        <p:nvPicPr>
          <p:cNvPr id="43022" name="Picture 19" descr="SPARKLES"/>
          <p:cNvPicPr>
            <a:picLocks noChangeAspect="1"/>
          </p:cNvPicPr>
          <p:nvPr/>
        </p:nvPicPr>
        <p:blipFill>
          <a:blip r:embed="rId7"/>
          <a:stretch>
            <a:fillRect/>
          </a:stretch>
        </p:blipFill>
        <p:spPr>
          <a:xfrm>
            <a:off x="3543300" y="4800600"/>
            <a:ext cx="2031207" cy="914400"/>
          </a:xfrm>
          <a:prstGeom prst="rect">
            <a:avLst/>
          </a:prstGeom>
          <a:noFill/>
          <a:ln w="9525">
            <a:noFill/>
          </a:ln>
        </p:spPr>
      </p:pic>
      <p:pic>
        <p:nvPicPr>
          <p:cNvPr id="43023" name="Picture 20" descr="SPARKLES"/>
          <p:cNvPicPr>
            <a:picLocks noChangeAspect="1"/>
          </p:cNvPicPr>
          <p:nvPr/>
        </p:nvPicPr>
        <p:blipFill>
          <a:blip r:embed="rId7"/>
          <a:stretch>
            <a:fillRect/>
          </a:stretch>
        </p:blipFill>
        <p:spPr>
          <a:xfrm>
            <a:off x="12115800" y="4572000"/>
            <a:ext cx="2031207" cy="914400"/>
          </a:xfrm>
          <a:prstGeom prst="rect">
            <a:avLst/>
          </a:prstGeom>
          <a:noFill/>
          <a:ln w="9525">
            <a:noFill/>
          </a:ln>
        </p:spPr>
      </p:pic>
      <p:pic>
        <p:nvPicPr>
          <p:cNvPr id="43024" name="Picture 21" descr="SPARKLES"/>
          <p:cNvPicPr>
            <a:picLocks noChangeAspect="1"/>
          </p:cNvPicPr>
          <p:nvPr/>
        </p:nvPicPr>
        <p:blipFill>
          <a:blip r:embed="rId7"/>
          <a:stretch>
            <a:fillRect/>
          </a:stretch>
        </p:blipFill>
        <p:spPr>
          <a:xfrm>
            <a:off x="13970797" y="8001000"/>
            <a:ext cx="2031206" cy="914400"/>
          </a:xfrm>
          <a:prstGeom prst="rect">
            <a:avLst/>
          </a:prstGeom>
          <a:noFill/>
          <a:ln w="9525">
            <a:noFill/>
          </a:ln>
        </p:spPr>
      </p:pic>
      <p:pic>
        <p:nvPicPr>
          <p:cNvPr id="43025" name="Picture 22" descr="SPARKLES"/>
          <p:cNvPicPr>
            <a:picLocks noChangeAspect="1"/>
          </p:cNvPicPr>
          <p:nvPr/>
        </p:nvPicPr>
        <p:blipFill>
          <a:blip r:embed="rId7"/>
          <a:stretch>
            <a:fillRect/>
          </a:stretch>
        </p:blipFill>
        <p:spPr>
          <a:xfrm>
            <a:off x="3086100" y="6743702"/>
            <a:ext cx="1371600" cy="957263"/>
          </a:xfrm>
          <a:prstGeom prst="rect">
            <a:avLst/>
          </a:prstGeom>
          <a:noFill/>
          <a:ln w="9525">
            <a:noFill/>
          </a:ln>
        </p:spPr>
      </p:pic>
      <p:pic>
        <p:nvPicPr>
          <p:cNvPr id="43026" name="Picture 23" descr="SPARKLES"/>
          <p:cNvPicPr>
            <a:picLocks noChangeAspect="1"/>
          </p:cNvPicPr>
          <p:nvPr/>
        </p:nvPicPr>
        <p:blipFill>
          <a:blip r:embed="rId7"/>
          <a:stretch>
            <a:fillRect/>
          </a:stretch>
        </p:blipFill>
        <p:spPr>
          <a:xfrm>
            <a:off x="9944100" y="6057902"/>
            <a:ext cx="1371600" cy="957263"/>
          </a:xfrm>
          <a:prstGeom prst="rect">
            <a:avLst/>
          </a:prstGeom>
          <a:noFill/>
          <a:ln w="9525">
            <a:noFill/>
          </a:ln>
        </p:spPr>
      </p:pic>
      <p:pic>
        <p:nvPicPr>
          <p:cNvPr id="43027" name="Picture 24" descr="SPARKLES"/>
          <p:cNvPicPr>
            <a:picLocks noChangeAspect="1"/>
          </p:cNvPicPr>
          <p:nvPr/>
        </p:nvPicPr>
        <p:blipFill>
          <a:blip r:embed="rId7"/>
          <a:stretch>
            <a:fillRect/>
          </a:stretch>
        </p:blipFill>
        <p:spPr>
          <a:xfrm>
            <a:off x="13487400" y="5600702"/>
            <a:ext cx="1371600" cy="957263"/>
          </a:xfrm>
          <a:prstGeom prst="rect">
            <a:avLst/>
          </a:prstGeom>
          <a:noFill/>
          <a:ln w="9525">
            <a:noFill/>
          </a:ln>
        </p:spPr>
      </p:pic>
      <p:pic>
        <p:nvPicPr>
          <p:cNvPr id="43028" name="Picture 25" descr="SPARKLES"/>
          <p:cNvPicPr>
            <a:picLocks noChangeAspect="1"/>
          </p:cNvPicPr>
          <p:nvPr/>
        </p:nvPicPr>
        <p:blipFill>
          <a:blip r:embed="rId7"/>
          <a:stretch>
            <a:fillRect/>
          </a:stretch>
        </p:blipFill>
        <p:spPr>
          <a:xfrm>
            <a:off x="5143500" y="1143002"/>
            <a:ext cx="1371600" cy="957263"/>
          </a:xfrm>
          <a:prstGeom prst="rect">
            <a:avLst/>
          </a:prstGeom>
          <a:noFill/>
          <a:ln w="9525">
            <a:noFill/>
          </a:ln>
        </p:spPr>
      </p:pic>
      <p:pic>
        <p:nvPicPr>
          <p:cNvPr id="43029" name="Picture 26" descr="SPARKLES"/>
          <p:cNvPicPr>
            <a:picLocks noChangeAspect="1"/>
          </p:cNvPicPr>
          <p:nvPr/>
        </p:nvPicPr>
        <p:blipFill>
          <a:blip r:embed="rId7"/>
          <a:stretch>
            <a:fillRect/>
          </a:stretch>
        </p:blipFill>
        <p:spPr>
          <a:xfrm>
            <a:off x="5915025" y="4986340"/>
            <a:ext cx="3429000" cy="957263"/>
          </a:xfrm>
          <a:prstGeom prst="rect">
            <a:avLst/>
          </a:prstGeom>
          <a:noFill/>
          <a:ln w="9525">
            <a:noFill/>
          </a:ln>
        </p:spPr>
      </p:pic>
      <p:pic>
        <p:nvPicPr>
          <p:cNvPr id="100379" name="Picture 27" descr="SPARKLES"/>
          <p:cNvPicPr>
            <a:picLocks noChangeAspect="1"/>
          </p:cNvPicPr>
          <p:nvPr/>
        </p:nvPicPr>
        <p:blipFill>
          <a:blip r:embed="rId7"/>
          <a:stretch>
            <a:fillRect/>
          </a:stretch>
        </p:blipFill>
        <p:spPr>
          <a:xfrm>
            <a:off x="11201400" y="3771902"/>
            <a:ext cx="1371600" cy="957263"/>
          </a:xfrm>
          <a:prstGeom prst="rect">
            <a:avLst/>
          </a:prstGeom>
          <a:noFill/>
          <a:ln w="9525">
            <a:noFill/>
          </a:ln>
        </p:spPr>
      </p:pic>
      <p:sp>
        <p:nvSpPr>
          <p:cNvPr id="43031" name="Freeform 40"/>
          <p:cNvSpPr/>
          <p:nvPr/>
        </p:nvSpPr>
        <p:spPr>
          <a:xfrm rot="728459">
            <a:off x="3543300" y="3200400"/>
            <a:ext cx="114300" cy="685800"/>
          </a:xfrm>
          <a:custGeom>
            <a:avLst/>
            <a:gdLst>
              <a:gd name="txL" fmla="*/ 0 w 409"/>
              <a:gd name="txT" fmla="*/ 0 h 658"/>
              <a:gd name="txR" fmla="*/ 409 w 409"/>
              <a:gd name="txB" fmla="*/ 658 h 658"/>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09" h="658">
                <a:moveTo>
                  <a:pt x="17" y="38"/>
                </a:moveTo>
                <a:cubicBezTo>
                  <a:pt x="0" y="64"/>
                  <a:pt x="13" y="159"/>
                  <a:pt x="67" y="245"/>
                </a:cubicBezTo>
                <a:cubicBezTo>
                  <a:pt x="121" y="331"/>
                  <a:pt x="292" y="500"/>
                  <a:pt x="344" y="556"/>
                </a:cubicBezTo>
                <a:cubicBezTo>
                  <a:pt x="396" y="612"/>
                  <a:pt x="409" y="658"/>
                  <a:pt x="380" y="580"/>
                </a:cubicBezTo>
                <a:cubicBezTo>
                  <a:pt x="351" y="502"/>
                  <a:pt x="227" y="180"/>
                  <a:pt x="167" y="90"/>
                </a:cubicBezTo>
                <a:cubicBezTo>
                  <a:pt x="107" y="0"/>
                  <a:pt x="33" y="13"/>
                  <a:pt x="17" y="38"/>
                </a:cubicBezTo>
                <a:close/>
              </a:path>
            </a:pathLst>
          </a:custGeom>
          <a:solidFill>
            <a:srgbClr val="FFFF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pic>
        <p:nvPicPr>
          <p:cNvPr id="100400" name="Picture 48" descr="Hoa tims"/>
          <p:cNvPicPr>
            <a:picLocks noChangeAspect="1"/>
          </p:cNvPicPr>
          <p:nvPr/>
        </p:nvPicPr>
        <p:blipFill>
          <a:blip r:embed="rId8"/>
          <a:stretch>
            <a:fillRect/>
          </a:stretch>
        </p:blipFill>
        <p:spPr>
          <a:xfrm>
            <a:off x="12101513" y="4486275"/>
            <a:ext cx="3771900" cy="2400300"/>
          </a:xfrm>
          <a:prstGeom prst="rect">
            <a:avLst/>
          </a:prstGeom>
          <a:noFill/>
          <a:ln w="9525">
            <a:noFill/>
          </a:ln>
        </p:spPr>
      </p:pic>
      <p:pic>
        <p:nvPicPr>
          <p:cNvPr id="43033" name="Picture 72" descr="SPARKLES"/>
          <p:cNvPicPr>
            <a:picLocks noChangeAspect="1"/>
          </p:cNvPicPr>
          <p:nvPr/>
        </p:nvPicPr>
        <p:blipFill>
          <a:blip r:embed="rId7"/>
          <a:stretch>
            <a:fillRect/>
          </a:stretch>
        </p:blipFill>
        <p:spPr>
          <a:xfrm>
            <a:off x="2743200" y="8343900"/>
            <a:ext cx="2031207" cy="914400"/>
          </a:xfrm>
          <a:prstGeom prst="rect">
            <a:avLst/>
          </a:prstGeom>
          <a:noFill/>
          <a:ln w="9525">
            <a:noFill/>
          </a:ln>
        </p:spPr>
      </p:pic>
      <p:pic>
        <p:nvPicPr>
          <p:cNvPr id="43034" name="Picture 73" descr="SPARKLES"/>
          <p:cNvPicPr>
            <a:picLocks noChangeAspect="1"/>
          </p:cNvPicPr>
          <p:nvPr/>
        </p:nvPicPr>
        <p:blipFill>
          <a:blip r:embed="rId7"/>
          <a:stretch>
            <a:fillRect/>
          </a:stretch>
        </p:blipFill>
        <p:spPr>
          <a:xfrm>
            <a:off x="4229100" y="7429500"/>
            <a:ext cx="2031207" cy="914400"/>
          </a:xfrm>
          <a:prstGeom prst="rect">
            <a:avLst/>
          </a:prstGeom>
          <a:noFill/>
          <a:ln w="9525">
            <a:noFill/>
          </a:ln>
        </p:spPr>
      </p:pic>
      <p:pic>
        <p:nvPicPr>
          <p:cNvPr id="43036" name="Picture 75" descr="SPARKLES"/>
          <p:cNvPicPr>
            <a:picLocks noChangeAspect="1"/>
          </p:cNvPicPr>
          <p:nvPr/>
        </p:nvPicPr>
        <p:blipFill>
          <a:blip r:embed="rId7"/>
          <a:stretch>
            <a:fillRect/>
          </a:stretch>
        </p:blipFill>
        <p:spPr>
          <a:xfrm>
            <a:off x="2743200" y="8343900"/>
            <a:ext cx="2031207" cy="914400"/>
          </a:xfrm>
          <a:prstGeom prst="rect">
            <a:avLst/>
          </a:prstGeom>
          <a:noFill/>
          <a:ln w="9525">
            <a:noFill/>
          </a:ln>
        </p:spPr>
      </p:pic>
      <p:pic>
        <p:nvPicPr>
          <p:cNvPr id="43037" name="Picture 77" descr="SPARKLES"/>
          <p:cNvPicPr>
            <a:picLocks noChangeAspect="1"/>
          </p:cNvPicPr>
          <p:nvPr/>
        </p:nvPicPr>
        <p:blipFill>
          <a:blip r:embed="rId7"/>
          <a:stretch>
            <a:fillRect/>
          </a:stretch>
        </p:blipFill>
        <p:spPr>
          <a:xfrm>
            <a:off x="2743200" y="8343900"/>
            <a:ext cx="2031207" cy="914400"/>
          </a:xfrm>
          <a:prstGeom prst="rect">
            <a:avLst/>
          </a:prstGeom>
          <a:noFill/>
          <a:ln w="9525">
            <a:noFill/>
          </a:ln>
        </p:spPr>
      </p:pic>
      <p:pic>
        <p:nvPicPr>
          <p:cNvPr id="43038" name="Picture 78" descr="SPARKLES"/>
          <p:cNvPicPr>
            <a:picLocks noChangeAspect="1"/>
          </p:cNvPicPr>
          <p:nvPr/>
        </p:nvPicPr>
        <p:blipFill>
          <a:blip r:embed="rId7"/>
          <a:stretch>
            <a:fillRect/>
          </a:stretch>
        </p:blipFill>
        <p:spPr>
          <a:xfrm>
            <a:off x="8001000" y="457200"/>
            <a:ext cx="2031207" cy="914400"/>
          </a:xfrm>
          <a:prstGeom prst="rect">
            <a:avLst/>
          </a:prstGeom>
          <a:noFill/>
          <a:ln w="9525">
            <a:noFill/>
          </a:ln>
        </p:spPr>
      </p:pic>
      <p:pic>
        <p:nvPicPr>
          <p:cNvPr id="43039" name="Picture 79" descr="SPARKLES"/>
          <p:cNvPicPr>
            <a:picLocks noChangeAspect="1"/>
          </p:cNvPicPr>
          <p:nvPr/>
        </p:nvPicPr>
        <p:blipFill>
          <a:blip r:embed="rId7"/>
          <a:stretch>
            <a:fillRect/>
          </a:stretch>
        </p:blipFill>
        <p:spPr>
          <a:xfrm>
            <a:off x="13970797" y="571500"/>
            <a:ext cx="2031206" cy="2514600"/>
          </a:xfrm>
          <a:prstGeom prst="rect">
            <a:avLst/>
          </a:prstGeom>
          <a:noFill/>
          <a:ln w="9525">
            <a:noFill/>
          </a:ln>
        </p:spPr>
      </p:pic>
      <p:sp>
        <p:nvSpPr>
          <p:cNvPr id="79" name="Rectangle 20"/>
          <p:cNvSpPr>
            <a:spLocks noChangeArrowheads="1"/>
          </p:cNvSpPr>
          <p:nvPr/>
        </p:nvSpPr>
        <p:spPr bwMode="auto">
          <a:xfrm>
            <a:off x="3771900" y="4686300"/>
            <a:ext cx="9829800" cy="22860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algn="ctr" defTabSz="1371600" fontAlgn="base">
              <a:spcBef>
                <a:spcPct val="0"/>
              </a:spcBef>
              <a:spcAft>
                <a:spcPct val="0"/>
              </a:spcAft>
              <a:defRPr/>
            </a:pPr>
            <a:endParaRPr lang="en-US" sz="2700">
              <a:solidFill>
                <a:srgbClr val="000000"/>
              </a:solidFill>
              <a:latin typeface="Times New Roman" panose="02020603050405020304" pitchFamily="18" charset="0"/>
              <a:cs typeface="Times New Roman" panose="02020603050405020304" pitchFamily="18" charset="0"/>
            </a:endParaRPr>
          </a:p>
        </p:txBody>
      </p:sp>
      <p:sp>
        <p:nvSpPr>
          <p:cNvPr id="43041" name="WordArt 35"/>
          <p:cNvSpPr>
            <a:spLocks noTextEdit="1"/>
          </p:cNvSpPr>
          <p:nvPr/>
        </p:nvSpPr>
        <p:spPr>
          <a:xfrm>
            <a:off x="4220636" y="6743699"/>
            <a:ext cx="10061222" cy="2203848"/>
          </a:xfrm>
          <a:prstGeom prst="rect">
            <a:avLst/>
          </a:prstGeom>
        </p:spPr>
        <p:txBody>
          <a:bodyPr wrap="none" fromWordArt="1">
            <a:prstTxWarp prst="textPlain">
              <a:avLst>
                <a:gd name="adj" fmla="val 50000"/>
              </a:avLst>
            </a:prstTxWarp>
            <a:normAutofit/>
          </a:bodyPr>
          <a:lstStyle/>
          <a:p>
            <a:pPr algn="ctr" defTabSz="1371600" eaLnBrk="0" fontAlgn="base" hangingPunct="0">
              <a:spcBef>
                <a:spcPct val="0"/>
              </a:spcBef>
              <a:spcAft>
                <a:spcPct val="0"/>
              </a:spcAft>
              <a:defRPr/>
            </a:pPr>
            <a:r>
              <a:rPr lang="en-US" sz="5400" b="1"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GV: </a:t>
            </a:r>
            <a:r>
              <a:rPr lang="en-US" sz="5400" b="1"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Nguyễn</a:t>
            </a:r>
            <a:r>
              <a:rPr lang="en-US" sz="5400" b="1"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5400" b="1"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Thị</a:t>
            </a:r>
            <a:r>
              <a:rPr lang="en-US" sz="5400" b="1"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Trang</a:t>
            </a:r>
          </a:p>
          <a:p>
            <a:pPr algn="ctr" defTabSz="1371600" eaLnBrk="0" fontAlgn="base" hangingPunct="0">
              <a:spcBef>
                <a:spcPct val="0"/>
              </a:spcBef>
              <a:spcAft>
                <a:spcPct val="0"/>
              </a:spcAft>
              <a:defRPr/>
            </a:pPr>
            <a:r>
              <a:rPr lang="en-US" sz="5400" b="1"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Lớp</a:t>
            </a:r>
            <a:r>
              <a:rPr lang="en-US" sz="5400" b="1"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4B- </a:t>
            </a:r>
            <a:r>
              <a:rPr lang="en-US" sz="5400" b="1"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Năm</a:t>
            </a:r>
            <a:r>
              <a:rPr lang="en-US" sz="5400" b="1"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5400" b="1"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học</a:t>
            </a:r>
            <a:r>
              <a:rPr lang="en-US" sz="5400" b="1"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2025-2026</a:t>
            </a:r>
          </a:p>
        </p:txBody>
      </p:sp>
      <p:pic>
        <p:nvPicPr>
          <p:cNvPr id="43042" name="Picture 2" descr="I"/>
          <p:cNvPicPr>
            <a:picLocks noChangeAspect="1"/>
          </p:cNvPicPr>
          <p:nvPr/>
        </p:nvPicPr>
        <p:blipFill>
          <a:blip r:embed="rId9"/>
          <a:stretch>
            <a:fillRect/>
          </a:stretch>
        </p:blipFill>
        <p:spPr>
          <a:xfrm>
            <a:off x="2286000" y="0"/>
            <a:ext cx="2171700" cy="2171700"/>
          </a:xfrm>
          <a:prstGeom prst="rect">
            <a:avLst/>
          </a:prstGeom>
          <a:noFill/>
          <a:ln w="9525">
            <a:noFill/>
          </a:ln>
        </p:spPr>
      </p:pic>
      <p:pic>
        <p:nvPicPr>
          <p:cNvPr id="43043" name="Picture 3" descr="I"/>
          <p:cNvPicPr>
            <a:picLocks noChangeAspect="1"/>
          </p:cNvPicPr>
          <p:nvPr/>
        </p:nvPicPr>
        <p:blipFill>
          <a:blip r:embed="rId9"/>
          <a:stretch>
            <a:fillRect/>
          </a:stretch>
        </p:blipFill>
        <p:spPr>
          <a:xfrm>
            <a:off x="13716000" y="114300"/>
            <a:ext cx="2171700" cy="2171700"/>
          </a:xfrm>
          <a:prstGeom prst="rect">
            <a:avLst/>
          </a:prstGeom>
          <a:noFill/>
          <a:ln w="9525">
            <a:noFill/>
          </a:ln>
        </p:spPr>
      </p:pic>
      <p:sp>
        <p:nvSpPr>
          <p:cNvPr id="43044" name="WordArt 38"/>
          <p:cNvSpPr>
            <a:spLocks noTextEdit="1"/>
          </p:cNvSpPr>
          <p:nvPr/>
        </p:nvSpPr>
        <p:spPr>
          <a:xfrm>
            <a:off x="4229102" y="228602"/>
            <a:ext cx="10301288" cy="785813"/>
          </a:xfrm>
          <a:prstGeom prst="rect">
            <a:avLst/>
          </a:prstGeom>
        </p:spPr>
        <p:txBody>
          <a:bodyPr wrap="none" fromWordArt="1">
            <a:prstTxWarp prst="textPlain">
              <a:avLst>
                <a:gd name="adj" fmla="val 50000"/>
              </a:avLst>
            </a:prstTxWarp>
            <a:normAutofit fontScale="92500" lnSpcReduction="10000"/>
          </a:bodyPr>
          <a:lstStyle/>
          <a:p>
            <a:pPr algn="ctr" defTabSz="1371600" eaLnBrk="0" fontAlgn="base" hangingPunct="0">
              <a:spcBef>
                <a:spcPct val="0"/>
              </a:spcBef>
              <a:spcAft>
                <a:spcPct val="0"/>
              </a:spcAft>
              <a:defRPr/>
            </a:pPr>
            <a:r>
              <a:rPr lang="en-US" sz="54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TRƯỜNG TIỂU HỌC BÁT TRANG</a:t>
            </a:r>
          </a:p>
        </p:txBody>
      </p:sp>
      <p:pic>
        <p:nvPicPr>
          <p:cNvPr id="43045" name="Picture 7" descr="Ảnh15"/>
          <p:cNvPicPr>
            <a:picLocks noChangeAspect="1"/>
          </p:cNvPicPr>
          <p:nvPr/>
        </p:nvPicPr>
        <p:blipFill>
          <a:blip r:embed="rId10"/>
          <a:stretch>
            <a:fillRect/>
          </a:stretch>
        </p:blipFill>
        <p:spPr>
          <a:xfrm>
            <a:off x="8572500" y="3886200"/>
            <a:ext cx="1600200" cy="1181100"/>
          </a:xfrm>
          <a:prstGeom prst="rect">
            <a:avLst/>
          </a:prstGeom>
          <a:noFill/>
          <a:ln w="9525">
            <a:noFill/>
          </a:ln>
        </p:spPr>
      </p:pic>
      <p:grpSp>
        <p:nvGrpSpPr>
          <p:cNvPr id="43046" name="Group 19"/>
          <p:cNvGrpSpPr>
            <a:grpSpLocks noChangeAspect="1"/>
          </p:cNvGrpSpPr>
          <p:nvPr/>
        </p:nvGrpSpPr>
        <p:grpSpPr>
          <a:xfrm flipH="1">
            <a:off x="14173200" y="6972300"/>
            <a:ext cx="1828800" cy="3314700"/>
            <a:chOff x="4080" y="1392"/>
            <a:chExt cx="1296" cy="2784"/>
          </a:xfrm>
        </p:grpSpPr>
        <p:sp>
          <p:nvSpPr>
            <p:cNvPr id="43060" name="AutoShape 20"/>
            <p:cNvSpPr>
              <a:spLocks noChangeAspect="1" noTextEdit="1"/>
            </p:cNvSpPr>
            <p:nvPr/>
          </p:nvSpPr>
          <p:spPr>
            <a:xfrm>
              <a:off x="4080" y="1392"/>
              <a:ext cx="1296" cy="2784"/>
            </a:xfrm>
            <a:prstGeom prst="rect">
              <a:avLst/>
            </a:prstGeom>
            <a:no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1" name="Freeform 21"/>
            <p:cNvSpPr/>
            <p:nvPr/>
          </p:nvSpPr>
          <p:spPr>
            <a:xfrm>
              <a:off x="4235" y="3558"/>
              <a:ext cx="382" cy="586"/>
            </a:xfrm>
            <a:custGeom>
              <a:avLst/>
              <a:gdLst/>
              <a:ahLst/>
              <a:cxnLst>
                <a:cxn ang="0">
                  <a:pos x="134" y="507"/>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2" y="54"/>
                </a:cxn>
                <a:cxn ang="0">
                  <a:pos x="204" y="33"/>
                </a:cxn>
                <a:cxn ang="0">
                  <a:pos x="216" y="52"/>
                </a:cxn>
                <a:cxn ang="0">
                  <a:pos x="244" y="155"/>
                </a:cxn>
                <a:cxn ang="0">
                  <a:pos x="283" y="204"/>
                </a:cxn>
                <a:cxn ang="0">
                  <a:pos x="302" y="206"/>
                </a:cxn>
                <a:cxn ang="0">
                  <a:pos x="351" y="319"/>
                </a:cxn>
                <a:cxn ang="0">
                  <a:pos x="382" y="460"/>
                </a:cxn>
                <a:cxn ang="0">
                  <a:pos x="360" y="471"/>
                </a:cxn>
                <a:cxn ang="0">
                  <a:pos x="369" y="517"/>
                </a:cxn>
                <a:cxn ang="0">
                  <a:pos x="325" y="546"/>
                </a:cxn>
                <a:cxn ang="0">
                  <a:pos x="325" y="576"/>
                </a:cxn>
                <a:cxn ang="0">
                  <a:pos x="222" y="559"/>
                </a:cxn>
                <a:cxn ang="0">
                  <a:pos x="220" y="586"/>
                </a:cxn>
                <a:cxn ang="0">
                  <a:pos x="165" y="439"/>
                </a:cxn>
                <a:cxn ang="0">
                  <a:pos x="138" y="450"/>
                </a:cxn>
                <a:cxn ang="0">
                  <a:pos x="139" y="473"/>
                </a:cxn>
                <a:cxn ang="0">
                  <a:pos x="121" y="467"/>
                </a:cxn>
                <a:cxn ang="0">
                  <a:pos x="134" y="507"/>
                </a:cxn>
              </a:cxnLst>
              <a:rect l="0" t="0" r="0" b="0"/>
              <a:pathLst>
                <a:path w="382" h="586">
                  <a:moveTo>
                    <a:pt x="134" y="507"/>
                  </a:moveTo>
                  <a:lnTo>
                    <a:pt x="80" y="435"/>
                  </a:lnTo>
                  <a:lnTo>
                    <a:pt x="47" y="275"/>
                  </a:lnTo>
                  <a:lnTo>
                    <a:pt x="33" y="254"/>
                  </a:lnTo>
                  <a:lnTo>
                    <a:pt x="11" y="136"/>
                  </a:lnTo>
                  <a:lnTo>
                    <a:pt x="0" y="71"/>
                  </a:lnTo>
                  <a:lnTo>
                    <a:pt x="4" y="48"/>
                  </a:lnTo>
                  <a:lnTo>
                    <a:pt x="7" y="15"/>
                  </a:lnTo>
                  <a:lnTo>
                    <a:pt x="24" y="0"/>
                  </a:lnTo>
                  <a:lnTo>
                    <a:pt x="57" y="35"/>
                  </a:lnTo>
                  <a:lnTo>
                    <a:pt x="96" y="44"/>
                  </a:lnTo>
                  <a:lnTo>
                    <a:pt x="152" y="54"/>
                  </a:lnTo>
                  <a:lnTo>
                    <a:pt x="204" y="33"/>
                  </a:lnTo>
                  <a:lnTo>
                    <a:pt x="216" y="52"/>
                  </a:lnTo>
                  <a:lnTo>
                    <a:pt x="244" y="155"/>
                  </a:lnTo>
                  <a:lnTo>
                    <a:pt x="283" y="204"/>
                  </a:lnTo>
                  <a:lnTo>
                    <a:pt x="302" y="206"/>
                  </a:lnTo>
                  <a:lnTo>
                    <a:pt x="351" y="319"/>
                  </a:lnTo>
                  <a:lnTo>
                    <a:pt x="382" y="460"/>
                  </a:lnTo>
                  <a:lnTo>
                    <a:pt x="360" y="471"/>
                  </a:lnTo>
                  <a:lnTo>
                    <a:pt x="369" y="517"/>
                  </a:lnTo>
                  <a:lnTo>
                    <a:pt x="325" y="546"/>
                  </a:lnTo>
                  <a:lnTo>
                    <a:pt x="325" y="576"/>
                  </a:lnTo>
                  <a:lnTo>
                    <a:pt x="222" y="559"/>
                  </a:lnTo>
                  <a:lnTo>
                    <a:pt x="220" y="586"/>
                  </a:lnTo>
                  <a:lnTo>
                    <a:pt x="165" y="439"/>
                  </a:lnTo>
                  <a:lnTo>
                    <a:pt x="138" y="450"/>
                  </a:lnTo>
                  <a:lnTo>
                    <a:pt x="139" y="473"/>
                  </a:lnTo>
                  <a:lnTo>
                    <a:pt x="121" y="467"/>
                  </a:lnTo>
                  <a:lnTo>
                    <a:pt x="134" y="507"/>
                  </a:lnTo>
                  <a:close/>
                </a:path>
              </a:pathLst>
            </a:custGeom>
            <a:solidFill>
              <a:srgbClr val="99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2" name="Freeform 22"/>
            <p:cNvSpPr/>
            <p:nvPr/>
          </p:nvSpPr>
          <p:spPr>
            <a:xfrm>
              <a:off x="4235" y="3558"/>
              <a:ext cx="382" cy="586"/>
            </a:xfrm>
            <a:custGeom>
              <a:avLst/>
              <a:gdLst/>
              <a:ahLst/>
              <a:cxnLst>
                <a:cxn ang="0">
                  <a:pos x="134" y="505"/>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1" y="54"/>
                </a:cxn>
                <a:cxn ang="0">
                  <a:pos x="204" y="33"/>
                </a:cxn>
                <a:cxn ang="0">
                  <a:pos x="216" y="52"/>
                </a:cxn>
                <a:cxn ang="0">
                  <a:pos x="244" y="155"/>
                </a:cxn>
                <a:cxn ang="0">
                  <a:pos x="283" y="202"/>
                </a:cxn>
                <a:cxn ang="0">
                  <a:pos x="302" y="206"/>
                </a:cxn>
                <a:cxn ang="0">
                  <a:pos x="350" y="317"/>
                </a:cxn>
                <a:cxn ang="0">
                  <a:pos x="382" y="458"/>
                </a:cxn>
                <a:cxn ang="0">
                  <a:pos x="359" y="469"/>
                </a:cxn>
                <a:cxn ang="0">
                  <a:pos x="368" y="515"/>
                </a:cxn>
                <a:cxn ang="0">
                  <a:pos x="324" y="544"/>
                </a:cxn>
                <a:cxn ang="0">
                  <a:pos x="325" y="574"/>
                </a:cxn>
                <a:cxn ang="0">
                  <a:pos x="222" y="557"/>
                </a:cxn>
                <a:cxn ang="0">
                  <a:pos x="220" y="586"/>
                </a:cxn>
                <a:cxn ang="0">
                  <a:pos x="163" y="439"/>
                </a:cxn>
                <a:cxn ang="0">
                  <a:pos x="138" y="448"/>
                </a:cxn>
                <a:cxn ang="0">
                  <a:pos x="139" y="473"/>
                </a:cxn>
                <a:cxn ang="0">
                  <a:pos x="121" y="467"/>
                </a:cxn>
                <a:cxn ang="0">
                  <a:pos x="134" y="505"/>
                </a:cxn>
              </a:cxnLst>
              <a:rect l="0" t="0" r="0" b="0"/>
              <a:pathLst>
                <a:path w="382" h="586">
                  <a:moveTo>
                    <a:pt x="134" y="505"/>
                  </a:moveTo>
                  <a:lnTo>
                    <a:pt x="80" y="435"/>
                  </a:lnTo>
                  <a:lnTo>
                    <a:pt x="47" y="275"/>
                  </a:lnTo>
                  <a:lnTo>
                    <a:pt x="33" y="254"/>
                  </a:lnTo>
                  <a:lnTo>
                    <a:pt x="11" y="136"/>
                  </a:lnTo>
                  <a:lnTo>
                    <a:pt x="0" y="71"/>
                  </a:lnTo>
                  <a:lnTo>
                    <a:pt x="4" y="48"/>
                  </a:lnTo>
                  <a:lnTo>
                    <a:pt x="7" y="15"/>
                  </a:lnTo>
                  <a:lnTo>
                    <a:pt x="24" y="0"/>
                  </a:lnTo>
                  <a:lnTo>
                    <a:pt x="57" y="35"/>
                  </a:lnTo>
                  <a:lnTo>
                    <a:pt x="96" y="44"/>
                  </a:lnTo>
                  <a:lnTo>
                    <a:pt x="151" y="54"/>
                  </a:lnTo>
                  <a:lnTo>
                    <a:pt x="204" y="33"/>
                  </a:lnTo>
                  <a:lnTo>
                    <a:pt x="216" y="52"/>
                  </a:lnTo>
                  <a:lnTo>
                    <a:pt x="244" y="155"/>
                  </a:lnTo>
                  <a:lnTo>
                    <a:pt x="283" y="202"/>
                  </a:lnTo>
                  <a:lnTo>
                    <a:pt x="302" y="206"/>
                  </a:lnTo>
                  <a:lnTo>
                    <a:pt x="350" y="317"/>
                  </a:lnTo>
                  <a:lnTo>
                    <a:pt x="382" y="458"/>
                  </a:lnTo>
                  <a:lnTo>
                    <a:pt x="359" y="469"/>
                  </a:lnTo>
                  <a:lnTo>
                    <a:pt x="368" y="515"/>
                  </a:lnTo>
                  <a:lnTo>
                    <a:pt x="324" y="544"/>
                  </a:lnTo>
                  <a:lnTo>
                    <a:pt x="325" y="574"/>
                  </a:lnTo>
                  <a:lnTo>
                    <a:pt x="222" y="557"/>
                  </a:lnTo>
                  <a:lnTo>
                    <a:pt x="220" y="586"/>
                  </a:lnTo>
                  <a:lnTo>
                    <a:pt x="163" y="439"/>
                  </a:lnTo>
                  <a:lnTo>
                    <a:pt x="138" y="448"/>
                  </a:lnTo>
                  <a:lnTo>
                    <a:pt x="139" y="473"/>
                  </a:lnTo>
                  <a:lnTo>
                    <a:pt x="121" y="467"/>
                  </a:lnTo>
                  <a:lnTo>
                    <a:pt x="134" y="505"/>
                  </a:lnTo>
                </a:path>
              </a:pathLst>
            </a:custGeom>
            <a:noFill/>
            <a:ln w="0" cap="flat" cmpd="sng">
              <a:solidFill>
                <a:srgbClr val="000000">
                  <a:alpha val="100000"/>
                </a:srgbClr>
              </a:solidFill>
              <a:prstDash val="solid"/>
              <a:round/>
              <a:headEnd type="none" w="med" len="med"/>
              <a:tailEnd type="none" w="med" len="med"/>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3" name="Freeform 23"/>
            <p:cNvSpPr/>
            <p:nvPr/>
          </p:nvSpPr>
          <p:spPr>
            <a:xfrm>
              <a:off x="4243" y="3539"/>
              <a:ext cx="383" cy="536"/>
            </a:xfrm>
            <a:custGeom>
              <a:avLst/>
              <a:gdLst/>
              <a:ahLst/>
              <a:cxnLst>
                <a:cxn ang="0">
                  <a:pos x="369" y="418"/>
                </a:cxn>
                <a:cxn ang="0">
                  <a:pos x="352" y="345"/>
                </a:cxn>
                <a:cxn ang="0">
                  <a:pos x="320" y="261"/>
                </a:cxn>
                <a:cxn ang="0">
                  <a:pos x="285" y="216"/>
                </a:cxn>
                <a:cxn ang="0">
                  <a:pos x="257" y="179"/>
                </a:cxn>
                <a:cxn ang="0">
                  <a:pos x="229" y="113"/>
                </a:cxn>
                <a:cxn ang="0">
                  <a:pos x="189" y="48"/>
                </a:cxn>
                <a:cxn ang="0">
                  <a:pos x="153" y="61"/>
                </a:cxn>
                <a:cxn ang="0">
                  <a:pos x="96" y="52"/>
                </a:cxn>
                <a:cxn ang="0">
                  <a:pos x="49" y="34"/>
                </a:cxn>
                <a:cxn ang="0">
                  <a:pos x="24" y="4"/>
                </a:cxn>
                <a:cxn ang="0">
                  <a:pos x="6" y="34"/>
                </a:cxn>
                <a:cxn ang="0">
                  <a:pos x="0" y="92"/>
                </a:cxn>
                <a:cxn ang="0">
                  <a:pos x="6" y="57"/>
                </a:cxn>
                <a:cxn ang="0">
                  <a:pos x="19" y="15"/>
                </a:cxn>
                <a:cxn ang="0">
                  <a:pos x="55" y="52"/>
                </a:cxn>
                <a:cxn ang="0">
                  <a:pos x="96" y="55"/>
                </a:cxn>
                <a:cxn ang="0">
                  <a:pos x="98" y="61"/>
                </a:cxn>
                <a:cxn ang="0">
                  <a:pos x="77" y="74"/>
                </a:cxn>
                <a:cxn ang="0">
                  <a:pos x="58" y="78"/>
                </a:cxn>
                <a:cxn ang="0">
                  <a:pos x="31" y="46"/>
                </a:cxn>
                <a:cxn ang="0">
                  <a:pos x="14" y="55"/>
                </a:cxn>
                <a:cxn ang="0">
                  <a:pos x="7" y="103"/>
                </a:cxn>
                <a:cxn ang="0">
                  <a:pos x="18" y="179"/>
                </a:cxn>
                <a:cxn ang="0">
                  <a:pos x="30" y="235"/>
                </a:cxn>
                <a:cxn ang="0">
                  <a:pos x="97" y="473"/>
                </a:cxn>
                <a:cxn ang="0">
                  <a:pos x="110" y="494"/>
                </a:cxn>
                <a:cxn ang="0">
                  <a:pos x="89" y="477"/>
                </a:cxn>
                <a:cxn ang="0">
                  <a:pos x="72" y="443"/>
                </a:cxn>
                <a:cxn ang="0">
                  <a:pos x="58" y="372"/>
                </a:cxn>
                <a:cxn ang="0">
                  <a:pos x="34" y="280"/>
                </a:cxn>
                <a:cxn ang="0">
                  <a:pos x="17" y="197"/>
                </a:cxn>
                <a:cxn ang="0">
                  <a:pos x="8" y="139"/>
                </a:cxn>
                <a:cxn ang="0">
                  <a:pos x="7" y="145"/>
                </a:cxn>
                <a:cxn ang="0">
                  <a:pos x="25" y="248"/>
                </a:cxn>
                <a:cxn ang="0">
                  <a:pos x="55" y="359"/>
                </a:cxn>
                <a:cxn ang="0">
                  <a:pos x="69" y="444"/>
                </a:cxn>
                <a:cxn ang="0">
                  <a:pos x="86" y="479"/>
                </a:cxn>
                <a:cxn ang="0">
                  <a:pos x="126" y="515"/>
                </a:cxn>
                <a:cxn ang="0">
                  <a:pos x="94" y="462"/>
                </a:cxn>
                <a:cxn ang="0">
                  <a:pos x="69" y="393"/>
                </a:cxn>
                <a:cxn ang="0">
                  <a:pos x="41" y="267"/>
                </a:cxn>
                <a:cxn ang="0">
                  <a:pos x="27" y="206"/>
                </a:cxn>
                <a:cxn ang="0">
                  <a:pos x="14" y="126"/>
                </a:cxn>
                <a:cxn ang="0">
                  <a:pos x="14" y="86"/>
                </a:cxn>
                <a:cxn ang="0">
                  <a:pos x="18" y="46"/>
                </a:cxn>
                <a:cxn ang="0">
                  <a:pos x="38" y="65"/>
                </a:cxn>
                <a:cxn ang="0">
                  <a:pos x="72" y="86"/>
                </a:cxn>
                <a:cxn ang="0">
                  <a:pos x="87" y="78"/>
                </a:cxn>
                <a:cxn ang="0">
                  <a:pos x="111" y="65"/>
                </a:cxn>
                <a:cxn ang="0">
                  <a:pos x="146" y="90"/>
                </a:cxn>
                <a:cxn ang="0">
                  <a:pos x="176" y="74"/>
                </a:cxn>
                <a:cxn ang="0">
                  <a:pos x="218" y="137"/>
                </a:cxn>
                <a:cxn ang="0">
                  <a:pos x="255" y="214"/>
                </a:cxn>
                <a:cxn ang="0">
                  <a:pos x="267" y="225"/>
                </a:cxn>
                <a:cxn ang="0">
                  <a:pos x="279" y="235"/>
                </a:cxn>
                <a:cxn ang="0">
                  <a:pos x="298" y="244"/>
                </a:cxn>
                <a:cxn ang="0">
                  <a:pos x="317" y="288"/>
                </a:cxn>
                <a:cxn ang="0">
                  <a:pos x="342" y="353"/>
                </a:cxn>
                <a:cxn ang="0">
                  <a:pos x="371" y="473"/>
                </a:cxn>
              </a:cxnLst>
              <a:rect l="0" t="0" r="0" b="0"/>
              <a:pathLst>
                <a:path w="383" h="536">
                  <a:moveTo>
                    <a:pt x="383" y="496"/>
                  </a:moveTo>
                  <a:lnTo>
                    <a:pt x="381" y="486"/>
                  </a:lnTo>
                  <a:lnTo>
                    <a:pt x="380" y="479"/>
                  </a:lnTo>
                  <a:lnTo>
                    <a:pt x="378" y="471"/>
                  </a:lnTo>
                  <a:lnTo>
                    <a:pt x="377" y="462"/>
                  </a:lnTo>
                  <a:lnTo>
                    <a:pt x="374" y="452"/>
                  </a:lnTo>
                  <a:lnTo>
                    <a:pt x="373" y="444"/>
                  </a:lnTo>
                  <a:lnTo>
                    <a:pt x="371" y="435"/>
                  </a:lnTo>
                  <a:lnTo>
                    <a:pt x="370" y="425"/>
                  </a:lnTo>
                  <a:lnTo>
                    <a:pt x="369" y="422"/>
                  </a:lnTo>
                  <a:lnTo>
                    <a:pt x="369" y="418"/>
                  </a:lnTo>
                  <a:lnTo>
                    <a:pt x="368" y="412"/>
                  </a:lnTo>
                  <a:lnTo>
                    <a:pt x="368" y="408"/>
                  </a:lnTo>
                  <a:lnTo>
                    <a:pt x="367" y="402"/>
                  </a:lnTo>
                  <a:lnTo>
                    <a:pt x="365" y="397"/>
                  </a:lnTo>
                  <a:lnTo>
                    <a:pt x="365" y="393"/>
                  </a:lnTo>
                  <a:lnTo>
                    <a:pt x="364" y="387"/>
                  </a:lnTo>
                  <a:lnTo>
                    <a:pt x="362" y="378"/>
                  </a:lnTo>
                  <a:lnTo>
                    <a:pt x="360" y="370"/>
                  </a:lnTo>
                  <a:lnTo>
                    <a:pt x="358" y="361"/>
                  </a:lnTo>
                  <a:lnTo>
                    <a:pt x="355" y="353"/>
                  </a:lnTo>
                  <a:lnTo>
                    <a:pt x="352" y="345"/>
                  </a:lnTo>
                  <a:lnTo>
                    <a:pt x="350" y="338"/>
                  </a:lnTo>
                  <a:lnTo>
                    <a:pt x="346" y="330"/>
                  </a:lnTo>
                  <a:lnTo>
                    <a:pt x="343" y="322"/>
                  </a:lnTo>
                  <a:lnTo>
                    <a:pt x="340" y="315"/>
                  </a:lnTo>
                  <a:lnTo>
                    <a:pt x="338" y="307"/>
                  </a:lnTo>
                  <a:lnTo>
                    <a:pt x="334" y="301"/>
                  </a:lnTo>
                  <a:lnTo>
                    <a:pt x="331" y="292"/>
                  </a:lnTo>
                  <a:lnTo>
                    <a:pt x="327" y="286"/>
                  </a:lnTo>
                  <a:lnTo>
                    <a:pt x="325" y="277"/>
                  </a:lnTo>
                  <a:lnTo>
                    <a:pt x="322" y="269"/>
                  </a:lnTo>
                  <a:lnTo>
                    <a:pt x="320" y="261"/>
                  </a:lnTo>
                  <a:lnTo>
                    <a:pt x="316" y="256"/>
                  </a:lnTo>
                  <a:lnTo>
                    <a:pt x="314" y="248"/>
                  </a:lnTo>
                  <a:lnTo>
                    <a:pt x="311" y="240"/>
                  </a:lnTo>
                  <a:lnTo>
                    <a:pt x="308" y="233"/>
                  </a:lnTo>
                  <a:lnTo>
                    <a:pt x="305" y="225"/>
                  </a:lnTo>
                  <a:lnTo>
                    <a:pt x="302" y="219"/>
                  </a:lnTo>
                  <a:lnTo>
                    <a:pt x="300" y="214"/>
                  </a:lnTo>
                  <a:lnTo>
                    <a:pt x="296" y="208"/>
                  </a:lnTo>
                  <a:lnTo>
                    <a:pt x="291" y="217"/>
                  </a:lnTo>
                  <a:lnTo>
                    <a:pt x="288" y="216"/>
                  </a:lnTo>
                  <a:lnTo>
                    <a:pt x="285" y="216"/>
                  </a:lnTo>
                  <a:lnTo>
                    <a:pt x="283" y="212"/>
                  </a:lnTo>
                  <a:lnTo>
                    <a:pt x="281" y="210"/>
                  </a:lnTo>
                  <a:lnTo>
                    <a:pt x="279" y="208"/>
                  </a:lnTo>
                  <a:lnTo>
                    <a:pt x="277" y="204"/>
                  </a:lnTo>
                  <a:lnTo>
                    <a:pt x="275" y="202"/>
                  </a:lnTo>
                  <a:lnTo>
                    <a:pt x="273" y="200"/>
                  </a:lnTo>
                  <a:lnTo>
                    <a:pt x="269" y="197"/>
                  </a:lnTo>
                  <a:lnTo>
                    <a:pt x="266" y="193"/>
                  </a:lnTo>
                  <a:lnTo>
                    <a:pt x="263" y="189"/>
                  </a:lnTo>
                  <a:lnTo>
                    <a:pt x="259" y="185"/>
                  </a:lnTo>
                  <a:lnTo>
                    <a:pt x="257" y="179"/>
                  </a:lnTo>
                  <a:lnTo>
                    <a:pt x="254" y="176"/>
                  </a:lnTo>
                  <a:lnTo>
                    <a:pt x="250" y="170"/>
                  </a:lnTo>
                  <a:lnTo>
                    <a:pt x="248" y="164"/>
                  </a:lnTo>
                  <a:lnTo>
                    <a:pt x="246" y="158"/>
                  </a:lnTo>
                  <a:lnTo>
                    <a:pt x="243" y="153"/>
                  </a:lnTo>
                  <a:lnTo>
                    <a:pt x="240" y="147"/>
                  </a:lnTo>
                  <a:lnTo>
                    <a:pt x="238" y="141"/>
                  </a:lnTo>
                  <a:lnTo>
                    <a:pt x="235" y="134"/>
                  </a:lnTo>
                  <a:lnTo>
                    <a:pt x="234" y="126"/>
                  </a:lnTo>
                  <a:lnTo>
                    <a:pt x="231" y="120"/>
                  </a:lnTo>
                  <a:lnTo>
                    <a:pt x="229" y="113"/>
                  </a:lnTo>
                  <a:lnTo>
                    <a:pt x="228" y="101"/>
                  </a:lnTo>
                  <a:lnTo>
                    <a:pt x="227" y="92"/>
                  </a:lnTo>
                  <a:lnTo>
                    <a:pt x="225" y="82"/>
                  </a:lnTo>
                  <a:lnTo>
                    <a:pt x="225" y="74"/>
                  </a:lnTo>
                  <a:lnTo>
                    <a:pt x="224" y="73"/>
                  </a:lnTo>
                  <a:lnTo>
                    <a:pt x="224" y="71"/>
                  </a:lnTo>
                  <a:lnTo>
                    <a:pt x="222" y="71"/>
                  </a:lnTo>
                  <a:lnTo>
                    <a:pt x="198" y="38"/>
                  </a:lnTo>
                  <a:lnTo>
                    <a:pt x="195" y="40"/>
                  </a:lnTo>
                  <a:lnTo>
                    <a:pt x="191" y="44"/>
                  </a:lnTo>
                  <a:lnTo>
                    <a:pt x="189" y="48"/>
                  </a:lnTo>
                  <a:lnTo>
                    <a:pt x="186" y="50"/>
                  </a:lnTo>
                  <a:lnTo>
                    <a:pt x="182" y="52"/>
                  </a:lnTo>
                  <a:lnTo>
                    <a:pt x="179" y="54"/>
                  </a:lnTo>
                  <a:lnTo>
                    <a:pt x="176" y="55"/>
                  </a:lnTo>
                  <a:lnTo>
                    <a:pt x="173" y="55"/>
                  </a:lnTo>
                  <a:lnTo>
                    <a:pt x="170" y="57"/>
                  </a:lnTo>
                  <a:lnTo>
                    <a:pt x="167" y="57"/>
                  </a:lnTo>
                  <a:lnTo>
                    <a:pt x="163" y="59"/>
                  </a:lnTo>
                  <a:lnTo>
                    <a:pt x="160" y="59"/>
                  </a:lnTo>
                  <a:lnTo>
                    <a:pt x="157" y="59"/>
                  </a:lnTo>
                  <a:lnTo>
                    <a:pt x="153" y="61"/>
                  </a:lnTo>
                  <a:lnTo>
                    <a:pt x="150" y="63"/>
                  </a:lnTo>
                  <a:lnTo>
                    <a:pt x="146" y="63"/>
                  </a:lnTo>
                  <a:lnTo>
                    <a:pt x="141" y="57"/>
                  </a:lnTo>
                  <a:lnTo>
                    <a:pt x="135" y="54"/>
                  </a:lnTo>
                  <a:lnTo>
                    <a:pt x="130" y="50"/>
                  </a:lnTo>
                  <a:lnTo>
                    <a:pt x="124" y="48"/>
                  </a:lnTo>
                  <a:lnTo>
                    <a:pt x="119" y="48"/>
                  </a:lnTo>
                  <a:lnTo>
                    <a:pt x="113" y="48"/>
                  </a:lnTo>
                  <a:lnTo>
                    <a:pt x="107" y="50"/>
                  </a:lnTo>
                  <a:lnTo>
                    <a:pt x="102" y="50"/>
                  </a:lnTo>
                  <a:lnTo>
                    <a:pt x="96" y="52"/>
                  </a:lnTo>
                  <a:lnTo>
                    <a:pt x="91" y="54"/>
                  </a:lnTo>
                  <a:lnTo>
                    <a:pt x="85" y="55"/>
                  </a:lnTo>
                  <a:lnTo>
                    <a:pt x="81" y="55"/>
                  </a:lnTo>
                  <a:lnTo>
                    <a:pt x="75" y="55"/>
                  </a:lnTo>
                  <a:lnTo>
                    <a:pt x="69" y="54"/>
                  </a:lnTo>
                  <a:lnTo>
                    <a:pt x="65" y="52"/>
                  </a:lnTo>
                  <a:lnTo>
                    <a:pt x="59" y="48"/>
                  </a:lnTo>
                  <a:lnTo>
                    <a:pt x="57" y="46"/>
                  </a:lnTo>
                  <a:lnTo>
                    <a:pt x="55" y="42"/>
                  </a:lnTo>
                  <a:lnTo>
                    <a:pt x="52" y="38"/>
                  </a:lnTo>
                  <a:lnTo>
                    <a:pt x="49" y="34"/>
                  </a:lnTo>
                  <a:lnTo>
                    <a:pt x="47" y="33"/>
                  </a:lnTo>
                  <a:lnTo>
                    <a:pt x="45" y="29"/>
                  </a:lnTo>
                  <a:lnTo>
                    <a:pt x="43" y="25"/>
                  </a:lnTo>
                  <a:lnTo>
                    <a:pt x="41" y="21"/>
                  </a:lnTo>
                  <a:lnTo>
                    <a:pt x="38" y="19"/>
                  </a:lnTo>
                  <a:lnTo>
                    <a:pt x="36" y="15"/>
                  </a:lnTo>
                  <a:lnTo>
                    <a:pt x="34" y="13"/>
                  </a:lnTo>
                  <a:lnTo>
                    <a:pt x="31" y="10"/>
                  </a:lnTo>
                  <a:lnTo>
                    <a:pt x="29" y="8"/>
                  </a:lnTo>
                  <a:lnTo>
                    <a:pt x="27" y="4"/>
                  </a:lnTo>
                  <a:lnTo>
                    <a:pt x="24" y="4"/>
                  </a:lnTo>
                  <a:lnTo>
                    <a:pt x="21" y="0"/>
                  </a:lnTo>
                  <a:lnTo>
                    <a:pt x="20" y="6"/>
                  </a:lnTo>
                  <a:lnTo>
                    <a:pt x="18" y="8"/>
                  </a:lnTo>
                  <a:lnTo>
                    <a:pt x="17" y="12"/>
                  </a:lnTo>
                  <a:lnTo>
                    <a:pt x="16" y="13"/>
                  </a:lnTo>
                  <a:lnTo>
                    <a:pt x="14" y="15"/>
                  </a:lnTo>
                  <a:lnTo>
                    <a:pt x="12" y="15"/>
                  </a:lnTo>
                  <a:lnTo>
                    <a:pt x="10" y="17"/>
                  </a:lnTo>
                  <a:lnTo>
                    <a:pt x="8" y="19"/>
                  </a:lnTo>
                  <a:lnTo>
                    <a:pt x="6" y="27"/>
                  </a:lnTo>
                  <a:lnTo>
                    <a:pt x="6" y="34"/>
                  </a:lnTo>
                  <a:lnTo>
                    <a:pt x="5" y="44"/>
                  </a:lnTo>
                  <a:lnTo>
                    <a:pt x="5" y="54"/>
                  </a:lnTo>
                  <a:lnTo>
                    <a:pt x="5" y="63"/>
                  </a:lnTo>
                  <a:lnTo>
                    <a:pt x="5" y="73"/>
                  </a:lnTo>
                  <a:lnTo>
                    <a:pt x="2" y="80"/>
                  </a:lnTo>
                  <a:lnTo>
                    <a:pt x="0" y="88"/>
                  </a:lnTo>
                  <a:lnTo>
                    <a:pt x="0" y="90"/>
                  </a:lnTo>
                  <a:lnTo>
                    <a:pt x="0" y="94"/>
                  </a:lnTo>
                  <a:lnTo>
                    <a:pt x="0" y="95"/>
                  </a:lnTo>
                  <a:lnTo>
                    <a:pt x="0" y="94"/>
                  </a:lnTo>
                  <a:lnTo>
                    <a:pt x="0" y="92"/>
                  </a:lnTo>
                  <a:lnTo>
                    <a:pt x="1" y="90"/>
                  </a:lnTo>
                  <a:lnTo>
                    <a:pt x="1" y="88"/>
                  </a:lnTo>
                  <a:lnTo>
                    <a:pt x="2" y="86"/>
                  </a:lnTo>
                  <a:lnTo>
                    <a:pt x="3" y="84"/>
                  </a:lnTo>
                  <a:lnTo>
                    <a:pt x="5" y="82"/>
                  </a:lnTo>
                  <a:lnTo>
                    <a:pt x="6" y="80"/>
                  </a:lnTo>
                  <a:lnTo>
                    <a:pt x="6" y="78"/>
                  </a:lnTo>
                  <a:lnTo>
                    <a:pt x="7" y="76"/>
                  </a:lnTo>
                  <a:lnTo>
                    <a:pt x="7" y="71"/>
                  </a:lnTo>
                  <a:lnTo>
                    <a:pt x="7" y="63"/>
                  </a:lnTo>
                  <a:lnTo>
                    <a:pt x="6" y="57"/>
                  </a:lnTo>
                  <a:lnTo>
                    <a:pt x="6" y="50"/>
                  </a:lnTo>
                  <a:lnTo>
                    <a:pt x="6" y="44"/>
                  </a:lnTo>
                  <a:lnTo>
                    <a:pt x="7" y="38"/>
                  </a:lnTo>
                  <a:lnTo>
                    <a:pt x="8" y="33"/>
                  </a:lnTo>
                  <a:lnTo>
                    <a:pt x="9" y="27"/>
                  </a:lnTo>
                  <a:lnTo>
                    <a:pt x="11" y="25"/>
                  </a:lnTo>
                  <a:lnTo>
                    <a:pt x="12" y="23"/>
                  </a:lnTo>
                  <a:lnTo>
                    <a:pt x="15" y="23"/>
                  </a:lnTo>
                  <a:lnTo>
                    <a:pt x="16" y="21"/>
                  </a:lnTo>
                  <a:lnTo>
                    <a:pt x="18" y="17"/>
                  </a:lnTo>
                  <a:lnTo>
                    <a:pt x="19" y="15"/>
                  </a:lnTo>
                  <a:lnTo>
                    <a:pt x="20" y="13"/>
                  </a:lnTo>
                  <a:lnTo>
                    <a:pt x="21" y="8"/>
                  </a:lnTo>
                  <a:lnTo>
                    <a:pt x="22" y="6"/>
                  </a:lnTo>
                  <a:lnTo>
                    <a:pt x="27" y="10"/>
                  </a:lnTo>
                  <a:lnTo>
                    <a:pt x="31" y="15"/>
                  </a:lnTo>
                  <a:lnTo>
                    <a:pt x="35" y="21"/>
                  </a:lnTo>
                  <a:lnTo>
                    <a:pt x="39" y="27"/>
                  </a:lnTo>
                  <a:lnTo>
                    <a:pt x="43" y="33"/>
                  </a:lnTo>
                  <a:lnTo>
                    <a:pt x="47" y="38"/>
                  </a:lnTo>
                  <a:lnTo>
                    <a:pt x="50" y="46"/>
                  </a:lnTo>
                  <a:lnTo>
                    <a:pt x="55" y="52"/>
                  </a:lnTo>
                  <a:lnTo>
                    <a:pt x="59" y="55"/>
                  </a:lnTo>
                  <a:lnTo>
                    <a:pt x="63" y="61"/>
                  </a:lnTo>
                  <a:lnTo>
                    <a:pt x="67" y="65"/>
                  </a:lnTo>
                  <a:lnTo>
                    <a:pt x="72" y="67"/>
                  </a:lnTo>
                  <a:lnTo>
                    <a:pt x="76" y="67"/>
                  </a:lnTo>
                  <a:lnTo>
                    <a:pt x="82" y="67"/>
                  </a:lnTo>
                  <a:lnTo>
                    <a:pt x="86" y="65"/>
                  </a:lnTo>
                  <a:lnTo>
                    <a:pt x="92" y="61"/>
                  </a:lnTo>
                  <a:lnTo>
                    <a:pt x="93" y="59"/>
                  </a:lnTo>
                  <a:lnTo>
                    <a:pt x="94" y="57"/>
                  </a:lnTo>
                  <a:lnTo>
                    <a:pt x="96" y="55"/>
                  </a:lnTo>
                  <a:lnTo>
                    <a:pt x="97" y="54"/>
                  </a:lnTo>
                  <a:lnTo>
                    <a:pt x="98" y="54"/>
                  </a:lnTo>
                  <a:lnTo>
                    <a:pt x="101" y="52"/>
                  </a:lnTo>
                  <a:lnTo>
                    <a:pt x="102" y="52"/>
                  </a:lnTo>
                  <a:lnTo>
                    <a:pt x="104" y="54"/>
                  </a:lnTo>
                  <a:lnTo>
                    <a:pt x="104" y="52"/>
                  </a:lnTo>
                  <a:lnTo>
                    <a:pt x="103" y="52"/>
                  </a:lnTo>
                  <a:lnTo>
                    <a:pt x="103" y="54"/>
                  </a:lnTo>
                  <a:lnTo>
                    <a:pt x="102" y="55"/>
                  </a:lnTo>
                  <a:lnTo>
                    <a:pt x="101" y="59"/>
                  </a:lnTo>
                  <a:lnTo>
                    <a:pt x="98" y="61"/>
                  </a:lnTo>
                  <a:lnTo>
                    <a:pt x="96" y="63"/>
                  </a:lnTo>
                  <a:lnTo>
                    <a:pt x="94" y="63"/>
                  </a:lnTo>
                  <a:lnTo>
                    <a:pt x="92" y="65"/>
                  </a:lnTo>
                  <a:lnTo>
                    <a:pt x="91" y="65"/>
                  </a:lnTo>
                  <a:lnTo>
                    <a:pt x="88" y="67"/>
                  </a:lnTo>
                  <a:lnTo>
                    <a:pt x="86" y="71"/>
                  </a:lnTo>
                  <a:lnTo>
                    <a:pt x="85" y="73"/>
                  </a:lnTo>
                  <a:lnTo>
                    <a:pt x="83" y="73"/>
                  </a:lnTo>
                  <a:lnTo>
                    <a:pt x="81" y="74"/>
                  </a:lnTo>
                  <a:lnTo>
                    <a:pt x="79" y="74"/>
                  </a:lnTo>
                  <a:lnTo>
                    <a:pt x="77" y="74"/>
                  </a:lnTo>
                  <a:lnTo>
                    <a:pt x="76" y="74"/>
                  </a:lnTo>
                  <a:lnTo>
                    <a:pt x="74" y="76"/>
                  </a:lnTo>
                  <a:lnTo>
                    <a:pt x="73" y="74"/>
                  </a:lnTo>
                  <a:lnTo>
                    <a:pt x="71" y="74"/>
                  </a:lnTo>
                  <a:lnTo>
                    <a:pt x="68" y="74"/>
                  </a:lnTo>
                  <a:lnTo>
                    <a:pt x="67" y="74"/>
                  </a:lnTo>
                  <a:lnTo>
                    <a:pt x="65" y="76"/>
                  </a:lnTo>
                  <a:lnTo>
                    <a:pt x="64" y="76"/>
                  </a:lnTo>
                  <a:lnTo>
                    <a:pt x="62" y="76"/>
                  </a:lnTo>
                  <a:lnTo>
                    <a:pt x="59" y="76"/>
                  </a:lnTo>
                  <a:lnTo>
                    <a:pt x="58" y="78"/>
                  </a:lnTo>
                  <a:lnTo>
                    <a:pt x="56" y="76"/>
                  </a:lnTo>
                  <a:lnTo>
                    <a:pt x="54" y="73"/>
                  </a:lnTo>
                  <a:lnTo>
                    <a:pt x="52" y="71"/>
                  </a:lnTo>
                  <a:lnTo>
                    <a:pt x="48" y="67"/>
                  </a:lnTo>
                  <a:lnTo>
                    <a:pt x="46" y="63"/>
                  </a:lnTo>
                  <a:lnTo>
                    <a:pt x="44" y="59"/>
                  </a:lnTo>
                  <a:lnTo>
                    <a:pt x="41" y="57"/>
                  </a:lnTo>
                  <a:lnTo>
                    <a:pt x="39" y="54"/>
                  </a:lnTo>
                  <a:lnTo>
                    <a:pt x="37" y="50"/>
                  </a:lnTo>
                  <a:lnTo>
                    <a:pt x="34" y="48"/>
                  </a:lnTo>
                  <a:lnTo>
                    <a:pt x="31" y="46"/>
                  </a:lnTo>
                  <a:lnTo>
                    <a:pt x="29" y="42"/>
                  </a:lnTo>
                  <a:lnTo>
                    <a:pt x="27" y="40"/>
                  </a:lnTo>
                  <a:lnTo>
                    <a:pt x="24" y="38"/>
                  </a:lnTo>
                  <a:lnTo>
                    <a:pt x="21" y="36"/>
                  </a:lnTo>
                  <a:lnTo>
                    <a:pt x="18" y="34"/>
                  </a:lnTo>
                  <a:lnTo>
                    <a:pt x="17" y="36"/>
                  </a:lnTo>
                  <a:lnTo>
                    <a:pt x="16" y="36"/>
                  </a:lnTo>
                  <a:lnTo>
                    <a:pt x="15" y="38"/>
                  </a:lnTo>
                  <a:lnTo>
                    <a:pt x="15" y="42"/>
                  </a:lnTo>
                  <a:lnTo>
                    <a:pt x="14" y="50"/>
                  </a:lnTo>
                  <a:lnTo>
                    <a:pt x="14" y="55"/>
                  </a:lnTo>
                  <a:lnTo>
                    <a:pt x="14" y="63"/>
                  </a:lnTo>
                  <a:lnTo>
                    <a:pt x="14" y="69"/>
                  </a:lnTo>
                  <a:lnTo>
                    <a:pt x="14" y="74"/>
                  </a:lnTo>
                  <a:lnTo>
                    <a:pt x="12" y="80"/>
                  </a:lnTo>
                  <a:lnTo>
                    <a:pt x="10" y="84"/>
                  </a:lnTo>
                  <a:lnTo>
                    <a:pt x="9" y="88"/>
                  </a:lnTo>
                  <a:lnTo>
                    <a:pt x="7" y="92"/>
                  </a:lnTo>
                  <a:lnTo>
                    <a:pt x="6" y="95"/>
                  </a:lnTo>
                  <a:lnTo>
                    <a:pt x="5" y="99"/>
                  </a:lnTo>
                  <a:lnTo>
                    <a:pt x="6" y="101"/>
                  </a:lnTo>
                  <a:lnTo>
                    <a:pt x="7" y="103"/>
                  </a:lnTo>
                  <a:lnTo>
                    <a:pt x="7" y="105"/>
                  </a:lnTo>
                  <a:lnTo>
                    <a:pt x="8" y="107"/>
                  </a:lnTo>
                  <a:lnTo>
                    <a:pt x="10" y="124"/>
                  </a:lnTo>
                  <a:lnTo>
                    <a:pt x="11" y="130"/>
                  </a:lnTo>
                  <a:lnTo>
                    <a:pt x="12" y="137"/>
                  </a:lnTo>
                  <a:lnTo>
                    <a:pt x="14" y="145"/>
                  </a:lnTo>
                  <a:lnTo>
                    <a:pt x="14" y="153"/>
                  </a:lnTo>
                  <a:lnTo>
                    <a:pt x="15" y="160"/>
                  </a:lnTo>
                  <a:lnTo>
                    <a:pt x="16" y="166"/>
                  </a:lnTo>
                  <a:lnTo>
                    <a:pt x="17" y="174"/>
                  </a:lnTo>
                  <a:lnTo>
                    <a:pt x="18" y="179"/>
                  </a:lnTo>
                  <a:lnTo>
                    <a:pt x="19" y="185"/>
                  </a:lnTo>
                  <a:lnTo>
                    <a:pt x="20" y="193"/>
                  </a:lnTo>
                  <a:lnTo>
                    <a:pt x="21" y="198"/>
                  </a:lnTo>
                  <a:lnTo>
                    <a:pt x="24" y="206"/>
                  </a:lnTo>
                  <a:lnTo>
                    <a:pt x="25" y="212"/>
                  </a:lnTo>
                  <a:lnTo>
                    <a:pt x="26" y="217"/>
                  </a:lnTo>
                  <a:lnTo>
                    <a:pt x="28" y="223"/>
                  </a:lnTo>
                  <a:lnTo>
                    <a:pt x="29" y="229"/>
                  </a:lnTo>
                  <a:lnTo>
                    <a:pt x="29" y="231"/>
                  </a:lnTo>
                  <a:lnTo>
                    <a:pt x="29" y="233"/>
                  </a:lnTo>
                  <a:lnTo>
                    <a:pt x="30" y="235"/>
                  </a:lnTo>
                  <a:lnTo>
                    <a:pt x="30" y="237"/>
                  </a:lnTo>
                  <a:lnTo>
                    <a:pt x="30" y="238"/>
                  </a:lnTo>
                  <a:lnTo>
                    <a:pt x="82" y="456"/>
                  </a:lnTo>
                  <a:lnTo>
                    <a:pt x="84" y="460"/>
                  </a:lnTo>
                  <a:lnTo>
                    <a:pt x="86" y="460"/>
                  </a:lnTo>
                  <a:lnTo>
                    <a:pt x="87" y="462"/>
                  </a:lnTo>
                  <a:lnTo>
                    <a:pt x="89" y="463"/>
                  </a:lnTo>
                  <a:lnTo>
                    <a:pt x="92" y="467"/>
                  </a:lnTo>
                  <a:lnTo>
                    <a:pt x="93" y="469"/>
                  </a:lnTo>
                  <a:lnTo>
                    <a:pt x="95" y="471"/>
                  </a:lnTo>
                  <a:lnTo>
                    <a:pt x="97" y="473"/>
                  </a:lnTo>
                  <a:lnTo>
                    <a:pt x="100" y="477"/>
                  </a:lnTo>
                  <a:lnTo>
                    <a:pt x="101" y="479"/>
                  </a:lnTo>
                  <a:lnTo>
                    <a:pt x="103" y="483"/>
                  </a:lnTo>
                  <a:lnTo>
                    <a:pt x="104" y="484"/>
                  </a:lnTo>
                  <a:lnTo>
                    <a:pt x="106" y="486"/>
                  </a:lnTo>
                  <a:lnTo>
                    <a:pt x="107" y="490"/>
                  </a:lnTo>
                  <a:lnTo>
                    <a:pt x="110" y="494"/>
                  </a:lnTo>
                  <a:lnTo>
                    <a:pt x="111" y="498"/>
                  </a:lnTo>
                  <a:lnTo>
                    <a:pt x="111" y="500"/>
                  </a:lnTo>
                  <a:lnTo>
                    <a:pt x="111" y="498"/>
                  </a:lnTo>
                  <a:lnTo>
                    <a:pt x="110" y="494"/>
                  </a:lnTo>
                  <a:lnTo>
                    <a:pt x="107" y="492"/>
                  </a:lnTo>
                  <a:lnTo>
                    <a:pt x="106" y="490"/>
                  </a:lnTo>
                  <a:lnTo>
                    <a:pt x="104" y="488"/>
                  </a:lnTo>
                  <a:lnTo>
                    <a:pt x="103" y="486"/>
                  </a:lnTo>
                  <a:lnTo>
                    <a:pt x="101" y="484"/>
                  </a:lnTo>
                  <a:lnTo>
                    <a:pt x="100" y="484"/>
                  </a:lnTo>
                  <a:lnTo>
                    <a:pt x="97" y="483"/>
                  </a:lnTo>
                  <a:lnTo>
                    <a:pt x="95" y="483"/>
                  </a:lnTo>
                  <a:lnTo>
                    <a:pt x="93" y="481"/>
                  </a:lnTo>
                  <a:lnTo>
                    <a:pt x="92" y="479"/>
                  </a:lnTo>
                  <a:lnTo>
                    <a:pt x="89" y="477"/>
                  </a:lnTo>
                  <a:lnTo>
                    <a:pt x="87" y="477"/>
                  </a:lnTo>
                  <a:lnTo>
                    <a:pt x="85" y="475"/>
                  </a:lnTo>
                  <a:lnTo>
                    <a:pt x="83" y="473"/>
                  </a:lnTo>
                  <a:lnTo>
                    <a:pt x="81" y="471"/>
                  </a:lnTo>
                  <a:lnTo>
                    <a:pt x="79" y="471"/>
                  </a:lnTo>
                  <a:lnTo>
                    <a:pt x="78" y="469"/>
                  </a:lnTo>
                  <a:lnTo>
                    <a:pt x="77" y="469"/>
                  </a:lnTo>
                  <a:lnTo>
                    <a:pt x="77" y="467"/>
                  </a:lnTo>
                  <a:lnTo>
                    <a:pt x="75" y="460"/>
                  </a:lnTo>
                  <a:lnTo>
                    <a:pt x="74" y="450"/>
                  </a:lnTo>
                  <a:lnTo>
                    <a:pt x="72" y="443"/>
                  </a:lnTo>
                  <a:lnTo>
                    <a:pt x="71" y="433"/>
                  </a:lnTo>
                  <a:lnTo>
                    <a:pt x="68" y="423"/>
                  </a:lnTo>
                  <a:lnTo>
                    <a:pt x="66" y="416"/>
                  </a:lnTo>
                  <a:lnTo>
                    <a:pt x="64" y="408"/>
                  </a:lnTo>
                  <a:lnTo>
                    <a:pt x="62" y="399"/>
                  </a:lnTo>
                  <a:lnTo>
                    <a:pt x="62" y="395"/>
                  </a:lnTo>
                  <a:lnTo>
                    <a:pt x="60" y="389"/>
                  </a:lnTo>
                  <a:lnTo>
                    <a:pt x="59" y="385"/>
                  </a:lnTo>
                  <a:lnTo>
                    <a:pt x="59" y="381"/>
                  </a:lnTo>
                  <a:lnTo>
                    <a:pt x="58" y="376"/>
                  </a:lnTo>
                  <a:lnTo>
                    <a:pt x="58" y="372"/>
                  </a:lnTo>
                  <a:lnTo>
                    <a:pt x="57" y="366"/>
                  </a:lnTo>
                  <a:lnTo>
                    <a:pt x="57" y="362"/>
                  </a:lnTo>
                  <a:lnTo>
                    <a:pt x="55" y="353"/>
                  </a:lnTo>
                  <a:lnTo>
                    <a:pt x="54" y="345"/>
                  </a:lnTo>
                  <a:lnTo>
                    <a:pt x="52" y="338"/>
                  </a:lnTo>
                  <a:lnTo>
                    <a:pt x="50" y="330"/>
                  </a:lnTo>
                  <a:lnTo>
                    <a:pt x="48" y="322"/>
                  </a:lnTo>
                  <a:lnTo>
                    <a:pt x="47" y="315"/>
                  </a:lnTo>
                  <a:lnTo>
                    <a:pt x="45" y="307"/>
                  </a:lnTo>
                  <a:lnTo>
                    <a:pt x="44" y="299"/>
                  </a:lnTo>
                  <a:lnTo>
                    <a:pt x="34" y="280"/>
                  </a:lnTo>
                  <a:lnTo>
                    <a:pt x="33" y="271"/>
                  </a:lnTo>
                  <a:lnTo>
                    <a:pt x="31" y="261"/>
                  </a:lnTo>
                  <a:lnTo>
                    <a:pt x="29" y="252"/>
                  </a:lnTo>
                  <a:lnTo>
                    <a:pt x="28" y="242"/>
                  </a:lnTo>
                  <a:lnTo>
                    <a:pt x="26" y="233"/>
                  </a:lnTo>
                  <a:lnTo>
                    <a:pt x="24" y="225"/>
                  </a:lnTo>
                  <a:lnTo>
                    <a:pt x="21" y="217"/>
                  </a:lnTo>
                  <a:lnTo>
                    <a:pt x="19" y="210"/>
                  </a:lnTo>
                  <a:lnTo>
                    <a:pt x="18" y="204"/>
                  </a:lnTo>
                  <a:lnTo>
                    <a:pt x="17" y="200"/>
                  </a:lnTo>
                  <a:lnTo>
                    <a:pt x="17" y="197"/>
                  </a:lnTo>
                  <a:lnTo>
                    <a:pt x="16" y="193"/>
                  </a:lnTo>
                  <a:lnTo>
                    <a:pt x="15" y="185"/>
                  </a:lnTo>
                  <a:lnTo>
                    <a:pt x="14" y="177"/>
                  </a:lnTo>
                  <a:lnTo>
                    <a:pt x="12" y="172"/>
                  </a:lnTo>
                  <a:lnTo>
                    <a:pt x="12" y="164"/>
                  </a:lnTo>
                  <a:lnTo>
                    <a:pt x="11" y="158"/>
                  </a:lnTo>
                  <a:lnTo>
                    <a:pt x="10" y="155"/>
                  </a:lnTo>
                  <a:lnTo>
                    <a:pt x="10" y="151"/>
                  </a:lnTo>
                  <a:lnTo>
                    <a:pt x="9" y="147"/>
                  </a:lnTo>
                  <a:lnTo>
                    <a:pt x="9" y="143"/>
                  </a:lnTo>
                  <a:lnTo>
                    <a:pt x="8" y="139"/>
                  </a:lnTo>
                  <a:lnTo>
                    <a:pt x="7" y="135"/>
                  </a:lnTo>
                  <a:lnTo>
                    <a:pt x="6" y="132"/>
                  </a:lnTo>
                  <a:lnTo>
                    <a:pt x="6" y="124"/>
                  </a:lnTo>
                  <a:lnTo>
                    <a:pt x="5" y="118"/>
                  </a:lnTo>
                  <a:lnTo>
                    <a:pt x="3" y="113"/>
                  </a:lnTo>
                  <a:lnTo>
                    <a:pt x="2" y="107"/>
                  </a:lnTo>
                  <a:lnTo>
                    <a:pt x="3" y="115"/>
                  </a:lnTo>
                  <a:lnTo>
                    <a:pt x="3" y="122"/>
                  </a:lnTo>
                  <a:lnTo>
                    <a:pt x="5" y="130"/>
                  </a:lnTo>
                  <a:lnTo>
                    <a:pt x="6" y="137"/>
                  </a:lnTo>
                  <a:lnTo>
                    <a:pt x="7" y="145"/>
                  </a:lnTo>
                  <a:lnTo>
                    <a:pt x="8" y="151"/>
                  </a:lnTo>
                  <a:lnTo>
                    <a:pt x="9" y="158"/>
                  </a:lnTo>
                  <a:lnTo>
                    <a:pt x="10" y="168"/>
                  </a:lnTo>
                  <a:lnTo>
                    <a:pt x="12" y="177"/>
                  </a:lnTo>
                  <a:lnTo>
                    <a:pt x="14" y="189"/>
                  </a:lnTo>
                  <a:lnTo>
                    <a:pt x="14" y="198"/>
                  </a:lnTo>
                  <a:lnTo>
                    <a:pt x="15" y="210"/>
                  </a:lnTo>
                  <a:lnTo>
                    <a:pt x="17" y="219"/>
                  </a:lnTo>
                  <a:lnTo>
                    <a:pt x="20" y="229"/>
                  </a:lnTo>
                  <a:lnTo>
                    <a:pt x="22" y="238"/>
                  </a:lnTo>
                  <a:lnTo>
                    <a:pt x="25" y="248"/>
                  </a:lnTo>
                  <a:lnTo>
                    <a:pt x="27" y="259"/>
                  </a:lnTo>
                  <a:lnTo>
                    <a:pt x="28" y="269"/>
                  </a:lnTo>
                  <a:lnTo>
                    <a:pt x="30" y="280"/>
                  </a:lnTo>
                  <a:lnTo>
                    <a:pt x="30" y="292"/>
                  </a:lnTo>
                  <a:lnTo>
                    <a:pt x="43" y="311"/>
                  </a:lnTo>
                  <a:lnTo>
                    <a:pt x="44" y="320"/>
                  </a:lnTo>
                  <a:lnTo>
                    <a:pt x="46" y="328"/>
                  </a:lnTo>
                  <a:lnTo>
                    <a:pt x="48" y="336"/>
                  </a:lnTo>
                  <a:lnTo>
                    <a:pt x="50" y="343"/>
                  </a:lnTo>
                  <a:lnTo>
                    <a:pt x="53" y="351"/>
                  </a:lnTo>
                  <a:lnTo>
                    <a:pt x="55" y="359"/>
                  </a:lnTo>
                  <a:lnTo>
                    <a:pt x="56" y="368"/>
                  </a:lnTo>
                  <a:lnTo>
                    <a:pt x="57" y="378"/>
                  </a:lnTo>
                  <a:lnTo>
                    <a:pt x="58" y="385"/>
                  </a:lnTo>
                  <a:lnTo>
                    <a:pt x="59" y="395"/>
                  </a:lnTo>
                  <a:lnTo>
                    <a:pt x="60" y="402"/>
                  </a:lnTo>
                  <a:lnTo>
                    <a:pt x="62" y="410"/>
                  </a:lnTo>
                  <a:lnTo>
                    <a:pt x="63" y="418"/>
                  </a:lnTo>
                  <a:lnTo>
                    <a:pt x="65" y="425"/>
                  </a:lnTo>
                  <a:lnTo>
                    <a:pt x="66" y="433"/>
                  </a:lnTo>
                  <a:lnTo>
                    <a:pt x="68" y="441"/>
                  </a:lnTo>
                  <a:lnTo>
                    <a:pt x="69" y="444"/>
                  </a:lnTo>
                  <a:lnTo>
                    <a:pt x="69" y="450"/>
                  </a:lnTo>
                  <a:lnTo>
                    <a:pt x="71" y="454"/>
                  </a:lnTo>
                  <a:lnTo>
                    <a:pt x="73" y="458"/>
                  </a:lnTo>
                  <a:lnTo>
                    <a:pt x="73" y="462"/>
                  </a:lnTo>
                  <a:lnTo>
                    <a:pt x="74" y="465"/>
                  </a:lnTo>
                  <a:lnTo>
                    <a:pt x="75" y="471"/>
                  </a:lnTo>
                  <a:lnTo>
                    <a:pt x="75" y="475"/>
                  </a:lnTo>
                  <a:lnTo>
                    <a:pt x="78" y="475"/>
                  </a:lnTo>
                  <a:lnTo>
                    <a:pt x="81" y="475"/>
                  </a:lnTo>
                  <a:lnTo>
                    <a:pt x="83" y="477"/>
                  </a:lnTo>
                  <a:lnTo>
                    <a:pt x="86" y="479"/>
                  </a:lnTo>
                  <a:lnTo>
                    <a:pt x="88" y="481"/>
                  </a:lnTo>
                  <a:lnTo>
                    <a:pt x="91" y="483"/>
                  </a:lnTo>
                  <a:lnTo>
                    <a:pt x="94" y="486"/>
                  </a:lnTo>
                  <a:lnTo>
                    <a:pt x="96" y="488"/>
                  </a:lnTo>
                  <a:lnTo>
                    <a:pt x="102" y="494"/>
                  </a:lnTo>
                  <a:lnTo>
                    <a:pt x="129" y="536"/>
                  </a:lnTo>
                  <a:lnTo>
                    <a:pt x="130" y="532"/>
                  </a:lnTo>
                  <a:lnTo>
                    <a:pt x="131" y="530"/>
                  </a:lnTo>
                  <a:lnTo>
                    <a:pt x="131" y="528"/>
                  </a:lnTo>
                  <a:lnTo>
                    <a:pt x="129" y="523"/>
                  </a:lnTo>
                  <a:lnTo>
                    <a:pt x="126" y="515"/>
                  </a:lnTo>
                  <a:lnTo>
                    <a:pt x="123" y="509"/>
                  </a:lnTo>
                  <a:lnTo>
                    <a:pt x="121" y="502"/>
                  </a:lnTo>
                  <a:lnTo>
                    <a:pt x="117" y="496"/>
                  </a:lnTo>
                  <a:lnTo>
                    <a:pt x="115" y="490"/>
                  </a:lnTo>
                  <a:lnTo>
                    <a:pt x="113" y="484"/>
                  </a:lnTo>
                  <a:lnTo>
                    <a:pt x="110" y="481"/>
                  </a:lnTo>
                  <a:lnTo>
                    <a:pt x="106" y="477"/>
                  </a:lnTo>
                  <a:lnTo>
                    <a:pt x="103" y="475"/>
                  </a:lnTo>
                  <a:lnTo>
                    <a:pt x="101" y="469"/>
                  </a:lnTo>
                  <a:lnTo>
                    <a:pt x="97" y="465"/>
                  </a:lnTo>
                  <a:lnTo>
                    <a:pt x="94" y="462"/>
                  </a:lnTo>
                  <a:lnTo>
                    <a:pt x="92" y="458"/>
                  </a:lnTo>
                  <a:lnTo>
                    <a:pt x="88" y="452"/>
                  </a:lnTo>
                  <a:lnTo>
                    <a:pt x="86" y="446"/>
                  </a:lnTo>
                  <a:lnTo>
                    <a:pt x="84" y="441"/>
                  </a:lnTo>
                  <a:lnTo>
                    <a:pt x="82" y="435"/>
                  </a:lnTo>
                  <a:lnTo>
                    <a:pt x="79" y="429"/>
                  </a:lnTo>
                  <a:lnTo>
                    <a:pt x="77" y="422"/>
                  </a:lnTo>
                  <a:lnTo>
                    <a:pt x="75" y="416"/>
                  </a:lnTo>
                  <a:lnTo>
                    <a:pt x="73" y="408"/>
                  </a:lnTo>
                  <a:lnTo>
                    <a:pt x="72" y="401"/>
                  </a:lnTo>
                  <a:lnTo>
                    <a:pt x="69" y="393"/>
                  </a:lnTo>
                  <a:lnTo>
                    <a:pt x="66" y="380"/>
                  </a:lnTo>
                  <a:lnTo>
                    <a:pt x="63" y="366"/>
                  </a:lnTo>
                  <a:lnTo>
                    <a:pt x="60" y="353"/>
                  </a:lnTo>
                  <a:lnTo>
                    <a:pt x="58" y="340"/>
                  </a:lnTo>
                  <a:lnTo>
                    <a:pt x="56" y="326"/>
                  </a:lnTo>
                  <a:lnTo>
                    <a:pt x="53" y="313"/>
                  </a:lnTo>
                  <a:lnTo>
                    <a:pt x="50" y="299"/>
                  </a:lnTo>
                  <a:lnTo>
                    <a:pt x="47" y="290"/>
                  </a:lnTo>
                  <a:lnTo>
                    <a:pt x="45" y="282"/>
                  </a:lnTo>
                  <a:lnTo>
                    <a:pt x="43" y="275"/>
                  </a:lnTo>
                  <a:lnTo>
                    <a:pt x="41" y="267"/>
                  </a:lnTo>
                  <a:lnTo>
                    <a:pt x="40" y="259"/>
                  </a:lnTo>
                  <a:lnTo>
                    <a:pt x="38" y="250"/>
                  </a:lnTo>
                  <a:lnTo>
                    <a:pt x="37" y="244"/>
                  </a:lnTo>
                  <a:lnTo>
                    <a:pt x="35" y="237"/>
                  </a:lnTo>
                  <a:lnTo>
                    <a:pt x="33" y="229"/>
                  </a:lnTo>
                  <a:lnTo>
                    <a:pt x="33" y="227"/>
                  </a:lnTo>
                  <a:lnTo>
                    <a:pt x="33" y="225"/>
                  </a:lnTo>
                  <a:lnTo>
                    <a:pt x="31" y="223"/>
                  </a:lnTo>
                  <a:lnTo>
                    <a:pt x="30" y="223"/>
                  </a:lnTo>
                  <a:lnTo>
                    <a:pt x="28" y="214"/>
                  </a:lnTo>
                  <a:lnTo>
                    <a:pt x="27" y="206"/>
                  </a:lnTo>
                  <a:lnTo>
                    <a:pt x="25" y="197"/>
                  </a:lnTo>
                  <a:lnTo>
                    <a:pt x="22" y="187"/>
                  </a:lnTo>
                  <a:lnTo>
                    <a:pt x="21" y="177"/>
                  </a:lnTo>
                  <a:lnTo>
                    <a:pt x="19" y="168"/>
                  </a:lnTo>
                  <a:lnTo>
                    <a:pt x="18" y="158"/>
                  </a:lnTo>
                  <a:lnTo>
                    <a:pt x="17" y="149"/>
                  </a:lnTo>
                  <a:lnTo>
                    <a:pt x="17" y="145"/>
                  </a:lnTo>
                  <a:lnTo>
                    <a:pt x="16" y="139"/>
                  </a:lnTo>
                  <a:lnTo>
                    <a:pt x="16" y="135"/>
                  </a:lnTo>
                  <a:lnTo>
                    <a:pt x="15" y="130"/>
                  </a:lnTo>
                  <a:lnTo>
                    <a:pt x="14" y="126"/>
                  </a:lnTo>
                  <a:lnTo>
                    <a:pt x="14" y="122"/>
                  </a:lnTo>
                  <a:lnTo>
                    <a:pt x="12" y="116"/>
                  </a:lnTo>
                  <a:lnTo>
                    <a:pt x="11" y="113"/>
                  </a:lnTo>
                  <a:lnTo>
                    <a:pt x="10" y="109"/>
                  </a:lnTo>
                  <a:lnTo>
                    <a:pt x="10" y="107"/>
                  </a:lnTo>
                  <a:lnTo>
                    <a:pt x="9" y="103"/>
                  </a:lnTo>
                  <a:lnTo>
                    <a:pt x="8" y="99"/>
                  </a:lnTo>
                  <a:lnTo>
                    <a:pt x="9" y="95"/>
                  </a:lnTo>
                  <a:lnTo>
                    <a:pt x="11" y="92"/>
                  </a:lnTo>
                  <a:lnTo>
                    <a:pt x="12" y="90"/>
                  </a:lnTo>
                  <a:lnTo>
                    <a:pt x="14" y="86"/>
                  </a:lnTo>
                  <a:lnTo>
                    <a:pt x="15" y="82"/>
                  </a:lnTo>
                  <a:lnTo>
                    <a:pt x="16" y="76"/>
                  </a:lnTo>
                  <a:lnTo>
                    <a:pt x="16" y="73"/>
                  </a:lnTo>
                  <a:lnTo>
                    <a:pt x="16" y="67"/>
                  </a:lnTo>
                  <a:lnTo>
                    <a:pt x="17" y="63"/>
                  </a:lnTo>
                  <a:lnTo>
                    <a:pt x="17" y="59"/>
                  </a:lnTo>
                  <a:lnTo>
                    <a:pt x="17" y="55"/>
                  </a:lnTo>
                  <a:lnTo>
                    <a:pt x="17" y="52"/>
                  </a:lnTo>
                  <a:lnTo>
                    <a:pt x="17" y="50"/>
                  </a:lnTo>
                  <a:lnTo>
                    <a:pt x="17" y="48"/>
                  </a:lnTo>
                  <a:lnTo>
                    <a:pt x="18" y="46"/>
                  </a:lnTo>
                  <a:lnTo>
                    <a:pt x="20" y="44"/>
                  </a:lnTo>
                  <a:lnTo>
                    <a:pt x="21" y="46"/>
                  </a:lnTo>
                  <a:lnTo>
                    <a:pt x="24" y="46"/>
                  </a:lnTo>
                  <a:lnTo>
                    <a:pt x="25" y="48"/>
                  </a:lnTo>
                  <a:lnTo>
                    <a:pt x="26" y="50"/>
                  </a:lnTo>
                  <a:lnTo>
                    <a:pt x="27" y="50"/>
                  </a:lnTo>
                  <a:lnTo>
                    <a:pt x="28" y="54"/>
                  </a:lnTo>
                  <a:lnTo>
                    <a:pt x="30" y="54"/>
                  </a:lnTo>
                  <a:lnTo>
                    <a:pt x="33" y="57"/>
                  </a:lnTo>
                  <a:lnTo>
                    <a:pt x="36" y="63"/>
                  </a:lnTo>
                  <a:lnTo>
                    <a:pt x="38" y="65"/>
                  </a:lnTo>
                  <a:lnTo>
                    <a:pt x="41" y="69"/>
                  </a:lnTo>
                  <a:lnTo>
                    <a:pt x="44" y="73"/>
                  </a:lnTo>
                  <a:lnTo>
                    <a:pt x="47" y="76"/>
                  </a:lnTo>
                  <a:lnTo>
                    <a:pt x="50" y="78"/>
                  </a:lnTo>
                  <a:lnTo>
                    <a:pt x="53" y="80"/>
                  </a:lnTo>
                  <a:lnTo>
                    <a:pt x="56" y="84"/>
                  </a:lnTo>
                  <a:lnTo>
                    <a:pt x="59" y="84"/>
                  </a:lnTo>
                  <a:lnTo>
                    <a:pt x="62" y="86"/>
                  </a:lnTo>
                  <a:lnTo>
                    <a:pt x="65" y="86"/>
                  </a:lnTo>
                  <a:lnTo>
                    <a:pt x="68" y="86"/>
                  </a:lnTo>
                  <a:lnTo>
                    <a:pt x="72" y="86"/>
                  </a:lnTo>
                  <a:lnTo>
                    <a:pt x="75" y="84"/>
                  </a:lnTo>
                  <a:lnTo>
                    <a:pt x="78" y="82"/>
                  </a:lnTo>
                  <a:lnTo>
                    <a:pt x="79" y="84"/>
                  </a:lnTo>
                  <a:lnTo>
                    <a:pt x="81" y="84"/>
                  </a:lnTo>
                  <a:lnTo>
                    <a:pt x="82" y="84"/>
                  </a:lnTo>
                  <a:lnTo>
                    <a:pt x="83" y="82"/>
                  </a:lnTo>
                  <a:lnTo>
                    <a:pt x="84" y="80"/>
                  </a:lnTo>
                  <a:lnTo>
                    <a:pt x="85" y="80"/>
                  </a:lnTo>
                  <a:lnTo>
                    <a:pt x="86" y="80"/>
                  </a:lnTo>
                  <a:lnTo>
                    <a:pt x="86" y="78"/>
                  </a:lnTo>
                  <a:lnTo>
                    <a:pt x="87" y="78"/>
                  </a:lnTo>
                  <a:lnTo>
                    <a:pt x="88" y="76"/>
                  </a:lnTo>
                  <a:lnTo>
                    <a:pt x="89" y="76"/>
                  </a:lnTo>
                  <a:lnTo>
                    <a:pt x="92" y="74"/>
                  </a:lnTo>
                  <a:lnTo>
                    <a:pt x="94" y="73"/>
                  </a:lnTo>
                  <a:lnTo>
                    <a:pt x="96" y="71"/>
                  </a:lnTo>
                  <a:lnTo>
                    <a:pt x="98" y="67"/>
                  </a:lnTo>
                  <a:lnTo>
                    <a:pt x="101" y="67"/>
                  </a:lnTo>
                  <a:lnTo>
                    <a:pt x="103" y="65"/>
                  </a:lnTo>
                  <a:lnTo>
                    <a:pt x="105" y="63"/>
                  </a:lnTo>
                  <a:lnTo>
                    <a:pt x="107" y="65"/>
                  </a:lnTo>
                  <a:lnTo>
                    <a:pt x="111" y="65"/>
                  </a:lnTo>
                  <a:lnTo>
                    <a:pt x="114" y="67"/>
                  </a:lnTo>
                  <a:lnTo>
                    <a:pt x="117" y="69"/>
                  </a:lnTo>
                  <a:lnTo>
                    <a:pt x="120" y="71"/>
                  </a:lnTo>
                  <a:lnTo>
                    <a:pt x="123" y="74"/>
                  </a:lnTo>
                  <a:lnTo>
                    <a:pt x="126" y="76"/>
                  </a:lnTo>
                  <a:lnTo>
                    <a:pt x="130" y="80"/>
                  </a:lnTo>
                  <a:lnTo>
                    <a:pt x="133" y="82"/>
                  </a:lnTo>
                  <a:lnTo>
                    <a:pt x="136" y="84"/>
                  </a:lnTo>
                  <a:lnTo>
                    <a:pt x="140" y="88"/>
                  </a:lnTo>
                  <a:lnTo>
                    <a:pt x="143" y="88"/>
                  </a:lnTo>
                  <a:lnTo>
                    <a:pt x="146" y="90"/>
                  </a:lnTo>
                  <a:lnTo>
                    <a:pt x="150" y="90"/>
                  </a:lnTo>
                  <a:lnTo>
                    <a:pt x="153" y="90"/>
                  </a:lnTo>
                  <a:lnTo>
                    <a:pt x="155" y="88"/>
                  </a:lnTo>
                  <a:lnTo>
                    <a:pt x="159" y="86"/>
                  </a:lnTo>
                  <a:lnTo>
                    <a:pt x="161" y="84"/>
                  </a:lnTo>
                  <a:lnTo>
                    <a:pt x="164" y="84"/>
                  </a:lnTo>
                  <a:lnTo>
                    <a:pt x="167" y="82"/>
                  </a:lnTo>
                  <a:lnTo>
                    <a:pt x="169" y="80"/>
                  </a:lnTo>
                  <a:lnTo>
                    <a:pt x="171" y="78"/>
                  </a:lnTo>
                  <a:lnTo>
                    <a:pt x="173" y="76"/>
                  </a:lnTo>
                  <a:lnTo>
                    <a:pt x="176" y="74"/>
                  </a:lnTo>
                  <a:lnTo>
                    <a:pt x="178" y="74"/>
                  </a:lnTo>
                  <a:lnTo>
                    <a:pt x="180" y="73"/>
                  </a:lnTo>
                  <a:lnTo>
                    <a:pt x="182" y="71"/>
                  </a:lnTo>
                  <a:lnTo>
                    <a:pt x="184" y="69"/>
                  </a:lnTo>
                  <a:lnTo>
                    <a:pt x="188" y="67"/>
                  </a:lnTo>
                  <a:lnTo>
                    <a:pt x="190" y="67"/>
                  </a:lnTo>
                  <a:lnTo>
                    <a:pt x="192" y="67"/>
                  </a:lnTo>
                  <a:lnTo>
                    <a:pt x="195" y="67"/>
                  </a:lnTo>
                  <a:lnTo>
                    <a:pt x="197" y="67"/>
                  </a:lnTo>
                  <a:lnTo>
                    <a:pt x="206" y="86"/>
                  </a:lnTo>
                  <a:lnTo>
                    <a:pt x="218" y="137"/>
                  </a:lnTo>
                  <a:lnTo>
                    <a:pt x="226" y="172"/>
                  </a:lnTo>
                  <a:lnTo>
                    <a:pt x="229" y="176"/>
                  </a:lnTo>
                  <a:lnTo>
                    <a:pt x="233" y="181"/>
                  </a:lnTo>
                  <a:lnTo>
                    <a:pt x="236" y="185"/>
                  </a:lnTo>
                  <a:lnTo>
                    <a:pt x="239" y="191"/>
                  </a:lnTo>
                  <a:lnTo>
                    <a:pt x="243" y="197"/>
                  </a:lnTo>
                  <a:lnTo>
                    <a:pt x="246" y="200"/>
                  </a:lnTo>
                  <a:lnTo>
                    <a:pt x="249" y="206"/>
                  </a:lnTo>
                  <a:lnTo>
                    <a:pt x="253" y="212"/>
                  </a:lnTo>
                  <a:lnTo>
                    <a:pt x="254" y="214"/>
                  </a:lnTo>
                  <a:lnTo>
                    <a:pt x="255" y="214"/>
                  </a:lnTo>
                  <a:lnTo>
                    <a:pt x="256" y="214"/>
                  </a:lnTo>
                  <a:lnTo>
                    <a:pt x="257" y="216"/>
                  </a:lnTo>
                  <a:lnTo>
                    <a:pt x="258" y="216"/>
                  </a:lnTo>
                  <a:lnTo>
                    <a:pt x="259" y="217"/>
                  </a:lnTo>
                  <a:lnTo>
                    <a:pt x="260" y="217"/>
                  </a:lnTo>
                  <a:lnTo>
                    <a:pt x="262" y="219"/>
                  </a:lnTo>
                  <a:lnTo>
                    <a:pt x="263" y="221"/>
                  </a:lnTo>
                  <a:lnTo>
                    <a:pt x="264" y="221"/>
                  </a:lnTo>
                  <a:lnTo>
                    <a:pt x="265" y="223"/>
                  </a:lnTo>
                  <a:lnTo>
                    <a:pt x="266" y="223"/>
                  </a:lnTo>
                  <a:lnTo>
                    <a:pt x="267" y="225"/>
                  </a:lnTo>
                  <a:lnTo>
                    <a:pt x="268" y="225"/>
                  </a:lnTo>
                  <a:lnTo>
                    <a:pt x="269" y="227"/>
                  </a:lnTo>
                  <a:lnTo>
                    <a:pt x="270" y="227"/>
                  </a:lnTo>
                  <a:lnTo>
                    <a:pt x="272" y="229"/>
                  </a:lnTo>
                  <a:lnTo>
                    <a:pt x="273" y="229"/>
                  </a:lnTo>
                  <a:lnTo>
                    <a:pt x="274" y="231"/>
                  </a:lnTo>
                  <a:lnTo>
                    <a:pt x="275" y="231"/>
                  </a:lnTo>
                  <a:lnTo>
                    <a:pt x="276" y="231"/>
                  </a:lnTo>
                  <a:lnTo>
                    <a:pt x="277" y="233"/>
                  </a:lnTo>
                  <a:lnTo>
                    <a:pt x="278" y="233"/>
                  </a:lnTo>
                  <a:lnTo>
                    <a:pt x="279" y="235"/>
                  </a:lnTo>
                  <a:lnTo>
                    <a:pt x="281" y="235"/>
                  </a:lnTo>
                  <a:lnTo>
                    <a:pt x="282" y="235"/>
                  </a:lnTo>
                  <a:lnTo>
                    <a:pt x="284" y="235"/>
                  </a:lnTo>
                  <a:lnTo>
                    <a:pt x="285" y="237"/>
                  </a:lnTo>
                  <a:lnTo>
                    <a:pt x="286" y="237"/>
                  </a:lnTo>
                  <a:lnTo>
                    <a:pt x="288" y="237"/>
                  </a:lnTo>
                  <a:lnTo>
                    <a:pt x="291" y="237"/>
                  </a:lnTo>
                  <a:lnTo>
                    <a:pt x="293" y="238"/>
                  </a:lnTo>
                  <a:lnTo>
                    <a:pt x="295" y="240"/>
                  </a:lnTo>
                  <a:lnTo>
                    <a:pt x="297" y="242"/>
                  </a:lnTo>
                  <a:lnTo>
                    <a:pt x="298" y="244"/>
                  </a:lnTo>
                  <a:lnTo>
                    <a:pt x="301" y="248"/>
                  </a:lnTo>
                  <a:lnTo>
                    <a:pt x="303" y="250"/>
                  </a:lnTo>
                  <a:lnTo>
                    <a:pt x="304" y="256"/>
                  </a:lnTo>
                  <a:lnTo>
                    <a:pt x="306" y="258"/>
                  </a:lnTo>
                  <a:lnTo>
                    <a:pt x="307" y="261"/>
                  </a:lnTo>
                  <a:lnTo>
                    <a:pt x="308" y="267"/>
                  </a:lnTo>
                  <a:lnTo>
                    <a:pt x="311" y="271"/>
                  </a:lnTo>
                  <a:lnTo>
                    <a:pt x="312" y="275"/>
                  </a:lnTo>
                  <a:lnTo>
                    <a:pt x="314" y="279"/>
                  </a:lnTo>
                  <a:lnTo>
                    <a:pt x="316" y="282"/>
                  </a:lnTo>
                  <a:lnTo>
                    <a:pt x="317" y="288"/>
                  </a:lnTo>
                  <a:lnTo>
                    <a:pt x="320" y="294"/>
                  </a:lnTo>
                  <a:lnTo>
                    <a:pt x="322" y="299"/>
                  </a:lnTo>
                  <a:lnTo>
                    <a:pt x="324" y="307"/>
                  </a:lnTo>
                  <a:lnTo>
                    <a:pt x="326" y="311"/>
                  </a:lnTo>
                  <a:lnTo>
                    <a:pt x="329" y="317"/>
                  </a:lnTo>
                  <a:lnTo>
                    <a:pt x="331" y="324"/>
                  </a:lnTo>
                  <a:lnTo>
                    <a:pt x="333" y="328"/>
                  </a:lnTo>
                  <a:lnTo>
                    <a:pt x="335" y="334"/>
                  </a:lnTo>
                  <a:lnTo>
                    <a:pt x="338" y="341"/>
                  </a:lnTo>
                  <a:lnTo>
                    <a:pt x="340" y="345"/>
                  </a:lnTo>
                  <a:lnTo>
                    <a:pt x="342" y="353"/>
                  </a:lnTo>
                  <a:lnTo>
                    <a:pt x="344" y="359"/>
                  </a:lnTo>
                  <a:lnTo>
                    <a:pt x="346" y="364"/>
                  </a:lnTo>
                  <a:lnTo>
                    <a:pt x="348" y="372"/>
                  </a:lnTo>
                  <a:lnTo>
                    <a:pt x="350" y="378"/>
                  </a:lnTo>
                  <a:lnTo>
                    <a:pt x="353" y="393"/>
                  </a:lnTo>
                  <a:lnTo>
                    <a:pt x="357" y="406"/>
                  </a:lnTo>
                  <a:lnTo>
                    <a:pt x="359" y="420"/>
                  </a:lnTo>
                  <a:lnTo>
                    <a:pt x="362" y="433"/>
                  </a:lnTo>
                  <a:lnTo>
                    <a:pt x="365" y="446"/>
                  </a:lnTo>
                  <a:lnTo>
                    <a:pt x="368" y="460"/>
                  </a:lnTo>
                  <a:lnTo>
                    <a:pt x="371" y="473"/>
                  </a:lnTo>
                  <a:lnTo>
                    <a:pt x="374" y="486"/>
                  </a:lnTo>
                  <a:lnTo>
                    <a:pt x="376" y="490"/>
                  </a:lnTo>
                  <a:lnTo>
                    <a:pt x="377" y="494"/>
                  </a:lnTo>
                  <a:lnTo>
                    <a:pt x="378" y="500"/>
                  </a:lnTo>
                  <a:lnTo>
                    <a:pt x="378" y="504"/>
                  </a:lnTo>
                  <a:lnTo>
                    <a:pt x="383" y="502"/>
                  </a:lnTo>
                  <a:lnTo>
                    <a:pt x="383" y="500"/>
                  </a:lnTo>
                  <a:lnTo>
                    <a:pt x="383" y="496"/>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4" name="Freeform 24"/>
            <p:cNvSpPr/>
            <p:nvPr/>
          </p:nvSpPr>
          <p:spPr>
            <a:xfrm>
              <a:off x="4566" y="3818"/>
              <a:ext cx="44" cy="143"/>
            </a:xfrm>
            <a:custGeom>
              <a:avLst/>
              <a:gdLst/>
              <a:ahLst/>
              <a:cxnLst>
                <a:cxn ang="0">
                  <a:pos x="44" y="143"/>
                </a:cxn>
                <a:cxn ang="0">
                  <a:pos x="41" y="133"/>
                </a:cxn>
                <a:cxn ang="0">
                  <a:pos x="40" y="123"/>
                </a:cxn>
                <a:cxn ang="0">
                  <a:pos x="39" y="116"/>
                </a:cxn>
                <a:cxn ang="0">
                  <a:pos x="37" y="106"/>
                </a:cxn>
                <a:cxn ang="0">
                  <a:pos x="35" y="99"/>
                </a:cxn>
                <a:cxn ang="0">
                  <a:pos x="32" y="89"/>
                </a:cxn>
                <a:cxn ang="0">
                  <a:pos x="30" y="82"/>
                </a:cxn>
                <a:cxn ang="0">
                  <a:pos x="28" y="74"/>
                </a:cxn>
                <a:cxn ang="0">
                  <a:pos x="26" y="66"/>
                </a:cxn>
                <a:cxn ang="0">
                  <a:pos x="23" y="59"/>
                </a:cxn>
                <a:cxn ang="0">
                  <a:pos x="21" y="51"/>
                </a:cxn>
                <a:cxn ang="0">
                  <a:pos x="18" y="43"/>
                </a:cxn>
                <a:cxn ang="0">
                  <a:pos x="16" y="36"/>
                </a:cxn>
                <a:cxn ang="0">
                  <a:pos x="12" y="28"/>
                </a:cxn>
                <a:cxn ang="0">
                  <a:pos x="9" y="22"/>
                </a:cxn>
                <a:cxn ang="0">
                  <a:pos x="7" y="15"/>
                </a:cxn>
                <a:cxn ang="0">
                  <a:pos x="6" y="13"/>
                </a:cxn>
                <a:cxn ang="0">
                  <a:pos x="4" y="11"/>
                </a:cxn>
                <a:cxn ang="0">
                  <a:pos x="3" y="9"/>
                </a:cxn>
                <a:cxn ang="0">
                  <a:pos x="2" y="7"/>
                </a:cxn>
                <a:cxn ang="0">
                  <a:pos x="2" y="5"/>
                </a:cxn>
                <a:cxn ang="0">
                  <a:pos x="1" y="5"/>
                </a:cxn>
                <a:cxn ang="0">
                  <a:pos x="0" y="3"/>
                </a:cxn>
                <a:cxn ang="0">
                  <a:pos x="0" y="0"/>
                </a:cxn>
                <a:cxn ang="0">
                  <a:pos x="2" y="9"/>
                </a:cxn>
                <a:cxn ang="0">
                  <a:pos x="6" y="19"/>
                </a:cxn>
                <a:cxn ang="0">
                  <a:pos x="8" y="26"/>
                </a:cxn>
                <a:cxn ang="0">
                  <a:pos x="11" y="34"/>
                </a:cxn>
                <a:cxn ang="0">
                  <a:pos x="15" y="43"/>
                </a:cxn>
                <a:cxn ang="0">
                  <a:pos x="17" y="51"/>
                </a:cxn>
                <a:cxn ang="0">
                  <a:pos x="20" y="61"/>
                </a:cxn>
                <a:cxn ang="0">
                  <a:pos x="23" y="68"/>
                </a:cxn>
                <a:cxn ang="0">
                  <a:pos x="26" y="78"/>
                </a:cxn>
                <a:cxn ang="0">
                  <a:pos x="29" y="87"/>
                </a:cxn>
                <a:cxn ang="0">
                  <a:pos x="31" y="95"/>
                </a:cxn>
                <a:cxn ang="0">
                  <a:pos x="34" y="104"/>
                </a:cxn>
                <a:cxn ang="0">
                  <a:pos x="37" y="114"/>
                </a:cxn>
                <a:cxn ang="0">
                  <a:pos x="39" y="123"/>
                </a:cxn>
                <a:cxn ang="0">
                  <a:pos x="41" y="133"/>
                </a:cxn>
                <a:cxn ang="0">
                  <a:pos x="44" y="143"/>
                </a:cxn>
              </a:cxnLst>
              <a:rect l="0" t="0" r="0" b="0"/>
              <a:pathLst>
                <a:path w="44" h="143">
                  <a:moveTo>
                    <a:pt x="44" y="143"/>
                  </a:moveTo>
                  <a:lnTo>
                    <a:pt x="41" y="133"/>
                  </a:lnTo>
                  <a:lnTo>
                    <a:pt x="40" y="123"/>
                  </a:lnTo>
                  <a:lnTo>
                    <a:pt x="39" y="116"/>
                  </a:lnTo>
                  <a:lnTo>
                    <a:pt x="37" y="106"/>
                  </a:lnTo>
                  <a:lnTo>
                    <a:pt x="35" y="99"/>
                  </a:lnTo>
                  <a:lnTo>
                    <a:pt x="32" y="89"/>
                  </a:lnTo>
                  <a:lnTo>
                    <a:pt x="30" y="82"/>
                  </a:lnTo>
                  <a:lnTo>
                    <a:pt x="28" y="74"/>
                  </a:lnTo>
                  <a:lnTo>
                    <a:pt x="26" y="66"/>
                  </a:lnTo>
                  <a:lnTo>
                    <a:pt x="23" y="59"/>
                  </a:lnTo>
                  <a:lnTo>
                    <a:pt x="21" y="51"/>
                  </a:lnTo>
                  <a:lnTo>
                    <a:pt x="18" y="43"/>
                  </a:lnTo>
                  <a:lnTo>
                    <a:pt x="16" y="36"/>
                  </a:lnTo>
                  <a:lnTo>
                    <a:pt x="12" y="28"/>
                  </a:lnTo>
                  <a:lnTo>
                    <a:pt x="9" y="22"/>
                  </a:lnTo>
                  <a:lnTo>
                    <a:pt x="7" y="15"/>
                  </a:lnTo>
                  <a:lnTo>
                    <a:pt x="6" y="13"/>
                  </a:lnTo>
                  <a:lnTo>
                    <a:pt x="4" y="11"/>
                  </a:lnTo>
                  <a:lnTo>
                    <a:pt x="3" y="9"/>
                  </a:lnTo>
                  <a:lnTo>
                    <a:pt x="2" y="7"/>
                  </a:lnTo>
                  <a:lnTo>
                    <a:pt x="2" y="5"/>
                  </a:lnTo>
                  <a:lnTo>
                    <a:pt x="1" y="5"/>
                  </a:lnTo>
                  <a:lnTo>
                    <a:pt x="0" y="3"/>
                  </a:lnTo>
                  <a:lnTo>
                    <a:pt x="0" y="0"/>
                  </a:lnTo>
                  <a:lnTo>
                    <a:pt x="2" y="9"/>
                  </a:lnTo>
                  <a:lnTo>
                    <a:pt x="6" y="19"/>
                  </a:lnTo>
                  <a:lnTo>
                    <a:pt x="8" y="26"/>
                  </a:lnTo>
                  <a:lnTo>
                    <a:pt x="11" y="34"/>
                  </a:lnTo>
                  <a:lnTo>
                    <a:pt x="15" y="43"/>
                  </a:lnTo>
                  <a:lnTo>
                    <a:pt x="17" y="51"/>
                  </a:lnTo>
                  <a:lnTo>
                    <a:pt x="20" y="61"/>
                  </a:lnTo>
                  <a:lnTo>
                    <a:pt x="23" y="68"/>
                  </a:lnTo>
                  <a:lnTo>
                    <a:pt x="26" y="78"/>
                  </a:lnTo>
                  <a:lnTo>
                    <a:pt x="29" y="87"/>
                  </a:lnTo>
                  <a:lnTo>
                    <a:pt x="31" y="95"/>
                  </a:lnTo>
                  <a:lnTo>
                    <a:pt x="34" y="104"/>
                  </a:lnTo>
                  <a:lnTo>
                    <a:pt x="37" y="114"/>
                  </a:lnTo>
                  <a:lnTo>
                    <a:pt x="39" y="123"/>
                  </a:lnTo>
                  <a:lnTo>
                    <a:pt x="41" y="133"/>
                  </a:lnTo>
                  <a:lnTo>
                    <a:pt x="44" y="143"/>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5" name="Freeform 25"/>
            <p:cNvSpPr/>
            <p:nvPr/>
          </p:nvSpPr>
          <p:spPr>
            <a:xfrm>
              <a:off x="4535" y="3783"/>
              <a:ext cx="72" cy="307"/>
            </a:xfrm>
            <a:custGeom>
              <a:avLst/>
              <a:gdLst/>
              <a:ahLst/>
              <a:cxnLst>
                <a:cxn ang="0">
                  <a:pos x="72" y="292"/>
                </a:cxn>
                <a:cxn ang="0">
                  <a:pos x="71" y="273"/>
                </a:cxn>
                <a:cxn ang="0">
                  <a:pos x="71" y="260"/>
                </a:cxn>
                <a:cxn ang="0">
                  <a:pos x="71" y="250"/>
                </a:cxn>
                <a:cxn ang="0">
                  <a:pos x="69" y="231"/>
                </a:cxn>
                <a:cxn ang="0">
                  <a:pos x="62" y="202"/>
                </a:cxn>
                <a:cxn ang="0">
                  <a:pos x="57" y="176"/>
                </a:cxn>
                <a:cxn ang="0">
                  <a:pos x="50" y="147"/>
                </a:cxn>
                <a:cxn ang="0">
                  <a:pos x="44" y="124"/>
                </a:cxn>
                <a:cxn ang="0">
                  <a:pos x="39" y="107"/>
                </a:cxn>
                <a:cxn ang="0">
                  <a:pos x="33" y="90"/>
                </a:cxn>
                <a:cxn ang="0">
                  <a:pos x="27" y="73"/>
                </a:cxn>
                <a:cxn ang="0">
                  <a:pos x="21" y="55"/>
                </a:cxn>
                <a:cxn ang="0">
                  <a:pos x="14" y="40"/>
                </a:cxn>
                <a:cxn ang="0">
                  <a:pos x="9" y="23"/>
                </a:cxn>
                <a:cxn ang="0">
                  <a:pos x="2" y="8"/>
                </a:cxn>
                <a:cxn ang="0">
                  <a:pos x="2" y="8"/>
                </a:cxn>
                <a:cxn ang="0">
                  <a:pos x="6" y="21"/>
                </a:cxn>
                <a:cxn ang="0">
                  <a:pos x="11" y="35"/>
                </a:cxn>
                <a:cxn ang="0">
                  <a:pos x="15" y="50"/>
                </a:cxn>
                <a:cxn ang="0">
                  <a:pos x="20" y="65"/>
                </a:cxn>
                <a:cxn ang="0">
                  <a:pos x="24" y="82"/>
                </a:cxn>
                <a:cxn ang="0">
                  <a:pos x="28" y="99"/>
                </a:cxn>
                <a:cxn ang="0">
                  <a:pos x="30" y="118"/>
                </a:cxn>
                <a:cxn ang="0">
                  <a:pos x="33" y="137"/>
                </a:cxn>
                <a:cxn ang="0">
                  <a:pos x="37" y="155"/>
                </a:cxn>
                <a:cxn ang="0">
                  <a:pos x="40" y="172"/>
                </a:cxn>
                <a:cxn ang="0">
                  <a:pos x="43" y="189"/>
                </a:cxn>
                <a:cxn ang="0">
                  <a:pos x="46" y="206"/>
                </a:cxn>
                <a:cxn ang="0">
                  <a:pos x="49" y="221"/>
                </a:cxn>
                <a:cxn ang="0">
                  <a:pos x="53" y="239"/>
                </a:cxn>
                <a:cxn ang="0">
                  <a:pos x="57" y="254"/>
                </a:cxn>
                <a:cxn ang="0">
                  <a:pos x="60" y="267"/>
                </a:cxn>
                <a:cxn ang="0">
                  <a:pos x="62" y="277"/>
                </a:cxn>
                <a:cxn ang="0">
                  <a:pos x="66" y="286"/>
                </a:cxn>
                <a:cxn ang="0">
                  <a:pos x="68" y="298"/>
                </a:cxn>
                <a:cxn ang="0">
                  <a:pos x="69" y="305"/>
                </a:cxn>
                <a:cxn ang="0">
                  <a:pos x="71" y="307"/>
                </a:cxn>
                <a:cxn ang="0">
                  <a:pos x="72" y="303"/>
                </a:cxn>
              </a:cxnLst>
              <a:rect l="0" t="0" r="0" b="0"/>
              <a:pathLst>
                <a:path w="72" h="307">
                  <a:moveTo>
                    <a:pt x="72" y="301"/>
                  </a:moveTo>
                  <a:lnTo>
                    <a:pt x="72" y="292"/>
                  </a:lnTo>
                  <a:lnTo>
                    <a:pt x="72" y="282"/>
                  </a:lnTo>
                  <a:lnTo>
                    <a:pt x="71" y="273"/>
                  </a:lnTo>
                  <a:lnTo>
                    <a:pt x="71" y="265"/>
                  </a:lnTo>
                  <a:lnTo>
                    <a:pt x="71" y="260"/>
                  </a:lnTo>
                  <a:lnTo>
                    <a:pt x="71" y="254"/>
                  </a:lnTo>
                  <a:lnTo>
                    <a:pt x="71" y="250"/>
                  </a:lnTo>
                  <a:lnTo>
                    <a:pt x="72" y="244"/>
                  </a:lnTo>
                  <a:lnTo>
                    <a:pt x="69" y="231"/>
                  </a:lnTo>
                  <a:lnTo>
                    <a:pt x="66" y="218"/>
                  </a:lnTo>
                  <a:lnTo>
                    <a:pt x="62" y="202"/>
                  </a:lnTo>
                  <a:lnTo>
                    <a:pt x="60" y="189"/>
                  </a:lnTo>
                  <a:lnTo>
                    <a:pt x="57" y="176"/>
                  </a:lnTo>
                  <a:lnTo>
                    <a:pt x="52" y="162"/>
                  </a:lnTo>
                  <a:lnTo>
                    <a:pt x="50" y="147"/>
                  </a:lnTo>
                  <a:lnTo>
                    <a:pt x="47" y="134"/>
                  </a:lnTo>
                  <a:lnTo>
                    <a:pt x="44" y="124"/>
                  </a:lnTo>
                  <a:lnTo>
                    <a:pt x="42" y="117"/>
                  </a:lnTo>
                  <a:lnTo>
                    <a:pt x="39" y="107"/>
                  </a:lnTo>
                  <a:lnTo>
                    <a:pt x="37" y="97"/>
                  </a:lnTo>
                  <a:lnTo>
                    <a:pt x="33" y="90"/>
                  </a:lnTo>
                  <a:lnTo>
                    <a:pt x="30" y="80"/>
                  </a:lnTo>
                  <a:lnTo>
                    <a:pt x="27" y="73"/>
                  </a:lnTo>
                  <a:lnTo>
                    <a:pt x="24" y="63"/>
                  </a:lnTo>
                  <a:lnTo>
                    <a:pt x="21" y="55"/>
                  </a:lnTo>
                  <a:lnTo>
                    <a:pt x="18" y="48"/>
                  </a:lnTo>
                  <a:lnTo>
                    <a:pt x="14" y="40"/>
                  </a:lnTo>
                  <a:lnTo>
                    <a:pt x="11" y="31"/>
                  </a:lnTo>
                  <a:lnTo>
                    <a:pt x="9" y="23"/>
                  </a:lnTo>
                  <a:lnTo>
                    <a:pt x="5" y="15"/>
                  </a:lnTo>
                  <a:lnTo>
                    <a:pt x="2" y="8"/>
                  </a:lnTo>
                  <a:lnTo>
                    <a:pt x="0" y="0"/>
                  </a:lnTo>
                  <a:lnTo>
                    <a:pt x="2" y="8"/>
                  </a:lnTo>
                  <a:lnTo>
                    <a:pt x="4" y="14"/>
                  </a:lnTo>
                  <a:lnTo>
                    <a:pt x="6" y="21"/>
                  </a:lnTo>
                  <a:lnTo>
                    <a:pt x="9" y="29"/>
                  </a:lnTo>
                  <a:lnTo>
                    <a:pt x="11" y="35"/>
                  </a:lnTo>
                  <a:lnTo>
                    <a:pt x="13" y="42"/>
                  </a:lnTo>
                  <a:lnTo>
                    <a:pt x="15" y="50"/>
                  </a:lnTo>
                  <a:lnTo>
                    <a:pt x="18" y="57"/>
                  </a:lnTo>
                  <a:lnTo>
                    <a:pt x="20" y="65"/>
                  </a:lnTo>
                  <a:lnTo>
                    <a:pt x="22" y="75"/>
                  </a:lnTo>
                  <a:lnTo>
                    <a:pt x="24" y="82"/>
                  </a:lnTo>
                  <a:lnTo>
                    <a:pt x="25" y="92"/>
                  </a:lnTo>
                  <a:lnTo>
                    <a:pt x="28" y="99"/>
                  </a:lnTo>
                  <a:lnTo>
                    <a:pt x="29" y="109"/>
                  </a:lnTo>
                  <a:lnTo>
                    <a:pt x="30" y="118"/>
                  </a:lnTo>
                  <a:lnTo>
                    <a:pt x="31" y="128"/>
                  </a:lnTo>
                  <a:lnTo>
                    <a:pt x="33" y="137"/>
                  </a:lnTo>
                  <a:lnTo>
                    <a:pt x="34" y="145"/>
                  </a:lnTo>
                  <a:lnTo>
                    <a:pt x="37" y="155"/>
                  </a:lnTo>
                  <a:lnTo>
                    <a:pt x="38" y="162"/>
                  </a:lnTo>
                  <a:lnTo>
                    <a:pt x="40" y="172"/>
                  </a:lnTo>
                  <a:lnTo>
                    <a:pt x="41" y="179"/>
                  </a:lnTo>
                  <a:lnTo>
                    <a:pt x="43" y="189"/>
                  </a:lnTo>
                  <a:lnTo>
                    <a:pt x="44" y="197"/>
                  </a:lnTo>
                  <a:lnTo>
                    <a:pt x="46" y="206"/>
                  </a:lnTo>
                  <a:lnTo>
                    <a:pt x="48" y="214"/>
                  </a:lnTo>
                  <a:lnTo>
                    <a:pt x="49" y="221"/>
                  </a:lnTo>
                  <a:lnTo>
                    <a:pt x="51" y="229"/>
                  </a:lnTo>
                  <a:lnTo>
                    <a:pt x="53" y="239"/>
                  </a:lnTo>
                  <a:lnTo>
                    <a:pt x="56" y="246"/>
                  </a:lnTo>
                  <a:lnTo>
                    <a:pt x="57" y="254"/>
                  </a:lnTo>
                  <a:lnTo>
                    <a:pt x="60" y="260"/>
                  </a:lnTo>
                  <a:lnTo>
                    <a:pt x="60" y="267"/>
                  </a:lnTo>
                  <a:lnTo>
                    <a:pt x="61" y="273"/>
                  </a:lnTo>
                  <a:lnTo>
                    <a:pt x="62" y="277"/>
                  </a:lnTo>
                  <a:lnTo>
                    <a:pt x="65" y="282"/>
                  </a:lnTo>
                  <a:lnTo>
                    <a:pt x="66" y="286"/>
                  </a:lnTo>
                  <a:lnTo>
                    <a:pt x="67" y="292"/>
                  </a:lnTo>
                  <a:lnTo>
                    <a:pt x="68" y="298"/>
                  </a:lnTo>
                  <a:lnTo>
                    <a:pt x="68" y="303"/>
                  </a:lnTo>
                  <a:lnTo>
                    <a:pt x="69" y="305"/>
                  </a:lnTo>
                  <a:lnTo>
                    <a:pt x="70" y="305"/>
                  </a:lnTo>
                  <a:lnTo>
                    <a:pt x="71" y="307"/>
                  </a:lnTo>
                  <a:lnTo>
                    <a:pt x="72" y="305"/>
                  </a:lnTo>
                  <a:lnTo>
                    <a:pt x="72" y="303"/>
                  </a:lnTo>
                  <a:lnTo>
                    <a:pt x="72" y="301"/>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6" name="Freeform 26"/>
            <p:cNvSpPr/>
            <p:nvPr/>
          </p:nvSpPr>
          <p:spPr>
            <a:xfrm>
              <a:off x="4506" y="3880"/>
              <a:ext cx="63" cy="273"/>
            </a:xfrm>
            <a:custGeom>
              <a:avLst/>
              <a:gdLst/>
              <a:ahLst/>
              <a:cxnLst>
                <a:cxn ang="0">
                  <a:pos x="63" y="225"/>
                </a:cxn>
                <a:cxn ang="0">
                  <a:pos x="60" y="212"/>
                </a:cxn>
                <a:cxn ang="0">
                  <a:pos x="56" y="199"/>
                </a:cxn>
                <a:cxn ang="0">
                  <a:pos x="51" y="185"/>
                </a:cxn>
                <a:cxn ang="0">
                  <a:pos x="47" y="170"/>
                </a:cxn>
                <a:cxn ang="0">
                  <a:pos x="43" y="157"/>
                </a:cxn>
                <a:cxn ang="0">
                  <a:pos x="39" y="142"/>
                </a:cxn>
                <a:cxn ang="0">
                  <a:pos x="35" y="128"/>
                </a:cxn>
                <a:cxn ang="0">
                  <a:pos x="31" y="113"/>
                </a:cxn>
                <a:cxn ang="0">
                  <a:pos x="28" y="100"/>
                </a:cxn>
                <a:cxn ang="0">
                  <a:pos x="24" y="84"/>
                </a:cxn>
                <a:cxn ang="0">
                  <a:pos x="20" y="69"/>
                </a:cxn>
                <a:cxn ang="0">
                  <a:pos x="16" y="54"/>
                </a:cxn>
                <a:cxn ang="0">
                  <a:pos x="12" y="40"/>
                </a:cxn>
                <a:cxn ang="0">
                  <a:pos x="7" y="27"/>
                </a:cxn>
                <a:cxn ang="0">
                  <a:pos x="3" y="14"/>
                </a:cxn>
                <a:cxn ang="0">
                  <a:pos x="0" y="0"/>
                </a:cxn>
                <a:cxn ang="0">
                  <a:pos x="9" y="54"/>
                </a:cxn>
                <a:cxn ang="0">
                  <a:pos x="10" y="61"/>
                </a:cxn>
                <a:cxn ang="0">
                  <a:pos x="11" y="71"/>
                </a:cxn>
                <a:cxn ang="0">
                  <a:pos x="12" y="79"/>
                </a:cxn>
                <a:cxn ang="0">
                  <a:pos x="13" y="88"/>
                </a:cxn>
                <a:cxn ang="0">
                  <a:pos x="13" y="96"/>
                </a:cxn>
                <a:cxn ang="0">
                  <a:pos x="14" y="103"/>
                </a:cxn>
                <a:cxn ang="0">
                  <a:pos x="15" y="113"/>
                </a:cxn>
                <a:cxn ang="0">
                  <a:pos x="16" y="121"/>
                </a:cxn>
                <a:cxn ang="0">
                  <a:pos x="18" y="130"/>
                </a:cxn>
                <a:cxn ang="0">
                  <a:pos x="20" y="142"/>
                </a:cxn>
                <a:cxn ang="0">
                  <a:pos x="22" y="151"/>
                </a:cxn>
                <a:cxn ang="0">
                  <a:pos x="24" y="161"/>
                </a:cxn>
                <a:cxn ang="0">
                  <a:pos x="26" y="170"/>
                </a:cxn>
                <a:cxn ang="0">
                  <a:pos x="30" y="178"/>
                </a:cxn>
                <a:cxn ang="0">
                  <a:pos x="32" y="187"/>
                </a:cxn>
                <a:cxn ang="0">
                  <a:pos x="34" y="195"/>
                </a:cxn>
                <a:cxn ang="0">
                  <a:pos x="38" y="204"/>
                </a:cxn>
                <a:cxn ang="0">
                  <a:pos x="40" y="212"/>
                </a:cxn>
                <a:cxn ang="0">
                  <a:pos x="43" y="222"/>
                </a:cxn>
                <a:cxn ang="0">
                  <a:pos x="45" y="229"/>
                </a:cxn>
                <a:cxn ang="0">
                  <a:pos x="48" y="237"/>
                </a:cxn>
                <a:cxn ang="0">
                  <a:pos x="51" y="246"/>
                </a:cxn>
                <a:cxn ang="0">
                  <a:pos x="53" y="256"/>
                </a:cxn>
                <a:cxn ang="0">
                  <a:pos x="54" y="264"/>
                </a:cxn>
                <a:cxn ang="0">
                  <a:pos x="56" y="265"/>
                </a:cxn>
                <a:cxn ang="0">
                  <a:pos x="57" y="269"/>
                </a:cxn>
                <a:cxn ang="0">
                  <a:pos x="58" y="271"/>
                </a:cxn>
                <a:cxn ang="0">
                  <a:pos x="59" y="273"/>
                </a:cxn>
                <a:cxn ang="0">
                  <a:pos x="59" y="271"/>
                </a:cxn>
                <a:cxn ang="0">
                  <a:pos x="60" y="271"/>
                </a:cxn>
                <a:cxn ang="0">
                  <a:pos x="60" y="269"/>
                </a:cxn>
                <a:cxn ang="0">
                  <a:pos x="63" y="225"/>
                </a:cxn>
              </a:cxnLst>
              <a:rect l="0" t="0" r="0" b="0"/>
              <a:pathLst>
                <a:path w="63" h="273">
                  <a:moveTo>
                    <a:pt x="63" y="225"/>
                  </a:moveTo>
                  <a:lnTo>
                    <a:pt x="60" y="212"/>
                  </a:lnTo>
                  <a:lnTo>
                    <a:pt x="56" y="199"/>
                  </a:lnTo>
                  <a:lnTo>
                    <a:pt x="51" y="185"/>
                  </a:lnTo>
                  <a:lnTo>
                    <a:pt x="47" y="170"/>
                  </a:lnTo>
                  <a:lnTo>
                    <a:pt x="43" y="157"/>
                  </a:lnTo>
                  <a:lnTo>
                    <a:pt x="39" y="142"/>
                  </a:lnTo>
                  <a:lnTo>
                    <a:pt x="35" y="128"/>
                  </a:lnTo>
                  <a:lnTo>
                    <a:pt x="31" y="113"/>
                  </a:lnTo>
                  <a:lnTo>
                    <a:pt x="28" y="100"/>
                  </a:lnTo>
                  <a:lnTo>
                    <a:pt x="24" y="84"/>
                  </a:lnTo>
                  <a:lnTo>
                    <a:pt x="20" y="69"/>
                  </a:lnTo>
                  <a:lnTo>
                    <a:pt x="16" y="54"/>
                  </a:lnTo>
                  <a:lnTo>
                    <a:pt x="12" y="40"/>
                  </a:lnTo>
                  <a:lnTo>
                    <a:pt x="7" y="27"/>
                  </a:lnTo>
                  <a:lnTo>
                    <a:pt x="3" y="14"/>
                  </a:lnTo>
                  <a:lnTo>
                    <a:pt x="0" y="0"/>
                  </a:lnTo>
                  <a:lnTo>
                    <a:pt x="9" y="54"/>
                  </a:lnTo>
                  <a:lnTo>
                    <a:pt x="10" y="61"/>
                  </a:lnTo>
                  <a:lnTo>
                    <a:pt x="11" y="71"/>
                  </a:lnTo>
                  <a:lnTo>
                    <a:pt x="12" y="79"/>
                  </a:lnTo>
                  <a:lnTo>
                    <a:pt x="13" y="88"/>
                  </a:lnTo>
                  <a:lnTo>
                    <a:pt x="13" y="96"/>
                  </a:lnTo>
                  <a:lnTo>
                    <a:pt x="14" y="103"/>
                  </a:lnTo>
                  <a:lnTo>
                    <a:pt x="15" y="113"/>
                  </a:lnTo>
                  <a:lnTo>
                    <a:pt x="16" y="121"/>
                  </a:lnTo>
                  <a:lnTo>
                    <a:pt x="18" y="130"/>
                  </a:lnTo>
                  <a:lnTo>
                    <a:pt x="20" y="142"/>
                  </a:lnTo>
                  <a:lnTo>
                    <a:pt x="22" y="151"/>
                  </a:lnTo>
                  <a:lnTo>
                    <a:pt x="24" y="161"/>
                  </a:lnTo>
                  <a:lnTo>
                    <a:pt x="26" y="170"/>
                  </a:lnTo>
                  <a:lnTo>
                    <a:pt x="30" y="178"/>
                  </a:lnTo>
                  <a:lnTo>
                    <a:pt x="32" y="187"/>
                  </a:lnTo>
                  <a:lnTo>
                    <a:pt x="34" y="195"/>
                  </a:lnTo>
                  <a:lnTo>
                    <a:pt x="38" y="204"/>
                  </a:lnTo>
                  <a:lnTo>
                    <a:pt x="40" y="212"/>
                  </a:lnTo>
                  <a:lnTo>
                    <a:pt x="43" y="222"/>
                  </a:lnTo>
                  <a:lnTo>
                    <a:pt x="45" y="229"/>
                  </a:lnTo>
                  <a:lnTo>
                    <a:pt x="48" y="237"/>
                  </a:lnTo>
                  <a:lnTo>
                    <a:pt x="51" y="246"/>
                  </a:lnTo>
                  <a:lnTo>
                    <a:pt x="53" y="256"/>
                  </a:lnTo>
                  <a:lnTo>
                    <a:pt x="54" y="264"/>
                  </a:lnTo>
                  <a:lnTo>
                    <a:pt x="56" y="265"/>
                  </a:lnTo>
                  <a:lnTo>
                    <a:pt x="57" y="269"/>
                  </a:lnTo>
                  <a:lnTo>
                    <a:pt x="58" y="271"/>
                  </a:lnTo>
                  <a:lnTo>
                    <a:pt x="59" y="273"/>
                  </a:lnTo>
                  <a:lnTo>
                    <a:pt x="59" y="271"/>
                  </a:lnTo>
                  <a:lnTo>
                    <a:pt x="60" y="271"/>
                  </a:lnTo>
                  <a:lnTo>
                    <a:pt x="60" y="269"/>
                  </a:lnTo>
                  <a:lnTo>
                    <a:pt x="63" y="225"/>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7" name="Freeform 27"/>
            <p:cNvSpPr/>
            <p:nvPr/>
          </p:nvSpPr>
          <p:spPr>
            <a:xfrm>
              <a:off x="4429" y="3577"/>
              <a:ext cx="117" cy="189"/>
            </a:xfrm>
            <a:custGeom>
              <a:avLst/>
              <a:gdLst/>
              <a:ahLst/>
              <a:cxnLst>
                <a:cxn ang="0">
                  <a:pos x="116" y="185"/>
                </a:cxn>
                <a:cxn ang="0">
                  <a:pos x="112" y="181"/>
                </a:cxn>
                <a:cxn ang="0">
                  <a:pos x="110" y="178"/>
                </a:cxn>
                <a:cxn ang="0">
                  <a:pos x="108" y="176"/>
                </a:cxn>
                <a:cxn ang="0">
                  <a:pos x="105" y="178"/>
                </a:cxn>
                <a:cxn ang="0">
                  <a:pos x="101" y="178"/>
                </a:cxn>
                <a:cxn ang="0">
                  <a:pos x="99" y="176"/>
                </a:cxn>
                <a:cxn ang="0">
                  <a:pos x="96" y="174"/>
                </a:cxn>
                <a:cxn ang="0">
                  <a:pos x="91" y="170"/>
                </a:cxn>
                <a:cxn ang="0">
                  <a:pos x="86" y="164"/>
                </a:cxn>
                <a:cxn ang="0">
                  <a:pos x="80" y="159"/>
                </a:cxn>
                <a:cxn ang="0">
                  <a:pos x="76" y="153"/>
                </a:cxn>
                <a:cxn ang="0">
                  <a:pos x="71" y="147"/>
                </a:cxn>
                <a:cxn ang="0">
                  <a:pos x="67" y="138"/>
                </a:cxn>
                <a:cxn ang="0">
                  <a:pos x="62" y="130"/>
                </a:cxn>
                <a:cxn ang="0">
                  <a:pos x="58" y="122"/>
                </a:cxn>
                <a:cxn ang="0">
                  <a:pos x="53" y="113"/>
                </a:cxn>
                <a:cxn ang="0">
                  <a:pos x="49" y="105"/>
                </a:cxn>
                <a:cxn ang="0">
                  <a:pos x="45" y="96"/>
                </a:cxn>
                <a:cxn ang="0">
                  <a:pos x="41" y="86"/>
                </a:cxn>
                <a:cxn ang="0">
                  <a:pos x="38" y="77"/>
                </a:cxn>
                <a:cxn ang="0">
                  <a:pos x="35" y="61"/>
                </a:cxn>
                <a:cxn ang="0">
                  <a:pos x="33" y="44"/>
                </a:cxn>
                <a:cxn ang="0">
                  <a:pos x="31" y="29"/>
                </a:cxn>
                <a:cxn ang="0">
                  <a:pos x="28" y="19"/>
                </a:cxn>
                <a:cxn ang="0">
                  <a:pos x="24" y="16"/>
                </a:cxn>
                <a:cxn ang="0">
                  <a:pos x="20" y="12"/>
                </a:cxn>
                <a:cxn ang="0">
                  <a:pos x="17" y="6"/>
                </a:cxn>
                <a:cxn ang="0">
                  <a:pos x="13" y="2"/>
                </a:cxn>
                <a:cxn ang="0">
                  <a:pos x="10" y="0"/>
                </a:cxn>
                <a:cxn ang="0">
                  <a:pos x="5" y="0"/>
                </a:cxn>
                <a:cxn ang="0">
                  <a:pos x="2" y="2"/>
                </a:cxn>
                <a:cxn ang="0">
                  <a:pos x="3" y="4"/>
                </a:cxn>
                <a:cxn ang="0">
                  <a:pos x="9" y="8"/>
                </a:cxn>
                <a:cxn ang="0">
                  <a:pos x="12" y="16"/>
                </a:cxn>
                <a:cxn ang="0">
                  <a:pos x="16" y="27"/>
                </a:cxn>
                <a:cxn ang="0">
                  <a:pos x="20" y="38"/>
                </a:cxn>
                <a:cxn ang="0">
                  <a:pos x="22" y="48"/>
                </a:cxn>
                <a:cxn ang="0">
                  <a:pos x="25" y="56"/>
                </a:cxn>
                <a:cxn ang="0">
                  <a:pos x="28" y="67"/>
                </a:cxn>
                <a:cxn ang="0">
                  <a:pos x="31" y="80"/>
                </a:cxn>
                <a:cxn ang="0">
                  <a:pos x="34" y="97"/>
                </a:cxn>
                <a:cxn ang="0">
                  <a:pos x="40" y="111"/>
                </a:cxn>
                <a:cxn ang="0">
                  <a:pos x="45" y="124"/>
                </a:cxn>
                <a:cxn ang="0">
                  <a:pos x="51" y="136"/>
                </a:cxn>
                <a:cxn ang="0">
                  <a:pos x="58" y="145"/>
                </a:cxn>
                <a:cxn ang="0">
                  <a:pos x="64" y="155"/>
                </a:cxn>
                <a:cxn ang="0">
                  <a:pos x="70" y="164"/>
                </a:cxn>
                <a:cxn ang="0">
                  <a:pos x="76" y="170"/>
                </a:cxn>
                <a:cxn ang="0">
                  <a:pos x="80" y="172"/>
                </a:cxn>
                <a:cxn ang="0">
                  <a:pos x="83" y="176"/>
                </a:cxn>
                <a:cxn ang="0">
                  <a:pos x="88" y="178"/>
                </a:cxn>
                <a:cxn ang="0">
                  <a:pos x="92" y="179"/>
                </a:cxn>
                <a:cxn ang="0">
                  <a:pos x="96" y="179"/>
                </a:cxn>
                <a:cxn ang="0">
                  <a:pos x="99" y="181"/>
                </a:cxn>
                <a:cxn ang="0">
                  <a:pos x="103" y="181"/>
                </a:cxn>
                <a:cxn ang="0">
                  <a:pos x="107" y="183"/>
                </a:cxn>
                <a:cxn ang="0">
                  <a:pos x="110" y="185"/>
                </a:cxn>
                <a:cxn ang="0">
                  <a:pos x="114" y="187"/>
                </a:cxn>
                <a:cxn ang="0">
                  <a:pos x="116" y="189"/>
                </a:cxn>
                <a:cxn ang="0">
                  <a:pos x="117" y="187"/>
                </a:cxn>
              </a:cxnLst>
              <a:rect l="0" t="0" r="0" b="0"/>
              <a:pathLst>
                <a:path w="117" h="189">
                  <a:moveTo>
                    <a:pt x="117" y="187"/>
                  </a:moveTo>
                  <a:lnTo>
                    <a:pt x="116" y="185"/>
                  </a:lnTo>
                  <a:lnTo>
                    <a:pt x="114" y="183"/>
                  </a:lnTo>
                  <a:lnTo>
                    <a:pt x="112" y="181"/>
                  </a:lnTo>
                  <a:lnTo>
                    <a:pt x="111" y="179"/>
                  </a:lnTo>
                  <a:lnTo>
                    <a:pt x="110" y="178"/>
                  </a:lnTo>
                  <a:lnTo>
                    <a:pt x="109" y="176"/>
                  </a:lnTo>
                  <a:lnTo>
                    <a:pt x="108" y="176"/>
                  </a:lnTo>
                  <a:lnTo>
                    <a:pt x="106" y="176"/>
                  </a:lnTo>
                  <a:lnTo>
                    <a:pt x="105" y="178"/>
                  </a:lnTo>
                  <a:lnTo>
                    <a:pt x="103" y="178"/>
                  </a:lnTo>
                  <a:lnTo>
                    <a:pt x="101" y="178"/>
                  </a:lnTo>
                  <a:lnTo>
                    <a:pt x="100" y="178"/>
                  </a:lnTo>
                  <a:lnTo>
                    <a:pt x="99" y="176"/>
                  </a:lnTo>
                  <a:lnTo>
                    <a:pt x="98" y="176"/>
                  </a:lnTo>
                  <a:lnTo>
                    <a:pt x="96" y="174"/>
                  </a:lnTo>
                  <a:lnTo>
                    <a:pt x="95" y="172"/>
                  </a:lnTo>
                  <a:lnTo>
                    <a:pt x="91" y="170"/>
                  </a:lnTo>
                  <a:lnTo>
                    <a:pt x="89" y="168"/>
                  </a:lnTo>
                  <a:lnTo>
                    <a:pt x="86" y="164"/>
                  </a:lnTo>
                  <a:lnTo>
                    <a:pt x="83" y="162"/>
                  </a:lnTo>
                  <a:lnTo>
                    <a:pt x="80" y="159"/>
                  </a:lnTo>
                  <a:lnTo>
                    <a:pt x="78" y="155"/>
                  </a:lnTo>
                  <a:lnTo>
                    <a:pt x="76" y="153"/>
                  </a:lnTo>
                  <a:lnTo>
                    <a:pt x="73" y="151"/>
                  </a:lnTo>
                  <a:lnTo>
                    <a:pt x="71" y="147"/>
                  </a:lnTo>
                  <a:lnTo>
                    <a:pt x="69" y="143"/>
                  </a:lnTo>
                  <a:lnTo>
                    <a:pt x="67" y="138"/>
                  </a:lnTo>
                  <a:lnTo>
                    <a:pt x="64" y="136"/>
                  </a:lnTo>
                  <a:lnTo>
                    <a:pt x="62" y="130"/>
                  </a:lnTo>
                  <a:lnTo>
                    <a:pt x="60" y="126"/>
                  </a:lnTo>
                  <a:lnTo>
                    <a:pt x="58" y="122"/>
                  </a:lnTo>
                  <a:lnTo>
                    <a:pt x="55" y="118"/>
                  </a:lnTo>
                  <a:lnTo>
                    <a:pt x="53" y="113"/>
                  </a:lnTo>
                  <a:lnTo>
                    <a:pt x="51" y="109"/>
                  </a:lnTo>
                  <a:lnTo>
                    <a:pt x="49" y="105"/>
                  </a:lnTo>
                  <a:lnTo>
                    <a:pt x="48" y="101"/>
                  </a:lnTo>
                  <a:lnTo>
                    <a:pt x="45" y="96"/>
                  </a:lnTo>
                  <a:lnTo>
                    <a:pt x="43" y="92"/>
                  </a:lnTo>
                  <a:lnTo>
                    <a:pt x="41" y="86"/>
                  </a:lnTo>
                  <a:lnTo>
                    <a:pt x="40" y="82"/>
                  </a:lnTo>
                  <a:lnTo>
                    <a:pt x="38" y="77"/>
                  </a:lnTo>
                  <a:lnTo>
                    <a:pt x="36" y="69"/>
                  </a:lnTo>
                  <a:lnTo>
                    <a:pt x="35" y="61"/>
                  </a:lnTo>
                  <a:lnTo>
                    <a:pt x="34" y="54"/>
                  </a:lnTo>
                  <a:lnTo>
                    <a:pt x="33" y="44"/>
                  </a:lnTo>
                  <a:lnTo>
                    <a:pt x="32" y="36"/>
                  </a:lnTo>
                  <a:lnTo>
                    <a:pt x="31" y="29"/>
                  </a:lnTo>
                  <a:lnTo>
                    <a:pt x="30" y="21"/>
                  </a:lnTo>
                  <a:lnTo>
                    <a:pt x="28" y="19"/>
                  </a:lnTo>
                  <a:lnTo>
                    <a:pt x="25" y="17"/>
                  </a:lnTo>
                  <a:lnTo>
                    <a:pt x="24" y="16"/>
                  </a:lnTo>
                  <a:lnTo>
                    <a:pt x="22" y="14"/>
                  </a:lnTo>
                  <a:lnTo>
                    <a:pt x="20" y="12"/>
                  </a:lnTo>
                  <a:lnTo>
                    <a:pt x="19" y="10"/>
                  </a:lnTo>
                  <a:lnTo>
                    <a:pt x="17" y="6"/>
                  </a:lnTo>
                  <a:lnTo>
                    <a:pt x="15" y="4"/>
                  </a:lnTo>
                  <a:lnTo>
                    <a:pt x="13" y="2"/>
                  </a:lnTo>
                  <a:lnTo>
                    <a:pt x="11" y="2"/>
                  </a:lnTo>
                  <a:lnTo>
                    <a:pt x="10" y="0"/>
                  </a:lnTo>
                  <a:lnTo>
                    <a:pt x="7" y="0"/>
                  </a:lnTo>
                  <a:lnTo>
                    <a:pt x="5" y="0"/>
                  </a:lnTo>
                  <a:lnTo>
                    <a:pt x="4" y="0"/>
                  </a:lnTo>
                  <a:lnTo>
                    <a:pt x="2" y="2"/>
                  </a:lnTo>
                  <a:lnTo>
                    <a:pt x="0" y="4"/>
                  </a:lnTo>
                  <a:lnTo>
                    <a:pt x="3" y="4"/>
                  </a:lnTo>
                  <a:lnTo>
                    <a:pt x="5" y="4"/>
                  </a:lnTo>
                  <a:lnTo>
                    <a:pt x="9" y="8"/>
                  </a:lnTo>
                  <a:lnTo>
                    <a:pt x="11" y="12"/>
                  </a:lnTo>
                  <a:lnTo>
                    <a:pt x="12" y="16"/>
                  </a:lnTo>
                  <a:lnTo>
                    <a:pt x="14" y="21"/>
                  </a:lnTo>
                  <a:lnTo>
                    <a:pt x="16" y="27"/>
                  </a:lnTo>
                  <a:lnTo>
                    <a:pt x="19" y="35"/>
                  </a:lnTo>
                  <a:lnTo>
                    <a:pt x="20" y="38"/>
                  </a:lnTo>
                  <a:lnTo>
                    <a:pt x="21" y="44"/>
                  </a:lnTo>
                  <a:lnTo>
                    <a:pt x="22" y="48"/>
                  </a:lnTo>
                  <a:lnTo>
                    <a:pt x="23" y="54"/>
                  </a:lnTo>
                  <a:lnTo>
                    <a:pt x="25" y="56"/>
                  </a:lnTo>
                  <a:lnTo>
                    <a:pt x="26" y="61"/>
                  </a:lnTo>
                  <a:lnTo>
                    <a:pt x="28" y="67"/>
                  </a:lnTo>
                  <a:lnTo>
                    <a:pt x="29" y="71"/>
                  </a:lnTo>
                  <a:lnTo>
                    <a:pt x="31" y="80"/>
                  </a:lnTo>
                  <a:lnTo>
                    <a:pt x="33" y="90"/>
                  </a:lnTo>
                  <a:lnTo>
                    <a:pt x="34" y="97"/>
                  </a:lnTo>
                  <a:lnTo>
                    <a:pt x="38" y="105"/>
                  </a:lnTo>
                  <a:lnTo>
                    <a:pt x="40" y="111"/>
                  </a:lnTo>
                  <a:lnTo>
                    <a:pt x="42" y="118"/>
                  </a:lnTo>
                  <a:lnTo>
                    <a:pt x="45" y="124"/>
                  </a:lnTo>
                  <a:lnTo>
                    <a:pt x="49" y="130"/>
                  </a:lnTo>
                  <a:lnTo>
                    <a:pt x="51" y="136"/>
                  </a:lnTo>
                  <a:lnTo>
                    <a:pt x="54" y="139"/>
                  </a:lnTo>
                  <a:lnTo>
                    <a:pt x="58" y="145"/>
                  </a:lnTo>
                  <a:lnTo>
                    <a:pt x="61" y="151"/>
                  </a:lnTo>
                  <a:lnTo>
                    <a:pt x="64" y="155"/>
                  </a:lnTo>
                  <a:lnTo>
                    <a:pt x="68" y="159"/>
                  </a:lnTo>
                  <a:lnTo>
                    <a:pt x="70" y="164"/>
                  </a:lnTo>
                  <a:lnTo>
                    <a:pt x="73" y="168"/>
                  </a:lnTo>
                  <a:lnTo>
                    <a:pt x="76" y="170"/>
                  </a:lnTo>
                  <a:lnTo>
                    <a:pt x="78" y="170"/>
                  </a:lnTo>
                  <a:lnTo>
                    <a:pt x="80" y="172"/>
                  </a:lnTo>
                  <a:lnTo>
                    <a:pt x="82" y="174"/>
                  </a:lnTo>
                  <a:lnTo>
                    <a:pt x="83" y="176"/>
                  </a:lnTo>
                  <a:lnTo>
                    <a:pt x="86" y="176"/>
                  </a:lnTo>
                  <a:lnTo>
                    <a:pt x="88" y="178"/>
                  </a:lnTo>
                  <a:lnTo>
                    <a:pt x="90" y="178"/>
                  </a:lnTo>
                  <a:lnTo>
                    <a:pt x="92" y="179"/>
                  </a:lnTo>
                  <a:lnTo>
                    <a:pt x="93" y="179"/>
                  </a:lnTo>
                  <a:lnTo>
                    <a:pt x="96" y="179"/>
                  </a:lnTo>
                  <a:lnTo>
                    <a:pt x="97" y="181"/>
                  </a:lnTo>
                  <a:lnTo>
                    <a:pt x="99" y="181"/>
                  </a:lnTo>
                  <a:lnTo>
                    <a:pt x="101" y="181"/>
                  </a:lnTo>
                  <a:lnTo>
                    <a:pt x="103" y="181"/>
                  </a:lnTo>
                  <a:lnTo>
                    <a:pt x="106" y="181"/>
                  </a:lnTo>
                  <a:lnTo>
                    <a:pt x="107" y="183"/>
                  </a:lnTo>
                  <a:lnTo>
                    <a:pt x="108" y="185"/>
                  </a:lnTo>
                  <a:lnTo>
                    <a:pt x="110" y="185"/>
                  </a:lnTo>
                  <a:lnTo>
                    <a:pt x="111" y="187"/>
                  </a:lnTo>
                  <a:lnTo>
                    <a:pt x="114" y="187"/>
                  </a:lnTo>
                  <a:lnTo>
                    <a:pt x="115" y="187"/>
                  </a:lnTo>
                  <a:lnTo>
                    <a:pt x="116" y="189"/>
                  </a:lnTo>
                  <a:lnTo>
                    <a:pt x="117" y="189"/>
                  </a:lnTo>
                  <a:lnTo>
                    <a:pt x="117" y="187"/>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8" name="Freeform 28"/>
            <p:cNvSpPr/>
            <p:nvPr/>
          </p:nvSpPr>
          <p:spPr>
            <a:xfrm>
              <a:off x="4358" y="3669"/>
              <a:ext cx="106" cy="507"/>
            </a:xfrm>
            <a:custGeom>
              <a:avLst/>
              <a:gdLst/>
              <a:ahLst/>
              <a:cxnLst>
                <a:cxn ang="0">
                  <a:pos x="104" y="490"/>
                </a:cxn>
                <a:cxn ang="0">
                  <a:pos x="102" y="463"/>
                </a:cxn>
                <a:cxn ang="0">
                  <a:pos x="104" y="438"/>
                </a:cxn>
                <a:cxn ang="0">
                  <a:pos x="102" y="400"/>
                </a:cxn>
                <a:cxn ang="0">
                  <a:pos x="93" y="412"/>
                </a:cxn>
                <a:cxn ang="0">
                  <a:pos x="91" y="402"/>
                </a:cxn>
                <a:cxn ang="0">
                  <a:pos x="91" y="387"/>
                </a:cxn>
                <a:cxn ang="0">
                  <a:pos x="88" y="370"/>
                </a:cxn>
                <a:cxn ang="0">
                  <a:pos x="86" y="353"/>
                </a:cxn>
                <a:cxn ang="0">
                  <a:pos x="84" y="337"/>
                </a:cxn>
                <a:cxn ang="0">
                  <a:pos x="82" y="318"/>
                </a:cxn>
                <a:cxn ang="0">
                  <a:pos x="78" y="299"/>
                </a:cxn>
                <a:cxn ang="0">
                  <a:pos x="77" y="284"/>
                </a:cxn>
                <a:cxn ang="0">
                  <a:pos x="75" y="272"/>
                </a:cxn>
                <a:cxn ang="0">
                  <a:pos x="74" y="261"/>
                </a:cxn>
                <a:cxn ang="0">
                  <a:pos x="69" y="236"/>
                </a:cxn>
                <a:cxn ang="0">
                  <a:pos x="64" y="210"/>
                </a:cxn>
                <a:cxn ang="0">
                  <a:pos x="57" y="181"/>
                </a:cxn>
                <a:cxn ang="0">
                  <a:pos x="50" y="156"/>
                </a:cxn>
                <a:cxn ang="0">
                  <a:pos x="45" y="129"/>
                </a:cxn>
                <a:cxn ang="0">
                  <a:pos x="39" y="103"/>
                </a:cxn>
                <a:cxn ang="0">
                  <a:pos x="35" y="86"/>
                </a:cxn>
                <a:cxn ang="0">
                  <a:pos x="30" y="67"/>
                </a:cxn>
                <a:cxn ang="0">
                  <a:pos x="24" y="46"/>
                </a:cxn>
                <a:cxn ang="0">
                  <a:pos x="17" y="25"/>
                </a:cxn>
                <a:cxn ang="0">
                  <a:pos x="10" y="2"/>
                </a:cxn>
                <a:cxn ang="0">
                  <a:pos x="8" y="2"/>
                </a:cxn>
                <a:cxn ang="0">
                  <a:pos x="17" y="44"/>
                </a:cxn>
                <a:cxn ang="0">
                  <a:pos x="19" y="55"/>
                </a:cxn>
                <a:cxn ang="0">
                  <a:pos x="21" y="70"/>
                </a:cxn>
                <a:cxn ang="0">
                  <a:pos x="26" y="87"/>
                </a:cxn>
                <a:cxn ang="0">
                  <a:pos x="31" y="120"/>
                </a:cxn>
                <a:cxn ang="0">
                  <a:pos x="38" y="150"/>
                </a:cxn>
                <a:cxn ang="0">
                  <a:pos x="45" y="181"/>
                </a:cxn>
                <a:cxn ang="0">
                  <a:pos x="50" y="210"/>
                </a:cxn>
                <a:cxn ang="0">
                  <a:pos x="57" y="242"/>
                </a:cxn>
                <a:cxn ang="0">
                  <a:pos x="56" y="242"/>
                </a:cxn>
                <a:cxn ang="0">
                  <a:pos x="42" y="210"/>
                </a:cxn>
                <a:cxn ang="0">
                  <a:pos x="42" y="217"/>
                </a:cxn>
                <a:cxn ang="0">
                  <a:pos x="31" y="179"/>
                </a:cxn>
                <a:cxn ang="0">
                  <a:pos x="31" y="198"/>
                </a:cxn>
                <a:cxn ang="0">
                  <a:pos x="30" y="204"/>
                </a:cxn>
                <a:cxn ang="0">
                  <a:pos x="25" y="181"/>
                </a:cxn>
                <a:cxn ang="0">
                  <a:pos x="20" y="158"/>
                </a:cxn>
                <a:cxn ang="0">
                  <a:pos x="16" y="133"/>
                </a:cxn>
                <a:cxn ang="0">
                  <a:pos x="11" y="107"/>
                </a:cxn>
                <a:cxn ang="0">
                  <a:pos x="6" y="80"/>
                </a:cxn>
                <a:cxn ang="0">
                  <a:pos x="2" y="63"/>
                </a:cxn>
                <a:cxn ang="0">
                  <a:pos x="15" y="156"/>
                </a:cxn>
                <a:cxn ang="0">
                  <a:pos x="49" y="360"/>
                </a:cxn>
                <a:cxn ang="0">
                  <a:pos x="55" y="383"/>
                </a:cxn>
                <a:cxn ang="0">
                  <a:pos x="62" y="406"/>
                </a:cxn>
                <a:cxn ang="0">
                  <a:pos x="69" y="429"/>
                </a:cxn>
                <a:cxn ang="0">
                  <a:pos x="77" y="450"/>
                </a:cxn>
                <a:cxn ang="0">
                  <a:pos x="87" y="471"/>
                </a:cxn>
                <a:cxn ang="0">
                  <a:pos x="94" y="482"/>
                </a:cxn>
                <a:cxn ang="0">
                  <a:pos x="101" y="496"/>
                </a:cxn>
                <a:cxn ang="0">
                  <a:pos x="105" y="507"/>
                </a:cxn>
              </a:cxnLst>
              <a:rect l="0" t="0" r="0" b="0"/>
              <a:pathLst>
                <a:path w="106" h="507">
                  <a:moveTo>
                    <a:pt x="106" y="505"/>
                  </a:moveTo>
                  <a:lnTo>
                    <a:pt x="105" y="497"/>
                  </a:lnTo>
                  <a:lnTo>
                    <a:pt x="104" y="490"/>
                  </a:lnTo>
                  <a:lnTo>
                    <a:pt x="103" y="480"/>
                  </a:lnTo>
                  <a:lnTo>
                    <a:pt x="102" y="473"/>
                  </a:lnTo>
                  <a:lnTo>
                    <a:pt x="102" y="463"/>
                  </a:lnTo>
                  <a:lnTo>
                    <a:pt x="103" y="454"/>
                  </a:lnTo>
                  <a:lnTo>
                    <a:pt x="103" y="446"/>
                  </a:lnTo>
                  <a:lnTo>
                    <a:pt x="104" y="438"/>
                  </a:lnTo>
                  <a:lnTo>
                    <a:pt x="103" y="425"/>
                  </a:lnTo>
                  <a:lnTo>
                    <a:pt x="102" y="414"/>
                  </a:lnTo>
                  <a:lnTo>
                    <a:pt x="102" y="400"/>
                  </a:lnTo>
                  <a:lnTo>
                    <a:pt x="102" y="387"/>
                  </a:lnTo>
                  <a:lnTo>
                    <a:pt x="95" y="412"/>
                  </a:lnTo>
                  <a:lnTo>
                    <a:pt x="93" y="412"/>
                  </a:lnTo>
                  <a:lnTo>
                    <a:pt x="92" y="410"/>
                  </a:lnTo>
                  <a:lnTo>
                    <a:pt x="92" y="406"/>
                  </a:lnTo>
                  <a:lnTo>
                    <a:pt x="91" y="402"/>
                  </a:lnTo>
                  <a:lnTo>
                    <a:pt x="92" y="396"/>
                  </a:lnTo>
                  <a:lnTo>
                    <a:pt x="92" y="393"/>
                  </a:lnTo>
                  <a:lnTo>
                    <a:pt x="91" y="387"/>
                  </a:lnTo>
                  <a:lnTo>
                    <a:pt x="91" y="381"/>
                  </a:lnTo>
                  <a:lnTo>
                    <a:pt x="90" y="375"/>
                  </a:lnTo>
                  <a:lnTo>
                    <a:pt x="88" y="370"/>
                  </a:lnTo>
                  <a:lnTo>
                    <a:pt x="87" y="364"/>
                  </a:lnTo>
                  <a:lnTo>
                    <a:pt x="87" y="356"/>
                  </a:lnTo>
                  <a:lnTo>
                    <a:pt x="86" y="353"/>
                  </a:lnTo>
                  <a:lnTo>
                    <a:pt x="85" y="347"/>
                  </a:lnTo>
                  <a:lnTo>
                    <a:pt x="85" y="341"/>
                  </a:lnTo>
                  <a:lnTo>
                    <a:pt x="84" y="337"/>
                  </a:lnTo>
                  <a:lnTo>
                    <a:pt x="83" y="330"/>
                  </a:lnTo>
                  <a:lnTo>
                    <a:pt x="82" y="324"/>
                  </a:lnTo>
                  <a:lnTo>
                    <a:pt x="82" y="318"/>
                  </a:lnTo>
                  <a:lnTo>
                    <a:pt x="81" y="313"/>
                  </a:lnTo>
                  <a:lnTo>
                    <a:pt x="80" y="305"/>
                  </a:lnTo>
                  <a:lnTo>
                    <a:pt x="78" y="299"/>
                  </a:lnTo>
                  <a:lnTo>
                    <a:pt x="78" y="293"/>
                  </a:lnTo>
                  <a:lnTo>
                    <a:pt x="77" y="288"/>
                  </a:lnTo>
                  <a:lnTo>
                    <a:pt x="77" y="284"/>
                  </a:lnTo>
                  <a:lnTo>
                    <a:pt x="76" y="280"/>
                  </a:lnTo>
                  <a:lnTo>
                    <a:pt x="76" y="276"/>
                  </a:lnTo>
                  <a:lnTo>
                    <a:pt x="75" y="272"/>
                  </a:lnTo>
                  <a:lnTo>
                    <a:pt x="75" y="269"/>
                  </a:lnTo>
                  <a:lnTo>
                    <a:pt x="74" y="265"/>
                  </a:lnTo>
                  <a:lnTo>
                    <a:pt x="74" y="261"/>
                  </a:lnTo>
                  <a:lnTo>
                    <a:pt x="73" y="257"/>
                  </a:lnTo>
                  <a:lnTo>
                    <a:pt x="72" y="246"/>
                  </a:lnTo>
                  <a:lnTo>
                    <a:pt x="69" y="236"/>
                  </a:lnTo>
                  <a:lnTo>
                    <a:pt x="68" y="227"/>
                  </a:lnTo>
                  <a:lnTo>
                    <a:pt x="66" y="217"/>
                  </a:lnTo>
                  <a:lnTo>
                    <a:pt x="64" y="210"/>
                  </a:lnTo>
                  <a:lnTo>
                    <a:pt x="62" y="198"/>
                  </a:lnTo>
                  <a:lnTo>
                    <a:pt x="59" y="190"/>
                  </a:lnTo>
                  <a:lnTo>
                    <a:pt x="57" y="181"/>
                  </a:lnTo>
                  <a:lnTo>
                    <a:pt x="55" y="173"/>
                  </a:lnTo>
                  <a:lnTo>
                    <a:pt x="53" y="166"/>
                  </a:lnTo>
                  <a:lnTo>
                    <a:pt x="50" y="156"/>
                  </a:lnTo>
                  <a:lnTo>
                    <a:pt x="48" y="147"/>
                  </a:lnTo>
                  <a:lnTo>
                    <a:pt x="46" y="137"/>
                  </a:lnTo>
                  <a:lnTo>
                    <a:pt x="45" y="129"/>
                  </a:lnTo>
                  <a:lnTo>
                    <a:pt x="43" y="118"/>
                  </a:lnTo>
                  <a:lnTo>
                    <a:pt x="40" y="108"/>
                  </a:lnTo>
                  <a:lnTo>
                    <a:pt x="39" y="103"/>
                  </a:lnTo>
                  <a:lnTo>
                    <a:pt x="38" y="97"/>
                  </a:lnTo>
                  <a:lnTo>
                    <a:pt x="36" y="89"/>
                  </a:lnTo>
                  <a:lnTo>
                    <a:pt x="35" y="86"/>
                  </a:lnTo>
                  <a:lnTo>
                    <a:pt x="34" y="78"/>
                  </a:lnTo>
                  <a:lnTo>
                    <a:pt x="31" y="72"/>
                  </a:lnTo>
                  <a:lnTo>
                    <a:pt x="30" y="67"/>
                  </a:lnTo>
                  <a:lnTo>
                    <a:pt x="29" y="63"/>
                  </a:lnTo>
                  <a:lnTo>
                    <a:pt x="26" y="53"/>
                  </a:lnTo>
                  <a:lnTo>
                    <a:pt x="24" y="46"/>
                  </a:lnTo>
                  <a:lnTo>
                    <a:pt x="21" y="38"/>
                  </a:lnTo>
                  <a:lnTo>
                    <a:pt x="19" y="30"/>
                  </a:lnTo>
                  <a:lnTo>
                    <a:pt x="17" y="25"/>
                  </a:lnTo>
                  <a:lnTo>
                    <a:pt x="15" y="17"/>
                  </a:lnTo>
                  <a:lnTo>
                    <a:pt x="12" y="9"/>
                  </a:lnTo>
                  <a:lnTo>
                    <a:pt x="10" y="2"/>
                  </a:lnTo>
                  <a:lnTo>
                    <a:pt x="10" y="0"/>
                  </a:lnTo>
                  <a:lnTo>
                    <a:pt x="9" y="0"/>
                  </a:lnTo>
                  <a:lnTo>
                    <a:pt x="8" y="2"/>
                  </a:lnTo>
                  <a:lnTo>
                    <a:pt x="7" y="2"/>
                  </a:lnTo>
                  <a:lnTo>
                    <a:pt x="7" y="4"/>
                  </a:lnTo>
                  <a:lnTo>
                    <a:pt x="17" y="44"/>
                  </a:lnTo>
                  <a:lnTo>
                    <a:pt x="17" y="47"/>
                  </a:lnTo>
                  <a:lnTo>
                    <a:pt x="18" y="51"/>
                  </a:lnTo>
                  <a:lnTo>
                    <a:pt x="19" y="55"/>
                  </a:lnTo>
                  <a:lnTo>
                    <a:pt x="20" y="61"/>
                  </a:lnTo>
                  <a:lnTo>
                    <a:pt x="21" y="65"/>
                  </a:lnTo>
                  <a:lnTo>
                    <a:pt x="21" y="70"/>
                  </a:lnTo>
                  <a:lnTo>
                    <a:pt x="23" y="74"/>
                  </a:lnTo>
                  <a:lnTo>
                    <a:pt x="24" y="78"/>
                  </a:lnTo>
                  <a:lnTo>
                    <a:pt x="26" y="87"/>
                  </a:lnTo>
                  <a:lnTo>
                    <a:pt x="28" y="99"/>
                  </a:lnTo>
                  <a:lnTo>
                    <a:pt x="30" y="110"/>
                  </a:lnTo>
                  <a:lnTo>
                    <a:pt x="31" y="120"/>
                  </a:lnTo>
                  <a:lnTo>
                    <a:pt x="34" y="129"/>
                  </a:lnTo>
                  <a:lnTo>
                    <a:pt x="36" y="141"/>
                  </a:lnTo>
                  <a:lnTo>
                    <a:pt x="38" y="150"/>
                  </a:lnTo>
                  <a:lnTo>
                    <a:pt x="40" y="160"/>
                  </a:lnTo>
                  <a:lnTo>
                    <a:pt x="43" y="169"/>
                  </a:lnTo>
                  <a:lnTo>
                    <a:pt x="45" y="181"/>
                  </a:lnTo>
                  <a:lnTo>
                    <a:pt x="46" y="190"/>
                  </a:lnTo>
                  <a:lnTo>
                    <a:pt x="48" y="200"/>
                  </a:lnTo>
                  <a:lnTo>
                    <a:pt x="50" y="210"/>
                  </a:lnTo>
                  <a:lnTo>
                    <a:pt x="53" y="221"/>
                  </a:lnTo>
                  <a:lnTo>
                    <a:pt x="55" y="231"/>
                  </a:lnTo>
                  <a:lnTo>
                    <a:pt x="57" y="242"/>
                  </a:lnTo>
                  <a:lnTo>
                    <a:pt x="57" y="244"/>
                  </a:lnTo>
                  <a:lnTo>
                    <a:pt x="56" y="244"/>
                  </a:lnTo>
                  <a:lnTo>
                    <a:pt x="56" y="242"/>
                  </a:lnTo>
                  <a:lnTo>
                    <a:pt x="42" y="202"/>
                  </a:lnTo>
                  <a:lnTo>
                    <a:pt x="42" y="206"/>
                  </a:lnTo>
                  <a:lnTo>
                    <a:pt x="42" y="210"/>
                  </a:lnTo>
                  <a:lnTo>
                    <a:pt x="43" y="213"/>
                  </a:lnTo>
                  <a:lnTo>
                    <a:pt x="43" y="217"/>
                  </a:lnTo>
                  <a:lnTo>
                    <a:pt x="42" y="217"/>
                  </a:lnTo>
                  <a:lnTo>
                    <a:pt x="42" y="219"/>
                  </a:lnTo>
                  <a:lnTo>
                    <a:pt x="40" y="217"/>
                  </a:lnTo>
                  <a:lnTo>
                    <a:pt x="31" y="179"/>
                  </a:lnTo>
                  <a:lnTo>
                    <a:pt x="30" y="185"/>
                  </a:lnTo>
                  <a:lnTo>
                    <a:pt x="30" y="190"/>
                  </a:lnTo>
                  <a:lnTo>
                    <a:pt x="31" y="198"/>
                  </a:lnTo>
                  <a:lnTo>
                    <a:pt x="31" y="206"/>
                  </a:lnTo>
                  <a:lnTo>
                    <a:pt x="31" y="204"/>
                  </a:lnTo>
                  <a:lnTo>
                    <a:pt x="30" y="204"/>
                  </a:lnTo>
                  <a:lnTo>
                    <a:pt x="29" y="196"/>
                  </a:lnTo>
                  <a:lnTo>
                    <a:pt x="27" y="189"/>
                  </a:lnTo>
                  <a:lnTo>
                    <a:pt x="25" y="181"/>
                  </a:lnTo>
                  <a:lnTo>
                    <a:pt x="24" y="173"/>
                  </a:lnTo>
                  <a:lnTo>
                    <a:pt x="23" y="166"/>
                  </a:lnTo>
                  <a:lnTo>
                    <a:pt x="20" y="158"/>
                  </a:lnTo>
                  <a:lnTo>
                    <a:pt x="19" y="149"/>
                  </a:lnTo>
                  <a:lnTo>
                    <a:pt x="17" y="143"/>
                  </a:lnTo>
                  <a:lnTo>
                    <a:pt x="16" y="133"/>
                  </a:lnTo>
                  <a:lnTo>
                    <a:pt x="14" y="124"/>
                  </a:lnTo>
                  <a:lnTo>
                    <a:pt x="12" y="116"/>
                  </a:lnTo>
                  <a:lnTo>
                    <a:pt x="11" y="107"/>
                  </a:lnTo>
                  <a:lnTo>
                    <a:pt x="9" y="99"/>
                  </a:lnTo>
                  <a:lnTo>
                    <a:pt x="8" y="89"/>
                  </a:lnTo>
                  <a:lnTo>
                    <a:pt x="6" y="80"/>
                  </a:lnTo>
                  <a:lnTo>
                    <a:pt x="5" y="70"/>
                  </a:lnTo>
                  <a:lnTo>
                    <a:pt x="4" y="67"/>
                  </a:lnTo>
                  <a:lnTo>
                    <a:pt x="2" y="63"/>
                  </a:lnTo>
                  <a:lnTo>
                    <a:pt x="1" y="59"/>
                  </a:lnTo>
                  <a:lnTo>
                    <a:pt x="0" y="55"/>
                  </a:lnTo>
                  <a:lnTo>
                    <a:pt x="15" y="156"/>
                  </a:lnTo>
                  <a:lnTo>
                    <a:pt x="40" y="332"/>
                  </a:lnTo>
                  <a:lnTo>
                    <a:pt x="47" y="353"/>
                  </a:lnTo>
                  <a:lnTo>
                    <a:pt x="49" y="360"/>
                  </a:lnTo>
                  <a:lnTo>
                    <a:pt x="52" y="366"/>
                  </a:lnTo>
                  <a:lnTo>
                    <a:pt x="53" y="375"/>
                  </a:lnTo>
                  <a:lnTo>
                    <a:pt x="55" y="383"/>
                  </a:lnTo>
                  <a:lnTo>
                    <a:pt x="57" y="391"/>
                  </a:lnTo>
                  <a:lnTo>
                    <a:pt x="59" y="398"/>
                  </a:lnTo>
                  <a:lnTo>
                    <a:pt x="62" y="406"/>
                  </a:lnTo>
                  <a:lnTo>
                    <a:pt x="64" y="414"/>
                  </a:lnTo>
                  <a:lnTo>
                    <a:pt x="67" y="421"/>
                  </a:lnTo>
                  <a:lnTo>
                    <a:pt x="69" y="429"/>
                  </a:lnTo>
                  <a:lnTo>
                    <a:pt x="72" y="436"/>
                  </a:lnTo>
                  <a:lnTo>
                    <a:pt x="75" y="444"/>
                  </a:lnTo>
                  <a:lnTo>
                    <a:pt x="77" y="450"/>
                  </a:lnTo>
                  <a:lnTo>
                    <a:pt x="81" y="457"/>
                  </a:lnTo>
                  <a:lnTo>
                    <a:pt x="84" y="463"/>
                  </a:lnTo>
                  <a:lnTo>
                    <a:pt x="87" y="471"/>
                  </a:lnTo>
                  <a:lnTo>
                    <a:pt x="90" y="475"/>
                  </a:lnTo>
                  <a:lnTo>
                    <a:pt x="92" y="478"/>
                  </a:lnTo>
                  <a:lnTo>
                    <a:pt x="94" y="482"/>
                  </a:lnTo>
                  <a:lnTo>
                    <a:pt x="96" y="486"/>
                  </a:lnTo>
                  <a:lnTo>
                    <a:pt x="99" y="490"/>
                  </a:lnTo>
                  <a:lnTo>
                    <a:pt x="101" y="496"/>
                  </a:lnTo>
                  <a:lnTo>
                    <a:pt x="103" y="501"/>
                  </a:lnTo>
                  <a:lnTo>
                    <a:pt x="104" y="507"/>
                  </a:lnTo>
                  <a:lnTo>
                    <a:pt x="105" y="507"/>
                  </a:lnTo>
                  <a:lnTo>
                    <a:pt x="106" y="507"/>
                  </a:lnTo>
                  <a:lnTo>
                    <a:pt x="106" y="505"/>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69" name="Freeform 29"/>
            <p:cNvSpPr/>
            <p:nvPr/>
          </p:nvSpPr>
          <p:spPr>
            <a:xfrm>
              <a:off x="4365" y="3593"/>
              <a:ext cx="48" cy="15"/>
            </a:xfrm>
            <a:custGeom>
              <a:avLst/>
              <a:gdLst/>
              <a:ahLst/>
              <a:cxnLst>
                <a:cxn ang="0">
                  <a:pos x="48" y="0"/>
                </a:cxn>
                <a:cxn ang="0">
                  <a:pos x="23" y="9"/>
                </a:cxn>
                <a:cxn ang="0">
                  <a:pos x="21" y="9"/>
                </a:cxn>
                <a:cxn ang="0">
                  <a:pos x="18" y="9"/>
                </a:cxn>
                <a:cxn ang="0">
                  <a:pos x="16" y="7"/>
                </a:cxn>
                <a:cxn ang="0">
                  <a:pos x="12" y="7"/>
                </a:cxn>
                <a:cxn ang="0">
                  <a:pos x="9" y="5"/>
                </a:cxn>
                <a:cxn ang="0">
                  <a:pos x="7" y="3"/>
                </a:cxn>
                <a:cxn ang="0">
                  <a:pos x="3" y="1"/>
                </a:cxn>
                <a:cxn ang="0">
                  <a:pos x="0" y="0"/>
                </a:cxn>
                <a:cxn ang="0">
                  <a:pos x="2" y="1"/>
                </a:cxn>
                <a:cxn ang="0">
                  <a:pos x="3" y="3"/>
                </a:cxn>
                <a:cxn ang="0">
                  <a:pos x="5" y="5"/>
                </a:cxn>
                <a:cxn ang="0">
                  <a:pos x="7" y="7"/>
                </a:cxn>
                <a:cxn ang="0">
                  <a:pos x="9" y="9"/>
                </a:cxn>
                <a:cxn ang="0">
                  <a:pos x="10" y="9"/>
                </a:cxn>
                <a:cxn ang="0">
                  <a:pos x="12" y="11"/>
                </a:cxn>
                <a:cxn ang="0">
                  <a:pos x="14" y="13"/>
                </a:cxn>
                <a:cxn ang="0">
                  <a:pos x="16" y="13"/>
                </a:cxn>
                <a:cxn ang="0">
                  <a:pos x="18" y="13"/>
                </a:cxn>
                <a:cxn ang="0">
                  <a:pos x="20" y="15"/>
                </a:cxn>
                <a:cxn ang="0">
                  <a:pos x="21" y="15"/>
                </a:cxn>
                <a:cxn ang="0">
                  <a:pos x="23" y="15"/>
                </a:cxn>
                <a:cxn ang="0">
                  <a:pos x="24" y="15"/>
                </a:cxn>
                <a:cxn ang="0">
                  <a:pos x="27" y="15"/>
                </a:cxn>
                <a:cxn ang="0">
                  <a:pos x="29" y="13"/>
                </a:cxn>
                <a:cxn ang="0">
                  <a:pos x="31" y="11"/>
                </a:cxn>
                <a:cxn ang="0">
                  <a:pos x="33" y="11"/>
                </a:cxn>
                <a:cxn ang="0">
                  <a:pos x="37" y="9"/>
                </a:cxn>
                <a:cxn ang="0">
                  <a:pos x="39" y="7"/>
                </a:cxn>
                <a:cxn ang="0">
                  <a:pos x="41" y="5"/>
                </a:cxn>
                <a:cxn ang="0">
                  <a:pos x="43" y="3"/>
                </a:cxn>
                <a:cxn ang="0">
                  <a:pos x="46" y="1"/>
                </a:cxn>
                <a:cxn ang="0">
                  <a:pos x="48" y="0"/>
                </a:cxn>
              </a:cxnLst>
              <a:rect l="0" t="0" r="0" b="0"/>
              <a:pathLst>
                <a:path w="48" h="15">
                  <a:moveTo>
                    <a:pt x="48" y="0"/>
                  </a:moveTo>
                  <a:lnTo>
                    <a:pt x="23" y="9"/>
                  </a:lnTo>
                  <a:lnTo>
                    <a:pt x="21" y="9"/>
                  </a:lnTo>
                  <a:lnTo>
                    <a:pt x="18" y="9"/>
                  </a:lnTo>
                  <a:lnTo>
                    <a:pt x="16" y="7"/>
                  </a:lnTo>
                  <a:lnTo>
                    <a:pt x="12" y="7"/>
                  </a:lnTo>
                  <a:lnTo>
                    <a:pt x="9" y="5"/>
                  </a:lnTo>
                  <a:lnTo>
                    <a:pt x="7" y="3"/>
                  </a:lnTo>
                  <a:lnTo>
                    <a:pt x="3" y="1"/>
                  </a:lnTo>
                  <a:lnTo>
                    <a:pt x="0" y="0"/>
                  </a:lnTo>
                  <a:lnTo>
                    <a:pt x="2" y="1"/>
                  </a:lnTo>
                  <a:lnTo>
                    <a:pt x="3" y="3"/>
                  </a:lnTo>
                  <a:lnTo>
                    <a:pt x="5" y="5"/>
                  </a:lnTo>
                  <a:lnTo>
                    <a:pt x="7" y="7"/>
                  </a:lnTo>
                  <a:lnTo>
                    <a:pt x="9" y="9"/>
                  </a:lnTo>
                  <a:lnTo>
                    <a:pt x="10" y="9"/>
                  </a:lnTo>
                  <a:lnTo>
                    <a:pt x="12" y="11"/>
                  </a:lnTo>
                  <a:lnTo>
                    <a:pt x="14" y="13"/>
                  </a:lnTo>
                  <a:lnTo>
                    <a:pt x="16" y="13"/>
                  </a:lnTo>
                  <a:lnTo>
                    <a:pt x="18" y="13"/>
                  </a:lnTo>
                  <a:lnTo>
                    <a:pt x="20" y="15"/>
                  </a:lnTo>
                  <a:lnTo>
                    <a:pt x="21" y="15"/>
                  </a:lnTo>
                  <a:lnTo>
                    <a:pt x="23" y="15"/>
                  </a:lnTo>
                  <a:lnTo>
                    <a:pt x="24" y="15"/>
                  </a:lnTo>
                  <a:lnTo>
                    <a:pt x="27" y="15"/>
                  </a:lnTo>
                  <a:lnTo>
                    <a:pt x="29" y="13"/>
                  </a:lnTo>
                  <a:lnTo>
                    <a:pt x="31" y="11"/>
                  </a:lnTo>
                  <a:lnTo>
                    <a:pt x="33" y="11"/>
                  </a:lnTo>
                  <a:lnTo>
                    <a:pt x="37" y="9"/>
                  </a:lnTo>
                  <a:lnTo>
                    <a:pt x="39" y="7"/>
                  </a:lnTo>
                  <a:lnTo>
                    <a:pt x="41" y="5"/>
                  </a:lnTo>
                  <a:lnTo>
                    <a:pt x="43" y="3"/>
                  </a:lnTo>
                  <a:lnTo>
                    <a:pt x="46" y="1"/>
                  </a:lnTo>
                  <a:lnTo>
                    <a:pt x="48" y="0"/>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0" name="Freeform 30"/>
            <p:cNvSpPr/>
            <p:nvPr/>
          </p:nvSpPr>
          <p:spPr>
            <a:xfrm>
              <a:off x="4327" y="3745"/>
              <a:ext cx="54" cy="305"/>
            </a:xfrm>
            <a:custGeom>
              <a:avLst/>
              <a:gdLst/>
              <a:ahLst/>
              <a:cxnLst>
                <a:cxn ang="0">
                  <a:pos x="50" y="231"/>
                </a:cxn>
                <a:cxn ang="0">
                  <a:pos x="47" y="212"/>
                </a:cxn>
                <a:cxn ang="0">
                  <a:pos x="43" y="189"/>
                </a:cxn>
                <a:cxn ang="0">
                  <a:pos x="39" y="168"/>
                </a:cxn>
                <a:cxn ang="0">
                  <a:pos x="36" y="145"/>
                </a:cxn>
                <a:cxn ang="0">
                  <a:pos x="35" y="137"/>
                </a:cxn>
                <a:cxn ang="0">
                  <a:pos x="33" y="132"/>
                </a:cxn>
                <a:cxn ang="0">
                  <a:pos x="31" y="118"/>
                </a:cxn>
                <a:cxn ang="0">
                  <a:pos x="30" y="103"/>
                </a:cxn>
                <a:cxn ang="0">
                  <a:pos x="2" y="10"/>
                </a:cxn>
                <a:cxn ang="0">
                  <a:pos x="5" y="27"/>
                </a:cxn>
                <a:cxn ang="0">
                  <a:pos x="10" y="44"/>
                </a:cxn>
                <a:cxn ang="0">
                  <a:pos x="16" y="61"/>
                </a:cxn>
                <a:cxn ang="0">
                  <a:pos x="20" y="78"/>
                </a:cxn>
                <a:cxn ang="0">
                  <a:pos x="26" y="97"/>
                </a:cxn>
                <a:cxn ang="0">
                  <a:pos x="30" y="118"/>
                </a:cxn>
                <a:cxn ang="0">
                  <a:pos x="32" y="141"/>
                </a:cxn>
                <a:cxn ang="0">
                  <a:pos x="37" y="168"/>
                </a:cxn>
                <a:cxn ang="0">
                  <a:pos x="42" y="196"/>
                </a:cxn>
                <a:cxn ang="0">
                  <a:pos x="46" y="225"/>
                </a:cxn>
                <a:cxn ang="0">
                  <a:pos x="48" y="256"/>
                </a:cxn>
                <a:cxn ang="0">
                  <a:pos x="48" y="273"/>
                </a:cxn>
                <a:cxn ang="0">
                  <a:pos x="41" y="244"/>
                </a:cxn>
                <a:cxn ang="0">
                  <a:pos x="35" y="214"/>
                </a:cxn>
                <a:cxn ang="0">
                  <a:pos x="29" y="181"/>
                </a:cxn>
                <a:cxn ang="0">
                  <a:pos x="24" y="149"/>
                </a:cxn>
                <a:cxn ang="0">
                  <a:pos x="23" y="134"/>
                </a:cxn>
                <a:cxn ang="0">
                  <a:pos x="21" y="118"/>
                </a:cxn>
                <a:cxn ang="0">
                  <a:pos x="18" y="97"/>
                </a:cxn>
                <a:cxn ang="0">
                  <a:pos x="13" y="80"/>
                </a:cxn>
                <a:cxn ang="0">
                  <a:pos x="9" y="61"/>
                </a:cxn>
                <a:cxn ang="0">
                  <a:pos x="4" y="42"/>
                </a:cxn>
                <a:cxn ang="0">
                  <a:pos x="19" y="120"/>
                </a:cxn>
                <a:cxn ang="0">
                  <a:pos x="20" y="134"/>
                </a:cxn>
                <a:cxn ang="0">
                  <a:pos x="22" y="145"/>
                </a:cxn>
                <a:cxn ang="0">
                  <a:pos x="24" y="160"/>
                </a:cxn>
                <a:cxn ang="0">
                  <a:pos x="27" y="179"/>
                </a:cxn>
                <a:cxn ang="0">
                  <a:pos x="30" y="200"/>
                </a:cxn>
                <a:cxn ang="0">
                  <a:pos x="35" y="221"/>
                </a:cxn>
                <a:cxn ang="0">
                  <a:pos x="37" y="244"/>
                </a:cxn>
                <a:cxn ang="0">
                  <a:pos x="39" y="263"/>
                </a:cxn>
                <a:cxn ang="0">
                  <a:pos x="52" y="305"/>
                </a:cxn>
                <a:cxn ang="0">
                  <a:pos x="54" y="303"/>
                </a:cxn>
              </a:cxnLst>
              <a:rect l="0" t="0" r="0" b="0"/>
              <a:pathLst>
                <a:path w="54" h="305">
                  <a:moveTo>
                    <a:pt x="54" y="301"/>
                  </a:moveTo>
                  <a:lnTo>
                    <a:pt x="50" y="231"/>
                  </a:lnTo>
                  <a:lnTo>
                    <a:pt x="48" y="221"/>
                  </a:lnTo>
                  <a:lnTo>
                    <a:pt x="47" y="212"/>
                  </a:lnTo>
                  <a:lnTo>
                    <a:pt x="45" y="200"/>
                  </a:lnTo>
                  <a:lnTo>
                    <a:pt x="43" y="189"/>
                  </a:lnTo>
                  <a:lnTo>
                    <a:pt x="41" y="177"/>
                  </a:lnTo>
                  <a:lnTo>
                    <a:pt x="39" y="168"/>
                  </a:lnTo>
                  <a:lnTo>
                    <a:pt x="38" y="156"/>
                  </a:lnTo>
                  <a:lnTo>
                    <a:pt x="36" y="145"/>
                  </a:lnTo>
                  <a:lnTo>
                    <a:pt x="36" y="141"/>
                  </a:lnTo>
                  <a:lnTo>
                    <a:pt x="35" y="137"/>
                  </a:lnTo>
                  <a:lnTo>
                    <a:pt x="35" y="135"/>
                  </a:lnTo>
                  <a:lnTo>
                    <a:pt x="33" y="132"/>
                  </a:lnTo>
                  <a:lnTo>
                    <a:pt x="32" y="124"/>
                  </a:lnTo>
                  <a:lnTo>
                    <a:pt x="31" y="118"/>
                  </a:lnTo>
                  <a:lnTo>
                    <a:pt x="30" y="111"/>
                  </a:lnTo>
                  <a:lnTo>
                    <a:pt x="30" y="103"/>
                  </a:lnTo>
                  <a:lnTo>
                    <a:pt x="0" y="0"/>
                  </a:lnTo>
                  <a:lnTo>
                    <a:pt x="2" y="10"/>
                  </a:lnTo>
                  <a:lnTo>
                    <a:pt x="4" y="17"/>
                  </a:lnTo>
                  <a:lnTo>
                    <a:pt x="5" y="27"/>
                  </a:lnTo>
                  <a:lnTo>
                    <a:pt x="8" y="36"/>
                  </a:lnTo>
                  <a:lnTo>
                    <a:pt x="10" y="44"/>
                  </a:lnTo>
                  <a:lnTo>
                    <a:pt x="13" y="52"/>
                  </a:lnTo>
                  <a:lnTo>
                    <a:pt x="16" y="61"/>
                  </a:lnTo>
                  <a:lnTo>
                    <a:pt x="18" y="69"/>
                  </a:lnTo>
                  <a:lnTo>
                    <a:pt x="20" y="78"/>
                  </a:lnTo>
                  <a:lnTo>
                    <a:pt x="23" y="88"/>
                  </a:lnTo>
                  <a:lnTo>
                    <a:pt x="26" y="97"/>
                  </a:lnTo>
                  <a:lnTo>
                    <a:pt x="28" y="109"/>
                  </a:lnTo>
                  <a:lnTo>
                    <a:pt x="30" y="118"/>
                  </a:lnTo>
                  <a:lnTo>
                    <a:pt x="31" y="130"/>
                  </a:lnTo>
                  <a:lnTo>
                    <a:pt x="32" y="141"/>
                  </a:lnTo>
                  <a:lnTo>
                    <a:pt x="35" y="155"/>
                  </a:lnTo>
                  <a:lnTo>
                    <a:pt x="37" y="168"/>
                  </a:lnTo>
                  <a:lnTo>
                    <a:pt x="40" y="181"/>
                  </a:lnTo>
                  <a:lnTo>
                    <a:pt x="42" y="196"/>
                  </a:lnTo>
                  <a:lnTo>
                    <a:pt x="45" y="212"/>
                  </a:lnTo>
                  <a:lnTo>
                    <a:pt x="46" y="225"/>
                  </a:lnTo>
                  <a:lnTo>
                    <a:pt x="47" y="240"/>
                  </a:lnTo>
                  <a:lnTo>
                    <a:pt x="48" y="256"/>
                  </a:lnTo>
                  <a:lnTo>
                    <a:pt x="47" y="273"/>
                  </a:lnTo>
                  <a:lnTo>
                    <a:pt x="48" y="273"/>
                  </a:lnTo>
                  <a:lnTo>
                    <a:pt x="45" y="257"/>
                  </a:lnTo>
                  <a:lnTo>
                    <a:pt x="41" y="244"/>
                  </a:lnTo>
                  <a:lnTo>
                    <a:pt x="38" y="229"/>
                  </a:lnTo>
                  <a:lnTo>
                    <a:pt x="35" y="214"/>
                  </a:lnTo>
                  <a:lnTo>
                    <a:pt x="31" y="198"/>
                  </a:lnTo>
                  <a:lnTo>
                    <a:pt x="29" y="181"/>
                  </a:lnTo>
                  <a:lnTo>
                    <a:pt x="27" y="166"/>
                  </a:lnTo>
                  <a:lnTo>
                    <a:pt x="24" y="149"/>
                  </a:lnTo>
                  <a:lnTo>
                    <a:pt x="23" y="141"/>
                  </a:lnTo>
                  <a:lnTo>
                    <a:pt x="23" y="134"/>
                  </a:lnTo>
                  <a:lnTo>
                    <a:pt x="22" y="126"/>
                  </a:lnTo>
                  <a:lnTo>
                    <a:pt x="21" y="118"/>
                  </a:lnTo>
                  <a:lnTo>
                    <a:pt x="20" y="109"/>
                  </a:lnTo>
                  <a:lnTo>
                    <a:pt x="18" y="97"/>
                  </a:lnTo>
                  <a:lnTo>
                    <a:pt x="16" y="90"/>
                  </a:lnTo>
                  <a:lnTo>
                    <a:pt x="13" y="80"/>
                  </a:lnTo>
                  <a:lnTo>
                    <a:pt x="11" y="69"/>
                  </a:lnTo>
                  <a:lnTo>
                    <a:pt x="9" y="61"/>
                  </a:lnTo>
                  <a:lnTo>
                    <a:pt x="7" y="52"/>
                  </a:lnTo>
                  <a:lnTo>
                    <a:pt x="4" y="42"/>
                  </a:lnTo>
                  <a:lnTo>
                    <a:pt x="18" y="114"/>
                  </a:lnTo>
                  <a:lnTo>
                    <a:pt x="19" y="120"/>
                  </a:lnTo>
                  <a:lnTo>
                    <a:pt x="19" y="126"/>
                  </a:lnTo>
                  <a:lnTo>
                    <a:pt x="20" y="134"/>
                  </a:lnTo>
                  <a:lnTo>
                    <a:pt x="21" y="139"/>
                  </a:lnTo>
                  <a:lnTo>
                    <a:pt x="22" y="145"/>
                  </a:lnTo>
                  <a:lnTo>
                    <a:pt x="23" y="153"/>
                  </a:lnTo>
                  <a:lnTo>
                    <a:pt x="24" y="160"/>
                  </a:lnTo>
                  <a:lnTo>
                    <a:pt x="24" y="168"/>
                  </a:lnTo>
                  <a:lnTo>
                    <a:pt x="27" y="179"/>
                  </a:lnTo>
                  <a:lnTo>
                    <a:pt x="28" y="191"/>
                  </a:lnTo>
                  <a:lnTo>
                    <a:pt x="30" y="200"/>
                  </a:lnTo>
                  <a:lnTo>
                    <a:pt x="32" y="212"/>
                  </a:lnTo>
                  <a:lnTo>
                    <a:pt x="35" y="221"/>
                  </a:lnTo>
                  <a:lnTo>
                    <a:pt x="36" y="235"/>
                  </a:lnTo>
                  <a:lnTo>
                    <a:pt x="37" y="244"/>
                  </a:lnTo>
                  <a:lnTo>
                    <a:pt x="38" y="256"/>
                  </a:lnTo>
                  <a:lnTo>
                    <a:pt x="39" y="263"/>
                  </a:lnTo>
                  <a:lnTo>
                    <a:pt x="51" y="305"/>
                  </a:lnTo>
                  <a:lnTo>
                    <a:pt x="52" y="305"/>
                  </a:lnTo>
                  <a:lnTo>
                    <a:pt x="52" y="303"/>
                  </a:lnTo>
                  <a:lnTo>
                    <a:pt x="54" y="303"/>
                  </a:lnTo>
                  <a:lnTo>
                    <a:pt x="54" y="301"/>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1" name="Freeform 31"/>
            <p:cNvSpPr/>
            <p:nvPr/>
          </p:nvSpPr>
          <p:spPr>
            <a:xfrm>
              <a:off x="4315" y="3869"/>
              <a:ext cx="24" cy="101"/>
            </a:xfrm>
            <a:custGeom>
              <a:avLst/>
              <a:gdLst/>
              <a:ahLst/>
              <a:cxnLst>
                <a:cxn ang="0">
                  <a:pos x="24" y="97"/>
                </a:cxn>
                <a:cxn ang="0">
                  <a:pos x="0" y="0"/>
                </a:cxn>
                <a:cxn ang="0">
                  <a:pos x="7" y="38"/>
                </a:cxn>
                <a:cxn ang="0">
                  <a:pos x="6" y="40"/>
                </a:cxn>
                <a:cxn ang="0">
                  <a:pos x="5" y="40"/>
                </a:cxn>
                <a:cxn ang="0">
                  <a:pos x="5" y="38"/>
                </a:cxn>
                <a:cxn ang="0">
                  <a:pos x="4" y="38"/>
                </a:cxn>
                <a:cxn ang="0">
                  <a:pos x="21" y="101"/>
                </a:cxn>
                <a:cxn ang="0">
                  <a:pos x="22" y="101"/>
                </a:cxn>
                <a:cxn ang="0">
                  <a:pos x="23" y="101"/>
                </a:cxn>
                <a:cxn ang="0">
                  <a:pos x="24" y="99"/>
                </a:cxn>
                <a:cxn ang="0">
                  <a:pos x="24" y="97"/>
                </a:cxn>
              </a:cxnLst>
              <a:rect l="0" t="0" r="0" b="0"/>
              <a:pathLst>
                <a:path w="24" h="101">
                  <a:moveTo>
                    <a:pt x="24" y="97"/>
                  </a:moveTo>
                  <a:lnTo>
                    <a:pt x="0" y="0"/>
                  </a:lnTo>
                  <a:lnTo>
                    <a:pt x="7" y="38"/>
                  </a:lnTo>
                  <a:lnTo>
                    <a:pt x="6" y="40"/>
                  </a:lnTo>
                  <a:lnTo>
                    <a:pt x="5" y="40"/>
                  </a:lnTo>
                  <a:lnTo>
                    <a:pt x="5" y="38"/>
                  </a:lnTo>
                  <a:lnTo>
                    <a:pt x="4" y="38"/>
                  </a:lnTo>
                  <a:lnTo>
                    <a:pt x="21" y="101"/>
                  </a:lnTo>
                  <a:lnTo>
                    <a:pt x="22" y="101"/>
                  </a:lnTo>
                  <a:lnTo>
                    <a:pt x="23" y="101"/>
                  </a:lnTo>
                  <a:lnTo>
                    <a:pt x="24" y="99"/>
                  </a:lnTo>
                  <a:lnTo>
                    <a:pt x="24" y="97"/>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2" name="Freeform 32"/>
            <p:cNvSpPr/>
            <p:nvPr/>
          </p:nvSpPr>
          <p:spPr>
            <a:xfrm>
              <a:off x="4291" y="3898"/>
              <a:ext cx="40" cy="118"/>
            </a:xfrm>
            <a:custGeom>
              <a:avLst/>
              <a:gdLst/>
              <a:ahLst/>
              <a:cxnLst>
                <a:cxn ang="0">
                  <a:pos x="40" y="118"/>
                </a:cxn>
                <a:cxn ang="0">
                  <a:pos x="39" y="114"/>
                </a:cxn>
                <a:cxn ang="0">
                  <a:pos x="36" y="110"/>
                </a:cxn>
                <a:cxn ang="0">
                  <a:pos x="33" y="106"/>
                </a:cxn>
                <a:cxn ang="0">
                  <a:pos x="30" y="103"/>
                </a:cxn>
                <a:cxn ang="0">
                  <a:pos x="27" y="99"/>
                </a:cxn>
                <a:cxn ang="0">
                  <a:pos x="25" y="93"/>
                </a:cxn>
                <a:cxn ang="0">
                  <a:pos x="24" y="85"/>
                </a:cxn>
                <a:cxn ang="0">
                  <a:pos x="21" y="78"/>
                </a:cxn>
                <a:cxn ang="0">
                  <a:pos x="21" y="74"/>
                </a:cxn>
                <a:cxn ang="0">
                  <a:pos x="20" y="68"/>
                </a:cxn>
                <a:cxn ang="0">
                  <a:pos x="19" y="64"/>
                </a:cxn>
                <a:cxn ang="0">
                  <a:pos x="18" y="61"/>
                </a:cxn>
                <a:cxn ang="0">
                  <a:pos x="18" y="57"/>
                </a:cxn>
                <a:cxn ang="0">
                  <a:pos x="17" y="51"/>
                </a:cxn>
                <a:cxn ang="0">
                  <a:pos x="16" y="47"/>
                </a:cxn>
                <a:cxn ang="0">
                  <a:pos x="15" y="43"/>
                </a:cxn>
                <a:cxn ang="0">
                  <a:pos x="12" y="40"/>
                </a:cxn>
                <a:cxn ang="0">
                  <a:pos x="10" y="34"/>
                </a:cxn>
                <a:cxn ang="0">
                  <a:pos x="9" y="28"/>
                </a:cxn>
                <a:cxn ang="0">
                  <a:pos x="7" y="24"/>
                </a:cxn>
                <a:cxn ang="0">
                  <a:pos x="6" y="17"/>
                </a:cxn>
                <a:cxn ang="0">
                  <a:pos x="4" y="11"/>
                </a:cxn>
                <a:cxn ang="0">
                  <a:pos x="2" y="5"/>
                </a:cxn>
                <a:cxn ang="0">
                  <a:pos x="0" y="0"/>
                </a:cxn>
                <a:cxn ang="0">
                  <a:pos x="1" y="3"/>
                </a:cxn>
                <a:cxn ang="0">
                  <a:pos x="2" y="7"/>
                </a:cxn>
                <a:cxn ang="0">
                  <a:pos x="2" y="13"/>
                </a:cxn>
                <a:cxn ang="0">
                  <a:pos x="4" y="19"/>
                </a:cxn>
                <a:cxn ang="0">
                  <a:pos x="5" y="24"/>
                </a:cxn>
                <a:cxn ang="0">
                  <a:pos x="6" y="28"/>
                </a:cxn>
                <a:cxn ang="0">
                  <a:pos x="7" y="34"/>
                </a:cxn>
                <a:cxn ang="0">
                  <a:pos x="7" y="38"/>
                </a:cxn>
                <a:cxn ang="0">
                  <a:pos x="10" y="45"/>
                </a:cxn>
                <a:cxn ang="0">
                  <a:pos x="11" y="53"/>
                </a:cxn>
                <a:cxn ang="0">
                  <a:pos x="14" y="63"/>
                </a:cxn>
                <a:cxn ang="0">
                  <a:pos x="15" y="72"/>
                </a:cxn>
                <a:cxn ang="0">
                  <a:pos x="16" y="82"/>
                </a:cxn>
                <a:cxn ang="0">
                  <a:pos x="17" y="91"/>
                </a:cxn>
                <a:cxn ang="0">
                  <a:pos x="19" y="99"/>
                </a:cxn>
                <a:cxn ang="0">
                  <a:pos x="20" y="106"/>
                </a:cxn>
                <a:cxn ang="0">
                  <a:pos x="40" y="118"/>
                </a:cxn>
              </a:cxnLst>
              <a:rect l="0" t="0" r="0" b="0"/>
              <a:pathLst>
                <a:path w="40" h="118">
                  <a:moveTo>
                    <a:pt x="40" y="118"/>
                  </a:moveTo>
                  <a:lnTo>
                    <a:pt x="39" y="114"/>
                  </a:lnTo>
                  <a:lnTo>
                    <a:pt x="36" y="110"/>
                  </a:lnTo>
                  <a:lnTo>
                    <a:pt x="33" y="106"/>
                  </a:lnTo>
                  <a:lnTo>
                    <a:pt x="30" y="103"/>
                  </a:lnTo>
                  <a:lnTo>
                    <a:pt x="27" y="99"/>
                  </a:lnTo>
                  <a:lnTo>
                    <a:pt x="25" y="93"/>
                  </a:lnTo>
                  <a:lnTo>
                    <a:pt x="24" y="85"/>
                  </a:lnTo>
                  <a:lnTo>
                    <a:pt x="21" y="78"/>
                  </a:lnTo>
                  <a:lnTo>
                    <a:pt x="21" y="74"/>
                  </a:lnTo>
                  <a:lnTo>
                    <a:pt x="20" y="68"/>
                  </a:lnTo>
                  <a:lnTo>
                    <a:pt x="19" y="64"/>
                  </a:lnTo>
                  <a:lnTo>
                    <a:pt x="18" y="61"/>
                  </a:lnTo>
                  <a:lnTo>
                    <a:pt x="18" y="57"/>
                  </a:lnTo>
                  <a:lnTo>
                    <a:pt x="17" y="51"/>
                  </a:lnTo>
                  <a:lnTo>
                    <a:pt x="16" y="47"/>
                  </a:lnTo>
                  <a:lnTo>
                    <a:pt x="15" y="43"/>
                  </a:lnTo>
                  <a:lnTo>
                    <a:pt x="12" y="40"/>
                  </a:lnTo>
                  <a:lnTo>
                    <a:pt x="10" y="34"/>
                  </a:lnTo>
                  <a:lnTo>
                    <a:pt x="9" y="28"/>
                  </a:lnTo>
                  <a:lnTo>
                    <a:pt x="7" y="24"/>
                  </a:lnTo>
                  <a:lnTo>
                    <a:pt x="6" y="17"/>
                  </a:lnTo>
                  <a:lnTo>
                    <a:pt x="4" y="11"/>
                  </a:lnTo>
                  <a:lnTo>
                    <a:pt x="2" y="5"/>
                  </a:lnTo>
                  <a:lnTo>
                    <a:pt x="0" y="0"/>
                  </a:lnTo>
                  <a:lnTo>
                    <a:pt x="1" y="3"/>
                  </a:lnTo>
                  <a:lnTo>
                    <a:pt x="2" y="7"/>
                  </a:lnTo>
                  <a:lnTo>
                    <a:pt x="2" y="13"/>
                  </a:lnTo>
                  <a:lnTo>
                    <a:pt x="4" y="19"/>
                  </a:lnTo>
                  <a:lnTo>
                    <a:pt x="5" y="24"/>
                  </a:lnTo>
                  <a:lnTo>
                    <a:pt x="6" y="28"/>
                  </a:lnTo>
                  <a:lnTo>
                    <a:pt x="7" y="34"/>
                  </a:lnTo>
                  <a:lnTo>
                    <a:pt x="7" y="38"/>
                  </a:lnTo>
                  <a:lnTo>
                    <a:pt x="10" y="45"/>
                  </a:lnTo>
                  <a:lnTo>
                    <a:pt x="11" y="53"/>
                  </a:lnTo>
                  <a:lnTo>
                    <a:pt x="14" y="63"/>
                  </a:lnTo>
                  <a:lnTo>
                    <a:pt x="15" y="72"/>
                  </a:lnTo>
                  <a:lnTo>
                    <a:pt x="16" y="82"/>
                  </a:lnTo>
                  <a:lnTo>
                    <a:pt x="17" y="91"/>
                  </a:lnTo>
                  <a:lnTo>
                    <a:pt x="19" y="99"/>
                  </a:lnTo>
                  <a:lnTo>
                    <a:pt x="20" y="106"/>
                  </a:lnTo>
                  <a:lnTo>
                    <a:pt x="40" y="118"/>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3" name="Freeform 33"/>
            <p:cNvSpPr/>
            <p:nvPr/>
          </p:nvSpPr>
          <p:spPr>
            <a:xfrm>
              <a:off x="4317" y="3718"/>
              <a:ext cx="13" cy="58"/>
            </a:xfrm>
            <a:custGeom>
              <a:avLst/>
              <a:gdLst/>
              <a:ahLst/>
              <a:cxnLst>
                <a:cxn ang="0">
                  <a:pos x="13" y="58"/>
                </a:cxn>
                <a:cxn ang="0">
                  <a:pos x="0" y="0"/>
                </a:cxn>
                <a:cxn ang="0">
                  <a:pos x="1" y="8"/>
                </a:cxn>
                <a:cxn ang="0">
                  <a:pos x="2" y="18"/>
                </a:cxn>
                <a:cxn ang="0">
                  <a:pos x="4" y="23"/>
                </a:cxn>
                <a:cxn ang="0">
                  <a:pos x="7" y="31"/>
                </a:cxn>
                <a:cxn ang="0">
                  <a:pos x="8" y="37"/>
                </a:cxn>
                <a:cxn ang="0">
                  <a:pos x="10" y="44"/>
                </a:cxn>
                <a:cxn ang="0">
                  <a:pos x="12" y="52"/>
                </a:cxn>
                <a:cxn ang="0">
                  <a:pos x="13" y="58"/>
                </a:cxn>
              </a:cxnLst>
              <a:rect l="0" t="0" r="0" b="0"/>
              <a:pathLst>
                <a:path w="13" h="58">
                  <a:moveTo>
                    <a:pt x="13" y="58"/>
                  </a:moveTo>
                  <a:lnTo>
                    <a:pt x="0" y="0"/>
                  </a:lnTo>
                  <a:lnTo>
                    <a:pt x="1" y="8"/>
                  </a:lnTo>
                  <a:lnTo>
                    <a:pt x="2" y="18"/>
                  </a:lnTo>
                  <a:lnTo>
                    <a:pt x="4" y="23"/>
                  </a:lnTo>
                  <a:lnTo>
                    <a:pt x="7" y="31"/>
                  </a:lnTo>
                  <a:lnTo>
                    <a:pt x="8" y="37"/>
                  </a:lnTo>
                  <a:lnTo>
                    <a:pt x="10" y="44"/>
                  </a:lnTo>
                  <a:lnTo>
                    <a:pt x="12" y="52"/>
                  </a:lnTo>
                  <a:lnTo>
                    <a:pt x="13" y="58"/>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4" name="Freeform 34"/>
            <p:cNvSpPr/>
            <p:nvPr/>
          </p:nvSpPr>
          <p:spPr>
            <a:xfrm>
              <a:off x="4310" y="3638"/>
              <a:ext cx="19" cy="101"/>
            </a:xfrm>
            <a:custGeom>
              <a:avLst/>
              <a:gdLst/>
              <a:ahLst/>
              <a:cxnLst>
                <a:cxn ang="0">
                  <a:pos x="19" y="99"/>
                </a:cxn>
                <a:cxn ang="0">
                  <a:pos x="0" y="0"/>
                </a:cxn>
                <a:cxn ang="0">
                  <a:pos x="7" y="75"/>
                </a:cxn>
                <a:cxn ang="0">
                  <a:pos x="7" y="59"/>
                </a:cxn>
                <a:cxn ang="0">
                  <a:pos x="8" y="59"/>
                </a:cxn>
                <a:cxn ang="0">
                  <a:pos x="9" y="59"/>
                </a:cxn>
                <a:cxn ang="0">
                  <a:pos x="9" y="61"/>
                </a:cxn>
                <a:cxn ang="0">
                  <a:pos x="10" y="65"/>
                </a:cxn>
                <a:cxn ang="0">
                  <a:pos x="19" y="101"/>
                </a:cxn>
                <a:cxn ang="0">
                  <a:pos x="19" y="99"/>
                </a:cxn>
              </a:cxnLst>
              <a:rect l="0" t="0" r="0" b="0"/>
              <a:pathLst>
                <a:path w="19" h="101">
                  <a:moveTo>
                    <a:pt x="19" y="99"/>
                  </a:moveTo>
                  <a:lnTo>
                    <a:pt x="0" y="0"/>
                  </a:lnTo>
                  <a:lnTo>
                    <a:pt x="7" y="75"/>
                  </a:lnTo>
                  <a:lnTo>
                    <a:pt x="7" y="59"/>
                  </a:lnTo>
                  <a:lnTo>
                    <a:pt x="8" y="59"/>
                  </a:lnTo>
                  <a:lnTo>
                    <a:pt x="9" y="59"/>
                  </a:lnTo>
                  <a:lnTo>
                    <a:pt x="9" y="61"/>
                  </a:lnTo>
                  <a:lnTo>
                    <a:pt x="10" y="65"/>
                  </a:lnTo>
                  <a:lnTo>
                    <a:pt x="19" y="101"/>
                  </a:lnTo>
                  <a:lnTo>
                    <a:pt x="19" y="99"/>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5" name="Freeform 35"/>
            <p:cNvSpPr/>
            <p:nvPr/>
          </p:nvSpPr>
          <p:spPr>
            <a:xfrm>
              <a:off x="4318" y="3715"/>
              <a:ext cx="2" cy="9"/>
            </a:xfrm>
            <a:custGeom>
              <a:avLst/>
              <a:gdLst/>
              <a:ahLst/>
              <a:cxnLst>
                <a:cxn ang="0">
                  <a:pos x="2" y="9"/>
                </a:cxn>
                <a:cxn ang="0">
                  <a:pos x="1" y="7"/>
                </a:cxn>
                <a:cxn ang="0">
                  <a:pos x="1" y="5"/>
                </a:cxn>
                <a:cxn ang="0">
                  <a:pos x="1" y="3"/>
                </a:cxn>
                <a:cxn ang="0">
                  <a:pos x="0" y="0"/>
                </a:cxn>
                <a:cxn ang="0">
                  <a:pos x="2" y="9"/>
                </a:cxn>
              </a:cxnLst>
              <a:rect l="0" t="0" r="0" b="0"/>
              <a:pathLst>
                <a:path w="2" h="9">
                  <a:moveTo>
                    <a:pt x="2" y="9"/>
                  </a:moveTo>
                  <a:lnTo>
                    <a:pt x="1" y="7"/>
                  </a:lnTo>
                  <a:lnTo>
                    <a:pt x="1" y="5"/>
                  </a:lnTo>
                  <a:lnTo>
                    <a:pt x="1" y="3"/>
                  </a:lnTo>
                  <a:lnTo>
                    <a:pt x="0" y="0"/>
                  </a:lnTo>
                  <a:lnTo>
                    <a:pt x="2" y="9"/>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6" name="Freeform 36"/>
            <p:cNvSpPr/>
            <p:nvPr/>
          </p:nvSpPr>
          <p:spPr>
            <a:xfrm>
              <a:off x="4234" y="3531"/>
              <a:ext cx="84" cy="298"/>
            </a:xfrm>
            <a:custGeom>
              <a:avLst/>
              <a:gdLst/>
              <a:ahLst/>
              <a:cxnLst>
                <a:cxn ang="0">
                  <a:pos x="80" y="67"/>
                </a:cxn>
                <a:cxn ang="0">
                  <a:pos x="71" y="65"/>
                </a:cxn>
                <a:cxn ang="0">
                  <a:pos x="63" y="60"/>
                </a:cxn>
                <a:cxn ang="0">
                  <a:pos x="55" y="50"/>
                </a:cxn>
                <a:cxn ang="0">
                  <a:pos x="47" y="39"/>
                </a:cxn>
                <a:cxn ang="0">
                  <a:pos x="40" y="25"/>
                </a:cxn>
                <a:cxn ang="0">
                  <a:pos x="34" y="14"/>
                </a:cxn>
                <a:cxn ang="0">
                  <a:pos x="26" y="4"/>
                </a:cxn>
                <a:cxn ang="0">
                  <a:pos x="8" y="25"/>
                </a:cxn>
                <a:cxn ang="0">
                  <a:pos x="7" y="52"/>
                </a:cxn>
                <a:cxn ang="0">
                  <a:pos x="5" y="77"/>
                </a:cxn>
                <a:cxn ang="0">
                  <a:pos x="0" y="94"/>
                </a:cxn>
                <a:cxn ang="0">
                  <a:pos x="1" y="105"/>
                </a:cxn>
                <a:cxn ang="0">
                  <a:pos x="5" y="115"/>
                </a:cxn>
                <a:cxn ang="0">
                  <a:pos x="7" y="126"/>
                </a:cxn>
                <a:cxn ang="0">
                  <a:pos x="8" y="140"/>
                </a:cxn>
                <a:cxn ang="0">
                  <a:pos x="10" y="157"/>
                </a:cxn>
                <a:cxn ang="0">
                  <a:pos x="12" y="172"/>
                </a:cxn>
                <a:cxn ang="0">
                  <a:pos x="15" y="189"/>
                </a:cxn>
                <a:cxn ang="0">
                  <a:pos x="18" y="206"/>
                </a:cxn>
                <a:cxn ang="0">
                  <a:pos x="23" y="222"/>
                </a:cxn>
                <a:cxn ang="0">
                  <a:pos x="27" y="239"/>
                </a:cxn>
                <a:cxn ang="0">
                  <a:pos x="31" y="256"/>
                </a:cxn>
                <a:cxn ang="0">
                  <a:pos x="33" y="267"/>
                </a:cxn>
                <a:cxn ang="0">
                  <a:pos x="33" y="275"/>
                </a:cxn>
                <a:cxn ang="0">
                  <a:pos x="40" y="298"/>
                </a:cxn>
                <a:cxn ang="0">
                  <a:pos x="36" y="275"/>
                </a:cxn>
                <a:cxn ang="0">
                  <a:pos x="33" y="252"/>
                </a:cxn>
                <a:cxn ang="0">
                  <a:pos x="28" y="227"/>
                </a:cxn>
                <a:cxn ang="0">
                  <a:pos x="23" y="206"/>
                </a:cxn>
                <a:cxn ang="0">
                  <a:pos x="19" y="185"/>
                </a:cxn>
                <a:cxn ang="0">
                  <a:pos x="16" y="168"/>
                </a:cxn>
                <a:cxn ang="0">
                  <a:pos x="12" y="149"/>
                </a:cxn>
                <a:cxn ang="0">
                  <a:pos x="10" y="130"/>
                </a:cxn>
                <a:cxn ang="0">
                  <a:pos x="8" y="117"/>
                </a:cxn>
                <a:cxn ang="0">
                  <a:pos x="7" y="107"/>
                </a:cxn>
                <a:cxn ang="0">
                  <a:pos x="5" y="102"/>
                </a:cxn>
                <a:cxn ang="0">
                  <a:pos x="2" y="96"/>
                </a:cxn>
                <a:cxn ang="0">
                  <a:pos x="6" y="86"/>
                </a:cxn>
                <a:cxn ang="0">
                  <a:pos x="9" y="79"/>
                </a:cxn>
                <a:cxn ang="0">
                  <a:pos x="11" y="67"/>
                </a:cxn>
                <a:cxn ang="0">
                  <a:pos x="12" y="56"/>
                </a:cxn>
                <a:cxn ang="0">
                  <a:pos x="12" y="41"/>
                </a:cxn>
                <a:cxn ang="0">
                  <a:pos x="16" y="29"/>
                </a:cxn>
                <a:cxn ang="0">
                  <a:pos x="25" y="35"/>
                </a:cxn>
                <a:cxn ang="0">
                  <a:pos x="34" y="42"/>
                </a:cxn>
                <a:cxn ang="0">
                  <a:pos x="42" y="50"/>
                </a:cxn>
                <a:cxn ang="0">
                  <a:pos x="49" y="60"/>
                </a:cxn>
                <a:cxn ang="0">
                  <a:pos x="57" y="67"/>
                </a:cxn>
                <a:cxn ang="0">
                  <a:pos x="65" y="73"/>
                </a:cxn>
                <a:cxn ang="0">
                  <a:pos x="74" y="73"/>
                </a:cxn>
                <a:cxn ang="0">
                  <a:pos x="83" y="67"/>
                </a:cxn>
                <a:cxn ang="0">
                  <a:pos x="84" y="65"/>
                </a:cxn>
              </a:cxnLst>
              <a:rect l="0" t="0" r="0" b="0"/>
              <a:pathLst>
                <a:path w="84" h="298">
                  <a:moveTo>
                    <a:pt x="84" y="65"/>
                  </a:moveTo>
                  <a:lnTo>
                    <a:pt x="80" y="67"/>
                  </a:lnTo>
                  <a:lnTo>
                    <a:pt x="75" y="67"/>
                  </a:lnTo>
                  <a:lnTo>
                    <a:pt x="71" y="65"/>
                  </a:lnTo>
                  <a:lnTo>
                    <a:pt x="66" y="63"/>
                  </a:lnTo>
                  <a:lnTo>
                    <a:pt x="63" y="60"/>
                  </a:lnTo>
                  <a:lnTo>
                    <a:pt x="58" y="56"/>
                  </a:lnTo>
                  <a:lnTo>
                    <a:pt x="55" y="50"/>
                  </a:lnTo>
                  <a:lnTo>
                    <a:pt x="52" y="44"/>
                  </a:lnTo>
                  <a:lnTo>
                    <a:pt x="47" y="39"/>
                  </a:lnTo>
                  <a:lnTo>
                    <a:pt x="44" y="31"/>
                  </a:lnTo>
                  <a:lnTo>
                    <a:pt x="40" y="25"/>
                  </a:lnTo>
                  <a:lnTo>
                    <a:pt x="37" y="20"/>
                  </a:lnTo>
                  <a:lnTo>
                    <a:pt x="34" y="14"/>
                  </a:lnTo>
                  <a:lnTo>
                    <a:pt x="30" y="8"/>
                  </a:lnTo>
                  <a:lnTo>
                    <a:pt x="26" y="4"/>
                  </a:lnTo>
                  <a:lnTo>
                    <a:pt x="23" y="0"/>
                  </a:lnTo>
                  <a:lnTo>
                    <a:pt x="8" y="25"/>
                  </a:lnTo>
                  <a:lnTo>
                    <a:pt x="7" y="39"/>
                  </a:lnTo>
                  <a:lnTo>
                    <a:pt x="7" y="52"/>
                  </a:lnTo>
                  <a:lnTo>
                    <a:pt x="6" y="63"/>
                  </a:lnTo>
                  <a:lnTo>
                    <a:pt x="5" y="77"/>
                  </a:lnTo>
                  <a:lnTo>
                    <a:pt x="0" y="88"/>
                  </a:lnTo>
                  <a:lnTo>
                    <a:pt x="0" y="94"/>
                  </a:lnTo>
                  <a:lnTo>
                    <a:pt x="1" y="100"/>
                  </a:lnTo>
                  <a:lnTo>
                    <a:pt x="1" y="105"/>
                  </a:lnTo>
                  <a:lnTo>
                    <a:pt x="4" y="109"/>
                  </a:lnTo>
                  <a:lnTo>
                    <a:pt x="5" y="115"/>
                  </a:lnTo>
                  <a:lnTo>
                    <a:pt x="6" y="121"/>
                  </a:lnTo>
                  <a:lnTo>
                    <a:pt x="7" y="126"/>
                  </a:lnTo>
                  <a:lnTo>
                    <a:pt x="8" y="132"/>
                  </a:lnTo>
                  <a:lnTo>
                    <a:pt x="8" y="140"/>
                  </a:lnTo>
                  <a:lnTo>
                    <a:pt x="9" y="147"/>
                  </a:lnTo>
                  <a:lnTo>
                    <a:pt x="10" y="157"/>
                  </a:lnTo>
                  <a:lnTo>
                    <a:pt x="11" y="164"/>
                  </a:lnTo>
                  <a:lnTo>
                    <a:pt x="12" y="172"/>
                  </a:lnTo>
                  <a:lnTo>
                    <a:pt x="14" y="182"/>
                  </a:lnTo>
                  <a:lnTo>
                    <a:pt x="15" y="189"/>
                  </a:lnTo>
                  <a:lnTo>
                    <a:pt x="16" y="197"/>
                  </a:lnTo>
                  <a:lnTo>
                    <a:pt x="18" y="206"/>
                  </a:lnTo>
                  <a:lnTo>
                    <a:pt x="19" y="214"/>
                  </a:lnTo>
                  <a:lnTo>
                    <a:pt x="23" y="222"/>
                  </a:lnTo>
                  <a:lnTo>
                    <a:pt x="25" y="231"/>
                  </a:lnTo>
                  <a:lnTo>
                    <a:pt x="27" y="239"/>
                  </a:lnTo>
                  <a:lnTo>
                    <a:pt x="29" y="246"/>
                  </a:lnTo>
                  <a:lnTo>
                    <a:pt x="31" y="256"/>
                  </a:lnTo>
                  <a:lnTo>
                    <a:pt x="33" y="266"/>
                  </a:lnTo>
                  <a:lnTo>
                    <a:pt x="33" y="267"/>
                  </a:lnTo>
                  <a:lnTo>
                    <a:pt x="33" y="271"/>
                  </a:lnTo>
                  <a:lnTo>
                    <a:pt x="33" y="275"/>
                  </a:lnTo>
                  <a:lnTo>
                    <a:pt x="33" y="279"/>
                  </a:lnTo>
                  <a:lnTo>
                    <a:pt x="40" y="298"/>
                  </a:lnTo>
                  <a:lnTo>
                    <a:pt x="38" y="287"/>
                  </a:lnTo>
                  <a:lnTo>
                    <a:pt x="36" y="275"/>
                  </a:lnTo>
                  <a:lnTo>
                    <a:pt x="35" y="264"/>
                  </a:lnTo>
                  <a:lnTo>
                    <a:pt x="33" y="252"/>
                  </a:lnTo>
                  <a:lnTo>
                    <a:pt x="30" y="239"/>
                  </a:lnTo>
                  <a:lnTo>
                    <a:pt x="28" y="227"/>
                  </a:lnTo>
                  <a:lnTo>
                    <a:pt x="25" y="216"/>
                  </a:lnTo>
                  <a:lnTo>
                    <a:pt x="23" y="206"/>
                  </a:lnTo>
                  <a:lnTo>
                    <a:pt x="20" y="197"/>
                  </a:lnTo>
                  <a:lnTo>
                    <a:pt x="19" y="185"/>
                  </a:lnTo>
                  <a:lnTo>
                    <a:pt x="17" y="178"/>
                  </a:lnTo>
                  <a:lnTo>
                    <a:pt x="16" y="168"/>
                  </a:lnTo>
                  <a:lnTo>
                    <a:pt x="15" y="159"/>
                  </a:lnTo>
                  <a:lnTo>
                    <a:pt x="12" y="149"/>
                  </a:lnTo>
                  <a:lnTo>
                    <a:pt x="11" y="140"/>
                  </a:lnTo>
                  <a:lnTo>
                    <a:pt x="10" y="130"/>
                  </a:lnTo>
                  <a:lnTo>
                    <a:pt x="9" y="123"/>
                  </a:lnTo>
                  <a:lnTo>
                    <a:pt x="8" y="117"/>
                  </a:lnTo>
                  <a:lnTo>
                    <a:pt x="8" y="113"/>
                  </a:lnTo>
                  <a:lnTo>
                    <a:pt x="7" y="107"/>
                  </a:lnTo>
                  <a:lnTo>
                    <a:pt x="6" y="103"/>
                  </a:lnTo>
                  <a:lnTo>
                    <a:pt x="5" y="102"/>
                  </a:lnTo>
                  <a:lnTo>
                    <a:pt x="4" y="100"/>
                  </a:lnTo>
                  <a:lnTo>
                    <a:pt x="2" y="96"/>
                  </a:lnTo>
                  <a:lnTo>
                    <a:pt x="4" y="90"/>
                  </a:lnTo>
                  <a:lnTo>
                    <a:pt x="6" y="86"/>
                  </a:lnTo>
                  <a:lnTo>
                    <a:pt x="8" y="82"/>
                  </a:lnTo>
                  <a:lnTo>
                    <a:pt x="9" y="79"/>
                  </a:lnTo>
                  <a:lnTo>
                    <a:pt x="10" y="73"/>
                  </a:lnTo>
                  <a:lnTo>
                    <a:pt x="11" y="67"/>
                  </a:lnTo>
                  <a:lnTo>
                    <a:pt x="12" y="62"/>
                  </a:lnTo>
                  <a:lnTo>
                    <a:pt x="12" y="56"/>
                  </a:lnTo>
                  <a:lnTo>
                    <a:pt x="12" y="46"/>
                  </a:lnTo>
                  <a:lnTo>
                    <a:pt x="12" y="41"/>
                  </a:lnTo>
                  <a:lnTo>
                    <a:pt x="14" y="33"/>
                  </a:lnTo>
                  <a:lnTo>
                    <a:pt x="16" y="29"/>
                  </a:lnTo>
                  <a:lnTo>
                    <a:pt x="20" y="31"/>
                  </a:lnTo>
                  <a:lnTo>
                    <a:pt x="25" y="35"/>
                  </a:lnTo>
                  <a:lnTo>
                    <a:pt x="29" y="39"/>
                  </a:lnTo>
                  <a:lnTo>
                    <a:pt x="34" y="42"/>
                  </a:lnTo>
                  <a:lnTo>
                    <a:pt x="37" y="46"/>
                  </a:lnTo>
                  <a:lnTo>
                    <a:pt x="42" y="50"/>
                  </a:lnTo>
                  <a:lnTo>
                    <a:pt x="45" y="56"/>
                  </a:lnTo>
                  <a:lnTo>
                    <a:pt x="49" y="60"/>
                  </a:lnTo>
                  <a:lnTo>
                    <a:pt x="53" y="63"/>
                  </a:lnTo>
                  <a:lnTo>
                    <a:pt x="57" y="67"/>
                  </a:lnTo>
                  <a:lnTo>
                    <a:pt x="61" y="71"/>
                  </a:lnTo>
                  <a:lnTo>
                    <a:pt x="65" y="73"/>
                  </a:lnTo>
                  <a:lnTo>
                    <a:pt x="69" y="73"/>
                  </a:lnTo>
                  <a:lnTo>
                    <a:pt x="74" y="73"/>
                  </a:lnTo>
                  <a:lnTo>
                    <a:pt x="78" y="71"/>
                  </a:lnTo>
                  <a:lnTo>
                    <a:pt x="83" y="67"/>
                  </a:lnTo>
                  <a:lnTo>
                    <a:pt x="84" y="67"/>
                  </a:lnTo>
                  <a:lnTo>
                    <a:pt x="84" y="65"/>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7" name="Freeform 37"/>
            <p:cNvSpPr/>
            <p:nvPr/>
          </p:nvSpPr>
          <p:spPr>
            <a:xfrm>
              <a:off x="4318" y="3892"/>
              <a:ext cx="1" cy="6"/>
            </a:xfrm>
            <a:custGeom>
              <a:avLst/>
              <a:gdLst/>
              <a:ahLst/>
              <a:cxnLst>
                <a:cxn ang="0">
                  <a:pos x="1" y="6"/>
                </a:cxn>
                <a:cxn ang="0">
                  <a:pos x="1" y="4"/>
                </a:cxn>
                <a:cxn ang="0">
                  <a:pos x="0" y="2"/>
                </a:cxn>
                <a:cxn ang="0">
                  <a:pos x="0" y="0"/>
                </a:cxn>
                <a:cxn ang="0">
                  <a:pos x="1" y="6"/>
                </a:cxn>
              </a:cxnLst>
              <a:rect l="0" t="0" r="0" b="0"/>
              <a:pathLst>
                <a:path w="1" h="6">
                  <a:moveTo>
                    <a:pt x="1" y="6"/>
                  </a:moveTo>
                  <a:lnTo>
                    <a:pt x="1" y="4"/>
                  </a:lnTo>
                  <a:lnTo>
                    <a:pt x="0" y="2"/>
                  </a:lnTo>
                  <a:lnTo>
                    <a:pt x="0" y="0"/>
                  </a:lnTo>
                  <a:lnTo>
                    <a:pt x="1" y="6"/>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8" name="Freeform 38"/>
            <p:cNvSpPr/>
            <p:nvPr/>
          </p:nvSpPr>
          <p:spPr>
            <a:xfrm>
              <a:off x="4284" y="3755"/>
              <a:ext cx="33" cy="133"/>
            </a:xfrm>
            <a:custGeom>
              <a:avLst/>
              <a:gdLst/>
              <a:ahLst/>
              <a:cxnLst>
                <a:cxn ang="0">
                  <a:pos x="33" y="129"/>
                </a:cxn>
                <a:cxn ang="0">
                  <a:pos x="26" y="103"/>
                </a:cxn>
                <a:cxn ang="0">
                  <a:pos x="9" y="36"/>
                </a:cxn>
                <a:cxn ang="0">
                  <a:pos x="9" y="34"/>
                </a:cxn>
                <a:cxn ang="0">
                  <a:pos x="11" y="34"/>
                </a:cxn>
                <a:cxn ang="0">
                  <a:pos x="14" y="40"/>
                </a:cxn>
                <a:cxn ang="0">
                  <a:pos x="17" y="49"/>
                </a:cxn>
                <a:cxn ang="0">
                  <a:pos x="19" y="57"/>
                </a:cxn>
                <a:cxn ang="0">
                  <a:pos x="22" y="66"/>
                </a:cxn>
                <a:cxn ang="0">
                  <a:pos x="24" y="76"/>
                </a:cxn>
                <a:cxn ang="0">
                  <a:pos x="26" y="85"/>
                </a:cxn>
                <a:cxn ang="0">
                  <a:pos x="27" y="97"/>
                </a:cxn>
                <a:cxn ang="0">
                  <a:pos x="30" y="108"/>
                </a:cxn>
                <a:cxn ang="0">
                  <a:pos x="28" y="95"/>
                </a:cxn>
                <a:cxn ang="0">
                  <a:pos x="26" y="83"/>
                </a:cxn>
                <a:cxn ang="0">
                  <a:pos x="25" y="72"/>
                </a:cxn>
                <a:cxn ang="0">
                  <a:pos x="23" y="61"/>
                </a:cxn>
                <a:cxn ang="0">
                  <a:pos x="21" y="51"/>
                </a:cxn>
                <a:cxn ang="0">
                  <a:pos x="17" y="42"/>
                </a:cxn>
                <a:cxn ang="0">
                  <a:pos x="15" y="30"/>
                </a:cxn>
                <a:cxn ang="0">
                  <a:pos x="11" y="22"/>
                </a:cxn>
                <a:cxn ang="0">
                  <a:pos x="9" y="19"/>
                </a:cxn>
                <a:cxn ang="0">
                  <a:pos x="8" y="15"/>
                </a:cxn>
                <a:cxn ang="0">
                  <a:pos x="7" y="13"/>
                </a:cxn>
                <a:cxn ang="0">
                  <a:pos x="6" y="11"/>
                </a:cxn>
                <a:cxn ang="0">
                  <a:pos x="5" y="7"/>
                </a:cxn>
                <a:cxn ang="0">
                  <a:pos x="4" y="5"/>
                </a:cxn>
                <a:cxn ang="0">
                  <a:pos x="3" y="1"/>
                </a:cxn>
                <a:cxn ang="0">
                  <a:pos x="3" y="0"/>
                </a:cxn>
                <a:cxn ang="0">
                  <a:pos x="2" y="0"/>
                </a:cxn>
                <a:cxn ang="0">
                  <a:pos x="2" y="1"/>
                </a:cxn>
                <a:cxn ang="0">
                  <a:pos x="0" y="3"/>
                </a:cxn>
                <a:cxn ang="0">
                  <a:pos x="0" y="5"/>
                </a:cxn>
                <a:cxn ang="0">
                  <a:pos x="2" y="15"/>
                </a:cxn>
                <a:cxn ang="0">
                  <a:pos x="3" y="24"/>
                </a:cxn>
                <a:cxn ang="0">
                  <a:pos x="5" y="32"/>
                </a:cxn>
                <a:cxn ang="0">
                  <a:pos x="7" y="42"/>
                </a:cxn>
                <a:cxn ang="0">
                  <a:pos x="9" y="49"/>
                </a:cxn>
                <a:cxn ang="0">
                  <a:pos x="11" y="57"/>
                </a:cxn>
                <a:cxn ang="0">
                  <a:pos x="13" y="64"/>
                </a:cxn>
                <a:cxn ang="0">
                  <a:pos x="15" y="72"/>
                </a:cxn>
                <a:cxn ang="0">
                  <a:pos x="17" y="80"/>
                </a:cxn>
                <a:cxn ang="0">
                  <a:pos x="19" y="87"/>
                </a:cxn>
                <a:cxn ang="0">
                  <a:pos x="22" y="95"/>
                </a:cxn>
                <a:cxn ang="0">
                  <a:pos x="24" y="103"/>
                </a:cxn>
                <a:cxn ang="0">
                  <a:pos x="26" y="110"/>
                </a:cxn>
                <a:cxn ang="0">
                  <a:pos x="28" y="118"/>
                </a:cxn>
                <a:cxn ang="0">
                  <a:pos x="30" y="125"/>
                </a:cxn>
                <a:cxn ang="0">
                  <a:pos x="32" y="133"/>
                </a:cxn>
                <a:cxn ang="0">
                  <a:pos x="32" y="131"/>
                </a:cxn>
                <a:cxn ang="0">
                  <a:pos x="32" y="129"/>
                </a:cxn>
                <a:cxn ang="0">
                  <a:pos x="33" y="129"/>
                </a:cxn>
              </a:cxnLst>
              <a:rect l="0" t="0" r="0" b="0"/>
              <a:pathLst>
                <a:path w="33" h="133">
                  <a:moveTo>
                    <a:pt x="33" y="129"/>
                  </a:moveTo>
                  <a:lnTo>
                    <a:pt x="26" y="103"/>
                  </a:lnTo>
                  <a:lnTo>
                    <a:pt x="9" y="36"/>
                  </a:lnTo>
                  <a:lnTo>
                    <a:pt x="9" y="34"/>
                  </a:lnTo>
                  <a:lnTo>
                    <a:pt x="11" y="34"/>
                  </a:lnTo>
                  <a:lnTo>
                    <a:pt x="14" y="40"/>
                  </a:lnTo>
                  <a:lnTo>
                    <a:pt x="17" y="49"/>
                  </a:lnTo>
                  <a:lnTo>
                    <a:pt x="19" y="57"/>
                  </a:lnTo>
                  <a:lnTo>
                    <a:pt x="22" y="66"/>
                  </a:lnTo>
                  <a:lnTo>
                    <a:pt x="24" y="76"/>
                  </a:lnTo>
                  <a:lnTo>
                    <a:pt x="26" y="85"/>
                  </a:lnTo>
                  <a:lnTo>
                    <a:pt x="27" y="97"/>
                  </a:lnTo>
                  <a:lnTo>
                    <a:pt x="30" y="108"/>
                  </a:lnTo>
                  <a:lnTo>
                    <a:pt x="28" y="95"/>
                  </a:lnTo>
                  <a:lnTo>
                    <a:pt x="26" y="83"/>
                  </a:lnTo>
                  <a:lnTo>
                    <a:pt x="25" y="72"/>
                  </a:lnTo>
                  <a:lnTo>
                    <a:pt x="23" y="61"/>
                  </a:lnTo>
                  <a:lnTo>
                    <a:pt x="21" y="51"/>
                  </a:lnTo>
                  <a:lnTo>
                    <a:pt x="17" y="42"/>
                  </a:lnTo>
                  <a:lnTo>
                    <a:pt x="15" y="30"/>
                  </a:lnTo>
                  <a:lnTo>
                    <a:pt x="11" y="22"/>
                  </a:lnTo>
                  <a:lnTo>
                    <a:pt x="9" y="19"/>
                  </a:lnTo>
                  <a:lnTo>
                    <a:pt x="8" y="15"/>
                  </a:lnTo>
                  <a:lnTo>
                    <a:pt x="7" y="13"/>
                  </a:lnTo>
                  <a:lnTo>
                    <a:pt x="6" y="11"/>
                  </a:lnTo>
                  <a:lnTo>
                    <a:pt x="5" y="7"/>
                  </a:lnTo>
                  <a:lnTo>
                    <a:pt x="4" y="5"/>
                  </a:lnTo>
                  <a:lnTo>
                    <a:pt x="3" y="1"/>
                  </a:lnTo>
                  <a:lnTo>
                    <a:pt x="3" y="0"/>
                  </a:lnTo>
                  <a:lnTo>
                    <a:pt x="2" y="0"/>
                  </a:lnTo>
                  <a:lnTo>
                    <a:pt x="2" y="1"/>
                  </a:lnTo>
                  <a:lnTo>
                    <a:pt x="0" y="3"/>
                  </a:lnTo>
                  <a:lnTo>
                    <a:pt x="0" y="5"/>
                  </a:lnTo>
                  <a:lnTo>
                    <a:pt x="2" y="15"/>
                  </a:lnTo>
                  <a:lnTo>
                    <a:pt x="3" y="24"/>
                  </a:lnTo>
                  <a:lnTo>
                    <a:pt x="5" y="32"/>
                  </a:lnTo>
                  <a:lnTo>
                    <a:pt x="7" y="42"/>
                  </a:lnTo>
                  <a:lnTo>
                    <a:pt x="9" y="49"/>
                  </a:lnTo>
                  <a:lnTo>
                    <a:pt x="11" y="57"/>
                  </a:lnTo>
                  <a:lnTo>
                    <a:pt x="13" y="64"/>
                  </a:lnTo>
                  <a:lnTo>
                    <a:pt x="15" y="72"/>
                  </a:lnTo>
                  <a:lnTo>
                    <a:pt x="17" y="80"/>
                  </a:lnTo>
                  <a:lnTo>
                    <a:pt x="19" y="87"/>
                  </a:lnTo>
                  <a:lnTo>
                    <a:pt x="22" y="95"/>
                  </a:lnTo>
                  <a:lnTo>
                    <a:pt x="24" y="103"/>
                  </a:lnTo>
                  <a:lnTo>
                    <a:pt x="26" y="110"/>
                  </a:lnTo>
                  <a:lnTo>
                    <a:pt x="28" y="118"/>
                  </a:lnTo>
                  <a:lnTo>
                    <a:pt x="30" y="125"/>
                  </a:lnTo>
                  <a:lnTo>
                    <a:pt x="32" y="133"/>
                  </a:lnTo>
                  <a:lnTo>
                    <a:pt x="32" y="131"/>
                  </a:lnTo>
                  <a:lnTo>
                    <a:pt x="32" y="129"/>
                  </a:lnTo>
                  <a:lnTo>
                    <a:pt x="33" y="129"/>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79" name="Freeform 39"/>
            <p:cNvSpPr/>
            <p:nvPr/>
          </p:nvSpPr>
          <p:spPr>
            <a:xfrm>
              <a:off x="4280" y="3840"/>
              <a:ext cx="7" cy="29"/>
            </a:xfrm>
            <a:custGeom>
              <a:avLst/>
              <a:gdLst/>
              <a:ahLst/>
              <a:cxnLst>
                <a:cxn ang="0">
                  <a:pos x="7" y="25"/>
                </a:cxn>
                <a:cxn ang="0">
                  <a:pos x="0" y="0"/>
                </a:cxn>
                <a:cxn ang="0">
                  <a:pos x="4" y="29"/>
                </a:cxn>
                <a:cxn ang="0">
                  <a:pos x="4" y="27"/>
                </a:cxn>
                <a:cxn ang="0">
                  <a:pos x="6" y="27"/>
                </a:cxn>
                <a:cxn ang="0">
                  <a:pos x="7" y="25"/>
                </a:cxn>
              </a:cxnLst>
              <a:rect l="0" t="0" r="0" b="0"/>
              <a:pathLst>
                <a:path w="7" h="29">
                  <a:moveTo>
                    <a:pt x="7" y="25"/>
                  </a:moveTo>
                  <a:lnTo>
                    <a:pt x="0" y="0"/>
                  </a:lnTo>
                  <a:lnTo>
                    <a:pt x="4" y="29"/>
                  </a:lnTo>
                  <a:lnTo>
                    <a:pt x="4" y="27"/>
                  </a:lnTo>
                  <a:lnTo>
                    <a:pt x="6" y="27"/>
                  </a:lnTo>
                  <a:lnTo>
                    <a:pt x="7" y="25"/>
                  </a:lnTo>
                  <a:close/>
                </a:path>
              </a:pathLst>
            </a:custGeom>
            <a:solidFill>
              <a:srgbClr val="FF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0" name="Freeform 40"/>
            <p:cNvSpPr/>
            <p:nvPr/>
          </p:nvSpPr>
          <p:spPr>
            <a:xfrm>
              <a:off x="4461" y="1392"/>
              <a:ext cx="915" cy="1276"/>
            </a:xfrm>
            <a:custGeom>
              <a:avLst/>
              <a:gdLst/>
              <a:ahLst/>
              <a:cxnLst>
                <a:cxn ang="0">
                  <a:pos x="61" y="917"/>
                </a:cxn>
                <a:cxn ang="0">
                  <a:pos x="95" y="738"/>
                </a:cxn>
                <a:cxn ang="0">
                  <a:pos x="127" y="614"/>
                </a:cxn>
                <a:cxn ang="0">
                  <a:pos x="179" y="456"/>
                </a:cxn>
                <a:cxn ang="0">
                  <a:pos x="251" y="301"/>
                </a:cxn>
                <a:cxn ang="0">
                  <a:pos x="315" y="210"/>
                </a:cxn>
                <a:cxn ang="0">
                  <a:pos x="372" y="132"/>
                </a:cxn>
                <a:cxn ang="0">
                  <a:pos x="410" y="101"/>
                </a:cxn>
                <a:cxn ang="0">
                  <a:pos x="461" y="67"/>
                </a:cxn>
                <a:cxn ang="0">
                  <a:pos x="509" y="48"/>
                </a:cxn>
                <a:cxn ang="0">
                  <a:pos x="600" y="48"/>
                </a:cxn>
                <a:cxn ang="0">
                  <a:pos x="667" y="69"/>
                </a:cxn>
                <a:cxn ang="0">
                  <a:pos x="737" y="111"/>
                </a:cxn>
                <a:cxn ang="0">
                  <a:pos x="807" y="164"/>
                </a:cxn>
                <a:cxn ang="0">
                  <a:pos x="841" y="194"/>
                </a:cxn>
                <a:cxn ang="0">
                  <a:pos x="888" y="229"/>
                </a:cxn>
                <a:cxn ang="0">
                  <a:pos x="906" y="229"/>
                </a:cxn>
                <a:cxn ang="0">
                  <a:pos x="838" y="158"/>
                </a:cxn>
                <a:cxn ang="0">
                  <a:pos x="751" y="80"/>
                </a:cxn>
                <a:cxn ang="0">
                  <a:pos x="654" y="25"/>
                </a:cxn>
                <a:cxn ang="0">
                  <a:pos x="576" y="6"/>
                </a:cxn>
                <a:cxn ang="0">
                  <a:pos x="515" y="6"/>
                </a:cxn>
                <a:cxn ang="0">
                  <a:pos x="442" y="36"/>
                </a:cxn>
                <a:cxn ang="0">
                  <a:pos x="404" y="50"/>
                </a:cxn>
                <a:cxn ang="0">
                  <a:pos x="337" y="114"/>
                </a:cxn>
                <a:cxn ang="0">
                  <a:pos x="257" y="219"/>
                </a:cxn>
                <a:cxn ang="0">
                  <a:pos x="191" y="355"/>
                </a:cxn>
                <a:cxn ang="0">
                  <a:pos x="130" y="522"/>
                </a:cxn>
                <a:cxn ang="0">
                  <a:pos x="87" y="692"/>
                </a:cxn>
                <a:cxn ang="0">
                  <a:pos x="61" y="824"/>
                </a:cxn>
                <a:cxn ang="0">
                  <a:pos x="37" y="986"/>
                </a:cxn>
                <a:cxn ang="0">
                  <a:pos x="13" y="1173"/>
                </a:cxn>
                <a:cxn ang="0">
                  <a:pos x="11" y="1217"/>
                </a:cxn>
                <a:cxn ang="0">
                  <a:pos x="32" y="1045"/>
                </a:cxn>
                <a:cxn ang="0">
                  <a:pos x="56" y="879"/>
                </a:cxn>
                <a:cxn ang="0">
                  <a:pos x="104" y="645"/>
                </a:cxn>
                <a:cxn ang="0">
                  <a:pos x="141" y="500"/>
                </a:cxn>
                <a:cxn ang="0">
                  <a:pos x="183" y="379"/>
                </a:cxn>
                <a:cxn ang="0">
                  <a:pos x="242" y="252"/>
                </a:cxn>
                <a:cxn ang="0">
                  <a:pos x="297" y="168"/>
                </a:cxn>
                <a:cxn ang="0">
                  <a:pos x="375" y="80"/>
                </a:cxn>
                <a:cxn ang="0">
                  <a:pos x="422" y="51"/>
                </a:cxn>
                <a:cxn ang="0">
                  <a:pos x="469" y="25"/>
                </a:cxn>
                <a:cxn ang="0">
                  <a:pos x="546" y="8"/>
                </a:cxn>
                <a:cxn ang="0">
                  <a:pos x="654" y="32"/>
                </a:cxn>
                <a:cxn ang="0">
                  <a:pos x="698" y="51"/>
                </a:cxn>
                <a:cxn ang="0">
                  <a:pos x="775" y="109"/>
                </a:cxn>
                <a:cxn ang="0">
                  <a:pos x="873" y="196"/>
                </a:cxn>
                <a:cxn ang="0">
                  <a:pos x="877" y="214"/>
                </a:cxn>
                <a:cxn ang="0">
                  <a:pos x="810" y="162"/>
                </a:cxn>
                <a:cxn ang="0">
                  <a:pos x="761" y="120"/>
                </a:cxn>
                <a:cxn ang="0">
                  <a:pos x="724" y="97"/>
                </a:cxn>
                <a:cxn ang="0">
                  <a:pos x="697" y="78"/>
                </a:cxn>
                <a:cxn ang="0">
                  <a:pos x="602" y="42"/>
                </a:cxn>
                <a:cxn ang="0">
                  <a:pos x="504" y="42"/>
                </a:cxn>
                <a:cxn ang="0">
                  <a:pos x="427" y="84"/>
                </a:cxn>
                <a:cxn ang="0">
                  <a:pos x="388" y="111"/>
                </a:cxn>
                <a:cxn ang="0">
                  <a:pos x="247" y="299"/>
                </a:cxn>
                <a:cxn ang="0">
                  <a:pos x="170" y="465"/>
                </a:cxn>
                <a:cxn ang="0">
                  <a:pos x="98" y="698"/>
                </a:cxn>
                <a:cxn ang="0">
                  <a:pos x="55" y="936"/>
                </a:cxn>
              </a:cxnLst>
              <a:rect l="0" t="0" r="0" b="0"/>
              <a:pathLst>
                <a:path w="915" h="1276">
                  <a:moveTo>
                    <a:pt x="32" y="1133"/>
                  </a:moveTo>
                  <a:lnTo>
                    <a:pt x="35" y="1106"/>
                  </a:lnTo>
                  <a:lnTo>
                    <a:pt x="37" y="1083"/>
                  </a:lnTo>
                  <a:lnTo>
                    <a:pt x="40" y="1060"/>
                  </a:lnTo>
                  <a:lnTo>
                    <a:pt x="42" y="1039"/>
                  </a:lnTo>
                  <a:lnTo>
                    <a:pt x="46" y="1020"/>
                  </a:lnTo>
                  <a:lnTo>
                    <a:pt x="48" y="1001"/>
                  </a:lnTo>
                  <a:lnTo>
                    <a:pt x="51" y="982"/>
                  </a:lnTo>
                  <a:lnTo>
                    <a:pt x="55" y="963"/>
                  </a:lnTo>
                  <a:lnTo>
                    <a:pt x="55" y="957"/>
                  </a:lnTo>
                  <a:lnTo>
                    <a:pt x="56" y="952"/>
                  </a:lnTo>
                  <a:lnTo>
                    <a:pt x="56" y="946"/>
                  </a:lnTo>
                  <a:lnTo>
                    <a:pt x="57" y="940"/>
                  </a:lnTo>
                  <a:lnTo>
                    <a:pt x="58" y="934"/>
                  </a:lnTo>
                  <a:lnTo>
                    <a:pt x="59" y="931"/>
                  </a:lnTo>
                  <a:lnTo>
                    <a:pt x="60" y="925"/>
                  </a:lnTo>
                  <a:lnTo>
                    <a:pt x="60" y="921"/>
                  </a:lnTo>
                  <a:lnTo>
                    <a:pt x="60" y="919"/>
                  </a:lnTo>
                  <a:lnTo>
                    <a:pt x="61" y="919"/>
                  </a:lnTo>
                  <a:lnTo>
                    <a:pt x="61" y="917"/>
                  </a:lnTo>
                  <a:lnTo>
                    <a:pt x="63" y="911"/>
                  </a:lnTo>
                  <a:lnTo>
                    <a:pt x="64" y="908"/>
                  </a:lnTo>
                  <a:lnTo>
                    <a:pt x="64" y="900"/>
                  </a:lnTo>
                  <a:lnTo>
                    <a:pt x="66" y="894"/>
                  </a:lnTo>
                  <a:lnTo>
                    <a:pt x="67" y="890"/>
                  </a:lnTo>
                  <a:lnTo>
                    <a:pt x="67" y="885"/>
                  </a:lnTo>
                  <a:lnTo>
                    <a:pt x="68" y="877"/>
                  </a:lnTo>
                  <a:lnTo>
                    <a:pt x="68" y="871"/>
                  </a:lnTo>
                  <a:lnTo>
                    <a:pt x="70" y="858"/>
                  </a:lnTo>
                  <a:lnTo>
                    <a:pt x="73" y="847"/>
                  </a:lnTo>
                  <a:lnTo>
                    <a:pt x="74" y="835"/>
                  </a:lnTo>
                  <a:lnTo>
                    <a:pt x="76" y="824"/>
                  </a:lnTo>
                  <a:lnTo>
                    <a:pt x="78" y="814"/>
                  </a:lnTo>
                  <a:lnTo>
                    <a:pt x="80" y="803"/>
                  </a:lnTo>
                  <a:lnTo>
                    <a:pt x="83" y="793"/>
                  </a:lnTo>
                  <a:lnTo>
                    <a:pt x="86" y="782"/>
                  </a:lnTo>
                  <a:lnTo>
                    <a:pt x="88" y="772"/>
                  </a:lnTo>
                  <a:lnTo>
                    <a:pt x="90" y="759"/>
                  </a:lnTo>
                  <a:lnTo>
                    <a:pt x="92" y="749"/>
                  </a:lnTo>
                  <a:lnTo>
                    <a:pt x="95" y="738"/>
                  </a:lnTo>
                  <a:lnTo>
                    <a:pt x="97" y="727"/>
                  </a:lnTo>
                  <a:lnTo>
                    <a:pt x="99" y="717"/>
                  </a:lnTo>
                  <a:lnTo>
                    <a:pt x="102" y="706"/>
                  </a:lnTo>
                  <a:lnTo>
                    <a:pt x="104" y="696"/>
                  </a:lnTo>
                  <a:lnTo>
                    <a:pt x="106" y="688"/>
                  </a:lnTo>
                  <a:lnTo>
                    <a:pt x="107" y="681"/>
                  </a:lnTo>
                  <a:lnTo>
                    <a:pt x="109" y="673"/>
                  </a:lnTo>
                  <a:lnTo>
                    <a:pt x="112" y="665"/>
                  </a:lnTo>
                  <a:lnTo>
                    <a:pt x="114" y="658"/>
                  </a:lnTo>
                  <a:lnTo>
                    <a:pt x="117" y="650"/>
                  </a:lnTo>
                  <a:lnTo>
                    <a:pt x="120" y="645"/>
                  </a:lnTo>
                  <a:lnTo>
                    <a:pt x="122" y="637"/>
                  </a:lnTo>
                  <a:lnTo>
                    <a:pt x="122" y="635"/>
                  </a:lnTo>
                  <a:lnTo>
                    <a:pt x="123" y="631"/>
                  </a:lnTo>
                  <a:lnTo>
                    <a:pt x="124" y="629"/>
                  </a:lnTo>
                  <a:lnTo>
                    <a:pt x="124" y="625"/>
                  </a:lnTo>
                  <a:lnTo>
                    <a:pt x="125" y="624"/>
                  </a:lnTo>
                  <a:lnTo>
                    <a:pt x="126" y="620"/>
                  </a:lnTo>
                  <a:lnTo>
                    <a:pt x="126" y="616"/>
                  </a:lnTo>
                  <a:lnTo>
                    <a:pt x="127" y="614"/>
                  </a:lnTo>
                  <a:lnTo>
                    <a:pt x="130" y="606"/>
                  </a:lnTo>
                  <a:lnTo>
                    <a:pt x="132" y="599"/>
                  </a:lnTo>
                  <a:lnTo>
                    <a:pt x="134" y="591"/>
                  </a:lnTo>
                  <a:lnTo>
                    <a:pt x="136" y="585"/>
                  </a:lnTo>
                  <a:lnTo>
                    <a:pt x="139" y="578"/>
                  </a:lnTo>
                  <a:lnTo>
                    <a:pt x="141" y="572"/>
                  </a:lnTo>
                  <a:lnTo>
                    <a:pt x="143" y="564"/>
                  </a:lnTo>
                  <a:lnTo>
                    <a:pt x="145" y="557"/>
                  </a:lnTo>
                  <a:lnTo>
                    <a:pt x="147" y="547"/>
                  </a:lnTo>
                  <a:lnTo>
                    <a:pt x="150" y="540"/>
                  </a:lnTo>
                  <a:lnTo>
                    <a:pt x="153" y="532"/>
                  </a:lnTo>
                  <a:lnTo>
                    <a:pt x="155" y="524"/>
                  </a:lnTo>
                  <a:lnTo>
                    <a:pt x="158" y="517"/>
                  </a:lnTo>
                  <a:lnTo>
                    <a:pt x="160" y="509"/>
                  </a:lnTo>
                  <a:lnTo>
                    <a:pt x="162" y="502"/>
                  </a:lnTo>
                  <a:lnTo>
                    <a:pt x="165" y="494"/>
                  </a:lnTo>
                  <a:lnTo>
                    <a:pt x="169" y="484"/>
                  </a:lnTo>
                  <a:lnTo>
                    <a:pt x="172" y="473"/>
                  </a:lnTo>
                  <a:lnTo>
                    <a:pt x="175" y="463"/>
                  </a:lnTo>
                  <a:lnTo>
                    <a:pt x="179" y="456"/>
                  </a:lnTo>
                  <a:lnTo>
                    <a:pt x="182" y="446"/>
                  </a:lnTo>
                  <a:lnTo>
                    <a:pt x="185" y="437"/>
                  </a:lnTo>
                  <a:lnTo>
                    <a:pt x="189" y="429"/>
                  </a:lnTo>
                  <a:lnTo>
                    <a:pt x="192" y="420"/>
                  </a:lnTo>
                  <a:lnTo>
                    <a:pt x="195" y="412"/>
                  </a:lnTo>
                  <a:lnTo>
                    <a:pt x="199" y="402"/>
                  </a:lnTo>
                  <a:lnTo>
                    <a:pt x="203" y="395"/>
                  </a:lnTo>
                  <a:lnTo>
                    <a:pt x="207" y="387"/>
                  </a:lnTo>
                  <a:lnTo>
                    <a:pt x="210" y="379"/>
                  </a:lnTo>
                  <a:lnTo>
                    <a:pt x="213" y="372"/>
                  </a:lnTo>
                  <a:lnTo>
                    <a:pt x="218" y="364"/>
                  </a:lnTo>
                  <a:lnTo>
                    <a:pt x="221" y="357"/>
                  </a:lnTo>
                  <a:lnTo>
                    <a:pt x="225" y="349"/>
                  </a:lnTo>
                  <a:lnTo>
                    <a:pt x="228" y="341"/>
                  </a:lnTo>
                  <a:lnTo>
                    <a:pt x="232" y="336"/>
                  </a:lnTo>
                  <a:lnTo>
                    <a:pt x="236" y="328"/>
                  </a:lnTo>
                  <a:lnTo>
                    <a:pt x="240" y="320"/>
                  </a:lnTo>
                  <a:lnTo>
                    <a:pt x="244" y="313"/>
                  </a:lnTo>
                  <a:lnTo>
                    <a:pt x="248" y="307"/>
                  </a:lnTo>
                  <a:lnTo>
                    <a:pt x="251" y="301"/>
                  </a:lnTo>
                  <a:lnTo>
                    <a:pt x="255" y="294"/>
                  </a:lnTo>
                  <a:lnTo>
                    <a:pt x="259" y="288"/>
                  </a:lnTo>
                  <a:lnTo>
                    <a:pt x="263" y="282"/>
                  </a:lnTo>
                  <a:lnTo>
                    <a:pt x="267" y="276"/>
                  </a:lnTo>
                  <a:lnTo>
                    <a:pt x="270" y="269"/>
                  </a:lnTo>
                  <a:lnTo>
                    <a:pt x="275" y="263"/>
                  </a:lnTo>
                  <a:lnTo>
                    <a:pt x="279" y="257"/>
                  </a:lnTo>
                  <a:lnTo>
                    <a:pt x="283" y="252"/>
                  </a:lnTo>
                  <a:lnTo>
                    <a:pt x="286" y="248"/>
                  </a:lnTo>
                  <a:lnTo>
                    <a:pt x="288" y="244"/>
                  </a:lnTo>
                  <a:lnTo>
                    <a:pt x="292" y="240"/>
                  </a:lnTo>
                  <a:lnTo>
                    <a:pt x="295" y="236"/>
                  </a:lnTo>
                  <a:lnTo>
                    <a:pt x="297" y="233"/>
                  </a:lnTo>
                  <a:lnTo>
                    <a:pt x="301" y="229"/>
                  </a:lnTo>
                  <a:lnTo>
                    <a:pt x="303" y="227"/>
                  </a:lnTo>
                  <a:lnTo>
                    <a:pt x="305" y="223"/>
                  </a:lnTo>
                  <a:lnTo>
                    <a:pt x="308" y="219"/>
                  </a:lnTo>
                  <a:lnTo>
                    <a:pt x="311" y="215"/>
                  </a:lnTo>
                  <a:lnTo>
                    <a:pt x="313" y="212"/>
                  </a:lnTo>
                  <a:lnTo>
                    <a:pt x="315" y="210"/>
                  </a:lnTo>
                  <a:lnTo>
                    <a:pt x="317" y="206"/>
                  </a:lnTo>
                  <a:lnTo>
                    <a:pt x="320" y="202"/>
                  </a:lnTo>
                  <a:lnTo>
                    <a:pt x="322" y="198"/>
                  </a:lnTo>
                  <a:lnTo>
                    <a:pt x="324" y="194"/>
                  </a:lnTo>
                  <a:lnTo>
                    <a:pt x="327" y="193"/>
                  </a:lnTo>
                  <a:lnTo>
                    <a:pt x="330" y="189"/>
                  </a:lnTo>
                  <a:lnTo>
                    <a:pt x="333" y="185"/>
                  </a:lnTo>
                  <a:lnTo>
                    <a:pt x="336" y="179"/>
                  </a:lnTo>
                  <a:lnTo>
                    <a:pt x="339" y="175"/>
                  </a:lnTo>
                  <a:lnTo>
                    <a:pt x="342" y="172"/>
                  </a:lnTo>
                  <a:lnTo>
                    <a:pt x="344" y="168"/>
                  </a:lnTo>
                  <a:lnTo>
                    <a:pt x="347" y="162"/>
                  </a:lnTo>
                  <a:lnTo>
                    <a:pt x="351" y="158"/>
                  </a:lnTo>
                  <a:lnTo>
                    <a:pt x="353" y="154"/>
                  </a:lnTo>
                  <a:lnTo>
                    <a:pt x="356" y="149"/>
                  </a:lnTo>
                  <a:lnTo>
                    <a:pt x="359" y="145"/>
                  </a:lnTo>
                  <a:lnTo>
                    <a:pt x="362" y="141"/>
                  </a:lnTo>
                  <a:lnTo>
                    <a:pt x="365" y="137"/>
                  </a:lnTo>
                  <a:lnTo>
                    <a:pt x="369" y="135"/>
                  </a:lnTo>
                  <a:lnTo>
                    <a:pt x="372" y="132"/>
                  </a:lnTo>
                  <a:lnTo>
                    <a:pt x="373" y="130"/>
                  </a:lnTo>
                  <a:lnTo>
                    <a:pt x="375" y="128"/>
                  </a:lnTo>
                  <a:lnTo>
                    <a:pt x="378" y="124"/>
                  </a:lnTo>
                  <a:lnTo>
                    <a:pt x="380" y="122"/>
                  </a:lnTo>
                  <a:lnTo>
                    <a:pt x="382" y="120"/>
                  </a:lnTo>
                  <a:lnTo>
                    <a:pt x="383" y="118"/>
                  </a:lnTo>
                  <a:lnTo>
                    <a:pt x="385" y="116"/>
                  </a:lnTo>
                  <a:lnTo>
                    <a:pt x="388" y="116"/>
                  </a:lnTo>
                  <a:lnTo>
                    <a:pt x="390" y="113"/>
                  </a:lnTo>
                  <a:lnTo>
                    <a:pt x="391" y="113"/>
                  </a:lnTo>
                  <a:lnTo>
                    <a:pt x="393" y="111"/>
                  </a:lnTo>
                  <a:lnTo>
                    <a:pt x="395" y="109"/>
                  </a:lnTo>
                  <a:lnTo>
                    <a:pt x="398" y="107"/>
                  </a:lnTo>
                  <a:lnTo>
                    <a:pt x="400" y="107"/>
                  </a:lnTo>
                  <a:lnTo>
                    <a:pt x="401" y="105"/>
                  </a:lnTo>
                  <a:lnTo>
                    <a:pt x="404" y="103"/>
                  </a:lnTo>
                  <a:lnTo>
                    <a:pt x="406" y="103"/>
                  </a:lnTo>
                  <a:lnTo>
                    <a:pt x="407" y="103"/>
                  </a:lnTo>
                  <a:lnTo>
                    <a:pt x="408" y="101"/>
                  </a:lnTo>
                  <a:lnTo>
                    <a:pt x="410" y="101"/>
                  </a:lnTo>
                  <a:lnTo>
                    <a:pt x="411" y="101"/>
                  </a:lnTo>
                  <a:lnTo>
                    <a:pt x="413" y="99"/>
                  </a:lnTo>
                  <a:lnTo>
                    <a:pt x="414" y="99"/>
                  </a:lnTo>
                  <a:lnTo>
                    <a:pt x="418" y="95"/>
                  </a:lnTo>
                  <a:lnTo>
                    <a:pt x="421" y="93"/>
                  </a:lnTo>
                  <a:lnTo>
                    <a:pt x="425" y="92"/>
                  </a:lnTo>
                  <a:lnTo>
                    <a:pt x="428" y="90"/>
                  </a:lnTo>
                  <a:lnTo>
                    <a:pt x="430" y="86"/>
                  </a:lnTo>
                  <a:lnTo>
                    <a:pt x="433" y="84"/>
                  </a:lnTo>
                  <a:lnTo>
                    <a:pt x="437" y="82"/>
                  </a:lnTo>
                  <a:lnTo>
                    <a:pt x="440" y="78"/>
                  </a:lnTo>
                  <a:lnTo>
                    <a:pt x="442" y="76"/>
                  </a:lnTo>
                  <a:lnTo>
                    <a:pt x="445" y="76"/>
                  </a:lnTo>
                  <a:lnTo>
                    <a:pt x="447" y="74"/>
                  </a:lnTo>
                  <a:lnTo>
                    <a:pt x="449" y="72"/>
                  </a:lnTo>
                  <a:lnTo>
                    <a:pt x="452" y="71"/>
                  </a:lnTo>
                  <a:lnTo>
                    <a:pt x="455" y="69"/>
                  </a:lnTo>
                  <a:lnTo>
                    <a:pt x="457" y="69"/>
                  </a:lnTo>
                  <a:lnTo>
                    <a:pt x="459" y="67"/>
                  </a:lnTo>
                  <a:lnTo>
                    <a:pt x="461" y="67"/>
                  </a:lnTo>
                  <a:lnTo>
                    <a:pt x="464" y="65"/>
                  </a:lnTo>
                  <a:lnTo>
                    <a:pt x="466" y="65"/>
                  </a:lnTo>
                  <a:lnTo>
                    <a:pt x="468" y="63"/>
                  </a:lnTo>
                  <a:lnTo>
                    <a:pt x="471" y="61"/>
                  </a:lnTo>
                  <a:lnTo>
                    <a:pt x="474" y="61"/>
                  </a:lnTo>
                  <a:lnTo>
                    <a:pt x="476" y="61"/>
                  </a:lnTo>
                  <a:lnTo>
                    <a:pt x="478" y="61"/>
                  </a:lnTo>
                  <a:lnTo>
                    <a:pt x="480" y="59"/>
                  </a:lnTo>
                  <a:lnTo>
                    <a:pt x="482" y="57"/>
                  </a:lnTo>
                  <a:lnTo>
                    <a:pt x="484" y="57"/>
                  </a:lnTo>
                  <a:lnTo>
                    <a:pt x="485" y="57"/>
                  </a:lnTo>
                  <a:lnTo>
                    <a:pt x="487" y="55"/>
                  </a:lnTo>
                  <a:lnTo>
                    <a:pt x="488" y="55"/>
                  </a:lnTo>
                  <a:lnTo>
                    <a:pt x="489" y="53"/>
                  </a:lnTo>
                  <a:lnTo>
                    <a:pt x="492" y="51"/>
                  </a:lnTo>
                  <a:lnTo>
                    <a:pt x="495" y="51"/>
                  </a:lnTo>
                  <a:lnTo>
                    <a:pt x="498" y="50"/>
                  </a:lnTo>
                  <a:lnTo>
                    <a:pt x="502" y="50"/>
                  </a:lnTo>
                  <a:lnTo>
                    <a:pt x="505" y="48"/>
                  </a:lnTo>
                  <a:lnTo>
                    <a:pt x="509" y="48"/>
                  </a:lnTo>
                  <a:lnTo>
                    <a:pt x="513" y="46"/>
                  </a:lnTo>
                  <a:lnTo>
                    <a:pt x="516" y="46"/>
                  </a:lnTo>
                  <a:lnTo>
                    <a:pt x="519" y="44"/>
                  </a:lnTo>
                  <a:lnTo>
                    <a:pt x="523" y="44"/>
                  </a:lnTo>
                  <a:lnTo>
                    <a:pt x="526" y="44"/>
                  </a:lnTo>
                  <a:lnTo>
                    <a:pt x="531" y="44"/>
                  </a:lnTo>
                  <a:lnTo>
                    <a:pt x="534" y="44"/>
                  </a:lnTo>
                  <a:lnTo>
                    <a:pt x="537" y="44"/>
                  </a:lnTo>
                  <a:lnTo>
                    <a:pt x="541" y="44"/>
                  </a:lnTo>
                  <a:lnTo>
                    <a:pt x="544" y="44"/>
                  </a:lnTo>
                  <a:lnTo>
                    <a:pt x="547" y="44"/>
                  </a:lnTo>
                  <a:lnTo>
                    <a:pt x="553" y="44"/>
                  </a:lnTo>
                  <a:lnTo>
                    <a:pt x="560" y="44"/>
                  </a:lnTo>
                  <a:lnTo>
                    <a:pt x="565" y="44"/>
                  </a:lnTo>
                  <a:lnTo>
                    <a:pt x="571" y="44"/>
                  </a:lnTo>
                  <a:lnTo>
                    <a:pt x="576" y="44"/>
                  </a:lnTo>
                  <a:lnTo>
                    <a:pt x="582" y="46"/>
                  </a:lnTo>
                  <a:lnTo>
                    <a:pt x="589" y="46"/>
                  </a:lnTo>
                  <a:lnTo>
                    <a:pt x="594" y="46"/>
                  </a:lnTo>
                  <a:lnTo>
                    <a:pt x="600" y="48"/>
                  </a:lnTo>
                  <a:lnTo>
                    <a:pt x="606" y="50"/>
                  </a:lnTo>
                  <a:lnTo>
                    <a:pt x="611" y="50"/>
                  </a:lnTo>
                  <a:lnTo>
                    <a:pt x="617" y="51"/>
                  </a:lnTo>
                  <a:lnTo>
                    <a:pt x="622" y="53"/>
                  </a:lnTo>
                  <a:lnTo>
                    <a:pt x="629" y="53"/>
                  </a:lnTo>
                  <a:lnTo>
                    <a:pt x="635" y="57"/>
                  </a:lnTo>
                  <a:lnTo>
                    <a:pt x="640" y="59"/>
                  </a:lnTo>
                  <a:lnTo>
                    <a:pt x="642" y="59"/>
                  </a:lnTo>
                  <a:lnTo>
                    <a:pt x="645" y="59"/>
                  </a:lnTo>
                  <a:lnTo>
                    <a:pt x="647" y="61"/>
                  </a:lnTo>
                  <a:lnTo>
                    <a:pt x="649" y="61"/>
                  </a:lnTo>
                  <a:lnTo>
                    <a:pt x="650" y="61"/>
                  </a:lnTo>
                  <a:lnTo>
                    <a:pt x="652" y="61"/>
                  </a:lnTo>
                  <a:lnTo>
                    <a:pt x="655" y="63"/>
                  </a:lnTo>
                  <a:lnTo>
                    <a:pt x="657" y="63"/>
                  </a:lnTo>
                  <a:lnTo>
                    <a:pt x="659" y="65"/>
                  </a:lnTo>
                  <a:lnTo>
                    <a:pt x="661" y="65"/>
                  </a:lnTo>
                  <a:lnTo>
                    <a:pt x="664" y="67"/>
                  </a:lnTo>
                  <a:lnTo>
                    <a:pt x="666" y="67"/>
                  </a:lnTo>
                  <a:lnTo>
                    <a:pt x="667" y="69"/>
                  </a:lnTo>
                  <a:lnTo>
                    <a:pt x="669" y="69"/>
                  </a:lnTo>
                  <a:lnTo>
                    <a:pt x="671" y="71"/>
                  </a:lnTo>
                  <a:lnTo>
                    <a:pt x="674" y="71"/>
                  </a:lnTo>
                  <a:lnTo>
                    <a:pt x="677" y="74"/>
                  </a:lnTo>
                  <a:lnTo>
                    <a:pt x="680" y="76"/>
                  </a:lnTo>
                  <a:lnTo>
                    <a:pt x="683" y="76"/>
                  </a:lnTo>
                  <a:lnTo>
                    <a:pt x="687" y="78"/>
                  </a:lnTo>
                  <a:lnTo>
                    <a:pt x="690" y="80"/>
                  </a:lnTo>
                  <a:lnTo>
                    <a:pt x="693" y="82"/>
                  </a:lnTo>
                  <a:lnTo>
                    <a:pt x="696" y="84"/>
                  </a:lnTo>
                  <a:lnTo>
                    <a:pt x="699" y="88"/>
                  </a:lnTo>
                  <a:lnTo>
                    <a:pt x="704" y="90"/>
                  </a:lnTo>
                  <a:lnTo>
                    <a:pt x="708" y="92"/>
                  </a:lnTo>
                  <a:lnTo>
                    <a:pt x="712" y="95"/>
                  </a:lnTo>
                  <a:lnTo>
                    <a:pt x="716" y="97"/>
                  </a:lnTo>
                  <a:lnTo>
                    <a:pt x="721" y="101"/>
                  </a:lnTo>
                  <a:lnTo>
                    <a:pt x="725" y="103"/>
                  </a:lnTo>
                  <a:lnTo>
                    <a:pt x="730" y="105"/>
                  </a:lnTo>
                  <a:lnTo>
                    <a:pt x="734" y="107"/>
                  </a:lnTo>
                  <a:lnTo>
                    <a:pt x="737" y="111"/>
                  </a:lnTo>
                  <a:lnTo>
                    <a:pt x="742" y="113"/>
                  </a:lnTo>
                  <a:lnTo>
                    <a:pt x="746" y="116"/>
                  </a:lnTo>
                  <a:lnTo>
                    <a:pt x="751" y="118"/>
                  </a:lnTo>
                  <a:lnTo>
                    <a:pt x="754" y="120"/>
                  </a:lnTo>
                  <a:lnTo>
                    <a:pt x="759" y="124"/>
                  </a:lnTo>
                  <a:lnTo>
                    <a:pt x="762" y="128"/>
                  </a:lnTo>
                  <a:lnTo>
                    <a:pt x="766" y="132"/>
                  </a:lnTo>
                  <a:lnTo>
                    <a:pt x="770" y="133"/>
                  </a:lnTo>
                  <a:lnTo>
                    <a:pt x="772" y="135"/>
                  </a:lnTo>
                  <a:lnTo>
                    <a:pt x="775" y="139"/>
                  </a:lnTo>
                  <a:lnTo>
                    <a:pt x="779" y="141"/>
                  </a:lnTo>
                  <a:lnTo>
                    <a:pt x="781" y="145"/>
                  </a:lnTo>
                  <a:lnTo>
                    <a:pt x="784" y="147"/>
                  </a:lnTo>
                  <a:lnTo>
                    <a:pt x="788" y="149"/>
                  </a:lnTo>
                  <a:lnTo>
                    <a:pt x="791" y="153"/>
                  </a:lnTo>
                  <a:lnTo>
                    <a:pt x="793" y="154"/>
                  </a:lnTo>
                  <a:lnTo>
                    <a:pt x="797" y="156"/>
                  </a:lnTo>
                  <a:lnTo>
                    <a:pt x="800" y="158"/>
                  </a:lnTo>
                  <a:lnTo>
                    <a:pt x="803" y="160"/>
                  </a:lnTo>
                  <a:lnTo>
                    <a:pt x="807" y="164"/>
                  </a:lnTo>
                  <a:lnTo>
                    <a:pt x="810" y="166"/>
                  </a:lnTo>
                  <a:lnTo>
                    <a:pt x="812" y="170"/>
                  </a:lnTo>
                  <a:lnTo>
                    <a:pt x="816" y="172"/>
                  </a:lnTo>
                  <a:lnTo>
                    <a:pt x="817" y="172"/>
                  </a:lnTo>
                  <a:lnTo>
                    <a:pt x="818" y="172"/>
                  </a:lnTo>
                  <a:lnTo>
                    <a:pt x="818" y="174"/>
                  </a:lnTo>
                  <a:lnTo>
                    <a:pt x="819" y="174"/>
                  </a:lnTo>
                  <a:lnTo>
                    <a:pt x="819" y="175"/>
                  </a:lnTo>
                  <a:lnTo>
                    <a:pt x="820" y="175"/>
                  </a:lnTo>
                  <a:lnTo>
                    <a:pt x="821" y="175"/>
                  </a:lnTo>
                  <a:lnTo>
                    <a:pt x="822" y="175"/>
                  </a:lnTo>
                  <a:lnTo>
                    <a:pt x="825" y="177"/>
                  </a:lnTo>
                  <a:lnTo>
                    <a:pt x="827" y="179"/>
                  </a:lnTo>
                  <a:lnTo>
                    <a:pt x="828" y="183"/>
                  </a:lnTo>
                  <a:lnTo>
                    <a:pt x="830" y="185"/>
                  </a:lnTo>
                  <a:lnTo>
                    <a:pt x="832" y="187"/>
                  </a:lnTo>
                  <a:lnTo>
                    <a:pt x="835" y="189"/>
                  </a:lnTo>
                  <a:lnTo>
                    <a:pt x="837" y="191"/>
                  </a:lnTo>
                  <a:lnTo>
                    <a:pt x="839" y="193"/>
                  </a:lnTo>
                  <a:lnTo>
                    <a:pt x="841" y="194"/>
                  </a:lnTo>
                  <a:lnTo>
                    <a:pt x="843" y="196"/>
                  </a:lnTo>
                  <a:lnTo>
                    <a:pt x="846" y="198"/>
                  </a:lnTo>
                  <a:lnTo>
                    <a:pt x="848" y="200"/>
                  </a:lnTo>
                  <a:lnTo>
                    <a:pt x="850" y="202"/>
                  </a:lnTo>
                  <a:lnTo>
                    <a:pt x="852" y="204"/>
                  </a:lnTo>
                  <a:lnTo>
                    <a:pt x="855" y="204"/>
                  </a:lnTo>
                  <a:lnTo>
                    <a:pt x="857" y="206"/>
                  </a:lnTo>
                  <a:lnTo>
                    <a:pt x="859" y="208"/>
                  </a:lnTo>
                  <a:lnTo>
                    <a:pt x="862" y="210"/>
                  </a:lnTo>
                  <a:lnTo>
                    <a:pt x="865" y="212"/>
                  </a:lnTo>
                  <a:lnTo>
                    <a:pt x="867" y="212"/>
                  </a:lnTo>
                  <a:lnTo>
                    <a:pt x="869" y="215"/>
                  </a:lnTo>
                  <a:lnTo>
                    <a:pt x="871" y="217"/>
                  </a:lnTo>
                  <a:lnTo>
                    <a:pt x="874" y="219"/>
                  </a:lnTo>
                  <a:lnTo>
                    <a:pt x="877" y="221"/>
                  </a:lnTo>
                  <a:lnTo>
                    <a:pt x="879" y="221"/>
                  </a:lnTo>
                  <a:lnTo>
                    <a:pt x="881" y="225"/>
                  </a:lnTo>
                  <a:lnTo>
                    <a:pt x="884" y="225"/>
                  </a:lnTo>
                  <a:lnTo>
                    <a:pt x="886" y="227"/>
                  </a:lnTo>
                  <a:lnTo>
                    <a:pt x="888" y="229"/>
                  </a:lnTo>
                  <a:lnTo>
                    <a:pt x="892" y="229"/>
                  </a:lnTo>
                  <a:lnTo>
                    <a:pt x="894" y="231"/>
                  </a:lnTo>
                  <a:lnTo>
                    <a:pt x="896" y="231"/>
                  </a:lnTo>
                  <a:lnTo>
                    <a:pt x="898" y="233"/>
                  </a:lnTo>
                  <a:lnTo>
                    <a:pt x="900" y="235"/>
                  </a:lnTo>
                  <a:lnTo>
                    <a:pt x="903" y="235"/>
                  </a:lnTo>
                  <a:lnTo>
                    <a:pt x="905" y="236"/>
                  </a:lnTo>
                  <a:lnTo>
                    <a:pt x="906" y="238"/>
                  </a:lnTo>
                  <a:lnTo>
                    <a:pt x="908" y="240"/>
                  </a:lnTo>
                  <a:lnTo>
                    <a:pt x="911" y="242"/>
                  </a:lnTo>
                  <a:lnTo>
                    <a:pt x="912" y="244"/>
                  </a:lnTo>
                  <a:lnTo>
                    <a:pt x="915" y="240"/>
                  </a:lnTo>
                  <a:lnTo>
                    <a:pt x="915" y="238"/>
                  </a:lnTo>
                  <a:lnTo>
                    <a:pt x="914" y="238"/>
                  </a:lnTo>
                  <a:lnTo>
                    <a:pt x="914" y="236"/>
                  </a:lnTo>
                  <a:lnTo>
                    <a:pt x="913" y="235"/>
                  </a:lnTo>
                  <a:lnTo>
                    <a:pt x="911" y="235"/>
                  </a:lnTo>
                  <a:lnTo>
                    <a:pt x="908" y="233"/>
                  </a:lnTo>
                  <a:lnTo>
                    <a:pt x="907" y="231"/>
                  </a:lnTo>
                  <a:lnTo>
                    <a:pt x="906" y="229"/>
                  </a:lnTo>
                  <a:lnTo>
                    <a:pt x="904" y="225"/>
                  </a:lnTo>
                  <a:lnTo>
                    <a:pt x="903" y="223"/>
                  </a:lnTo>
                  <a:lnTo>
                    <a:pt x="900" y="221"/>
                  </a:lnTo>
                  <a:lnTo>
                    <a:pt x="899" y="219"/>
                  </a:lnTo>
                  <a:lnTo>
                    <a:pt x="896" y="215"/>
                  </a:lnTo>
                  <a:lnTo>
                    <a:pt x="892" y="210"/>
                  </a:lnTo>
                  <a:lnTo>
                    <a:pt x="888" y="206"/>
                  </a:lnTo>
                  <a:lnTo>
                    <a:pt x="885" y="202"/>
                  </a:lnTo>
                  <a:lnTo>
                    <a:pt x="880" y="196"/>
                  </a:lnTo>
                  <a:lnTo>
                    <a:pt x="877" y="193"/>
                  </a:lnTo>
                  <a:lnTo>
                    <a:pt x="873" y="189"/>
                  </a:lnTo>
                  <a:lnTo>
                    <a:pt x="869" y="185"/>
                  </a:lnTo>
                  <a:lnTo>
                    <a:pt x="866" y="181"/>
                  </a:lnTo>
                  <a:lnTo>
                    <a:pt x="861" y="177"/>
                  </a:lnTo>
                  <a:lnTo>
                    <a:pt x="858" y="175"/>
                  </a:lnTo>
                  <a:lnTo>
                    <a:pt x="854" y="172"/>
                  </a:lnTo>
                  <a:lnTo>
                    <a:pt x="850" y="168"/>
                  </a:lnTo>
                  <a:lnTo>
                    <a:pt x="846" y="164"/>
                  </a:lnTo>
                  <a:lnTo>
                    <a:pt x="842" y="160"/>
                  </a:lnTo>
                  <a:lnTo>
                    <a:pt x="838" y="158"/>
                  </a:lnTo>
                  <a:lnTo>
                    <a:pt x="833" y="154"/>
                  </a:lnTo>
                  <a:lnTo>
                    <a:pt x="829" y="151"/>
                  </a:lnTo>
                  <a:lnTo>
                    <a:pt x="826" y="147"/>
                  </a:lnTo>
                  <a:lnTo>
                    <a:pt x="821" y="143"/>
                  </a:lnTo>
                  <a:lnTo>
                    <a:pt x="817" y="139"/>
                  </a:lnTo>
                  <a:lnTo>
                    <a:pt x="812" y="135"/>
                  </a:lnTo>
                  <a:lnTo>
                    <a:pt x="808" y="132"/>
                  </a:lnTo>
                  <a:lnTo>
                    <a:pt x="803" y="128"/>
                  </a:lnTo>
                  <a:lnTo>
                    <a:pt x="799" y="124"/>
                  </a:lnTo>
                  <a:lnTo>
                    <a:pt x="795" y="120"/>
                  </a:lnTo>
                  <a:lnTo>
                    <a:pt x="791" y="116"/>
                  </a:lnTo>
                  <a:lnTo>
                    <a:pt x="787" y="111"/>
                  </a:lnTo>
                  <a:lnTo>
                    <a:pt x="782" y="107"/>
                  </a:lnTo>
                  <a:lnTo>
                    <a:pt x="778" y="103"/>
                  </a:lnTo>
                  <a:lnTo>
                    <a:pt x="773" y="99"/>
                  </a:lnTo>
                  <a:lnTo>
                    <a:pt x="769" y="95"/>
                  </a:lnTo>
                  <a:lnTo>
                    <a:pt x="764" y="92"/>
                  </a:lnTo>
                  <a:lnTo>
                    <a:pt x="760" y="88"/>
                  </a:lnTo>
                  <a:lnTo>
                    <a:pt x="755" y="84"/>
                  </a:lnTo>
                  <a:lnTo>
                    <a:pt x="751" y="80"/>
                  </a:lnTo>
                  <a:lnTo>
                    <a:pt x="747" y="76"/>
                  </a:lnTo>
                  <a:lnTo>
                    <a:pt x="742" y="72"/>
                  </a:lnTo>
                  <a:lnTo>
                    <a:pt x="738" y="69"/>
                  </a:lnTo>
                  <a:lnTo>
                    <a:pt x="734" y="67"/>
                  </a:lnTo>
                  <a:lnTo>
                    <a:pt x="728" y="63"/>
                  </a:lnTo>
                  <a:lnTo>
                    <a:pt x="724" y="59"/>
                  </a:lnTo>
                  <a:lnTo>
                    <a:pt x="719" y="57"/>
                  </a:lnTo>
                  <a:lnTo>
                    <a:pt x="715" y="53"/>
                  </a:lnTo>
                  <a:lnTo>
                    <a:pt x="711" y="51"/>
                  </a:lnTo>
                  <a:lnTo>
                    <a:pt x="706" y="48"/>
                  </a:lnTo>
                  <a:lnTo>
                    <a:pt x="702" y="46"/>
                  </a:lnTo>
                  <a:lnTo>
                    <a:pt x="697" y="42"/>
                  </a:lnTo>
                  <a:lnTo>
                    <a:pt x="692" y="40"/>
                  </a:lnTo>
                  <a:lnTo>
                    <a:pt x="686" y="38"/>
                  </a:lnTo>
                  <a:lnTo>
                    <a:pt x="680" y="36"/>
                  </a:lnTo>
                  <a:lnTo>
                    <a:pt x="675" y="32"/>
                  </a:lnTo>
                  <a:lnTo>
                    <a:pt x="670" y="31"/>
                  </a:lnTo>
                  <a:lnTo>
                    <a:pt x="665" y="29"/>
                  </a:lnTo>
                  <a:lnTo>
                    <a:pt x="659" y="27"/>
                  </a:lnTo>
                  <a:lnTo>
                    <a:pt x="654" y="25"/>
                  </a:lnTo>
                  <a:lnTo>
                    <a:pt x="649" y="23"/>
                  </a:lnTo>
                  <a:lnTo>
                    <a:pt x="644" y="21"/>
                  </a:lnTo>
                  <a:lnTo>
                    <a:pt x="638" y="19"/>
                  </a:lnTo>
                  <a:lnTo>
                    <a:pt x="632" y="17"/>
                  </a:lnTo>
                  <a:lnTo>
                    <a:pt x="627" y="15"/>
                  </a:lnTo>
                  <a:lnTo>
                    <a:pt x="622" y="11"/>
                  </a:lnTo>
                  <a:lnTo>
                    <a:pt x="617" y="10"/>
                  </a:lnTo>
                  <a:lnTo>
                    <a:pt x="611" y="8"/>
                  </a:lnTo>
                  <a:lnTo>
                    <a:pt x="609" y="6"/>
                  </a:lnTo>
                  <a:lnTo>
                    <a:pt x="606" y="6"/>
                  </a:lnTo>
                  <a:lnTo>
                    <a:pt x="602" y="4"/>
                  </a:lnTo>
                  <a:lnTo>
                    <a:pt x="600" y="4"/>
                  </a:lnTo>
                  <a:lnTo>
                    <a:pt x="597" y="4"/>
                  </a:lnTo>
                  <a:lnTo>
                    <a:pt x="594" y="4"/>
                  </a:lnTo>
                  <a:lnTo>
                    <a:pt x="591" y="4"/>
                  </a:lnTo>
                  <a:lnTo>
                    <a:pt x="589" y="4"/>
                  </a:lnTo>
                  <a:lnTo>
                    <a:pt x="585" y="4"/>
                  </a:lnTo>
                  <a:lnTo>
                    <a:pt x="582" y="4"/>
                  </a:lnTo>
                  <a:lnTo>
                    <a:pt x="580" y="4"/>
                  </a:lnTo>
                  <a:lnTo>
                    <a:pt x="576" y="6"/>
                  </a:lnTo>
                  <a:lnTo>
                    <a:pt x="574" y="6"/>
                  </a:lnTo>
                  <a:lnTo>
                    <a:pt x="571" y="4"/>
                  </a:lnTo>
                  <a:lnTo>
                    <a:pt x="569" y="4"/>
                  </a:lnTo>
                  <a:lnTo>
                    <a:pt x="565" y="4"/>
                  </a:lnTo>
                  <a:lnTo>
                    <a:pt x="563" y="2"/>
                  </a:lnTo>
                  <a:lnTo>
                    <a:pt x="561" y="2"/>
                  </a:lnTo>
                  <a:lnTo>
                    <a:pt x="557" y="2"/>
                  </a:lnTo>
                  <a:lnTo>
                    <a:pt x="555" y="2"/>
                  </a:lnTo>
                  <a:lnTo>
                    <a:pt x="553" y="2"/>
                  </a:lnTo>
                  <a:lnTo>
                    <a:pt x="550" y="2"/>
                  </a:lnTo>
                  <a:lnTo>
                    <a:pt x="547" y="0"/>
                  </a:lnTo>
                  <a:lnTo>
                    <a:pt x="545" y="0"/>
                  </a:lnTo>
                  <a:lnTo>
                    <a:pt x="542" y="0"/>
                  </a:lnTo>
                  <a:lnTo>
                    <a:pt x="537" y="0"/>
                  </a:lnTo>
                  <a:lnTo>
                    <a:pt x="534" y="2"/>
                  </a:lnTo>
                  <a:lnTo>
                    <a:pt x="531" y="2"/>
                  </a:lnTo>
                  <a:lnTo>
                    <a:pt x="526" y="2"/>
                  </a:lnTo>
                  <a:lnTo>
                    <a:pt x="523" y="2"/>
                  </a:lnTo>
                  <a:lnTo>
                    <a:pt x="518" y="4"/>
                  </a:lnTo>
                  <a:lnTo>
                    <a:pt x="515" y="6"/>
                  </a:lnTo>
                  <a:lnTo>
                    <a:pt x="512" y="6"/>
                  </a:lnTo>
                  <a:lnTo>
                    <a:pt x="507" y="8"/>
                  </a:lnTo>
                  <a:lnTo>
                    <a:pt x="504" y="8"/>
                  </a:lnTo>
                  <a:lnTo>
                    <a:pt x="501" y="10"/>
                  </a:lnTo>
                  <a:lnTo>
                    <a:pt x="496" y="10"/>
                  </a:lnTo>
                  <a:lnTo>
                    <a:pt x="493" y="11"/>
                  </a:lnTo>
                  <a:lnTo>
                    <a:pt x="489" y="13"/>
                  </a:lnTo>
                  <a:lnTo>
                    <a:pt x="486" y="15"/>
                  </a:lnTo>
                  <a:lnTo>
                    <a:pt x="482" y="15"/>
                  </a:lnTo>
                  <a:lnTo>
                    <a:pt x="478" y="17"/>
                  </a:lnTo>
                  <a:lnTo>
                    <a:pt x="475" y="19"/>
                  </a:lnTo>
                  <a:lnTo>
                    <a:pt x="471" y="21"/>
                  </a:lnTo>
                  <a:lnTo>
                    <a:pt x="467" y="23"/>
                  </a:lnTo>
                  <a:lnTo>
                    <a:pt x="464" y="25"/>
                  </a:lnTo>
                  <a:lnTo>
                    <a:pt x="460" y="27"/>
                  </a:lnTo>
                  <a:lnTo>
                    <a:pt x="456" y="29"/>
                  </a:lnTo>
                  <a:lnTo>
                    <a:pt x="452" y="31"/>
                  </a:lnTo>
                  <a:lnTo>
                    <a:pt x="449" y="32"/>
                  </a:lnTo>
                  <a:lnTo>
                    <a:pt x="446" y="32"/>
                  </a:lnTo>
                  <a:lnTo>
                    <a:pt x="442" y="36"/>
                  </a:lnTo>
                  <a:lnTo>
                    <a:pt x="438" y="36"/>
                  </a:lnTo>
                  <a:lnTo>
                    <a:pt x="435" y="40"/>
                  </a:lnTo>
                  <a:lnTo>
                    <a:pt x="430" y="42"/>
                  </a:lnTo>
                  <a:lnTo>
                    <a:pt x="427" y="44"/>
                  </a:lnTo>
                  <a:lnTo>
                    <a:pt x="426" y="44"/>
                  </a:lnTo>
                  <a:lnTo>
                    <a:pt x="425" y="44"/>
                  </a:lnTo>
                  <a:lnTo>
                    <a:pt x="423" y="44"/>
                  </a:lnTo>
                  <a:lnTo>
                    <a:pt x="422" y="44"/>
                  </a:lnTo>
                  <a:lnTo>
                    <a:pt x="421" y="44"/>
                  </a:lnTo>
                  <a:lnTo>
                    <a:pt x="420" y="44"/>
                  </a:lnTo>
                  <a:lnTo>
                    <a:pt x="419" y="44"/>
                  </a:lnTo>
                  <a:lnTo>
                    <a:pt x="418" y="46"/>
                  </a:lnTo>
                  <a:lnTo>
                    <a:pt x="417" y="46"/>
                  </a:lnTo>
                  <a:lnTo>
                    <a:pt x="416" y="48"/>
                  </a:lnTo>
                  <a:lnTo>
                    <a:pt x="414" y="48"/>
                  </a:lnTo>
                  <a:lnTo>
                    <a:pt x="413" y="48"/>
                  </a:lnTo>
                  <a:lnTo>
                    <a:pt x="412" y="50"/>
                  </a:lnTo>
                  <a:lnTo>
                    <a:pt x="409" y="44"/>
                  </a:lnTo>
                  <a:lnTo>
                    <a:pt x="407" y="48"/>
                  </a:lnTo>
                  <a:lnTo>
                    <a:pt x="404" y="50"/>
                  </a:lnTo>
                  <a:lnTo>
                    <a:pt x="402" y="50"/>
                  </a:lnTo>
                  <a:lnTo>
                    <a:pt x="400" y="51"/>
                  </a:lnTo>
                  <a:lnTo>
                    <a:pt x="398" y="51"/>
                  </a:lnTo>
                  <a:lnTo>
                    <a:pt x="395" y="53"/>
                  </a:lnTo>
                  <a:lnTo>
                    <a:pt x="393" y="57"/>
                  </a:lnTo>
                  <a:lnTo>
                    <a:pt x="391" y="59"/>
                  </a:lnTo>
                  <a:lnTo>
                    <a:pt x="389" y="61"/>
                  </a:lnTo>
                  <a:lnTo>
                    <a:pt x="387" y="63"/>
                  </a:lnTo>
                  <a:lnTo>
                    <a:pt x="385" y="65"/>
                  </a:lnTo>
                  <a:lnTo>
                    <a:pt x="384" y="67"/>
                  </a:lnTo>
                  <a:lnTo>
                    <a:pt x="382" y="69"/>
                  </a:lnTo>
                  <a:lnTo>
                    <a:pt x="381" y="72"/>
                  </a:lnTo>
                  <a:lnTo>
                    <a:pt x="379" y="74"/>
                  </a:lnTo>
                  <a:lnTo>
                    <a:pt x="376" y="74"/>
                  </a:lnTo>
                  <a:lnTo>
                    <a:pt x="370" y="82"/>
                  </a:lnTo>
                  <a:lnTo>
                    <a:pt x="364" y="88"/>
                  </a:lnTo>
                  <a:lnTo>
                    <a:pt x="357" y="93"/>
                  </a:lnTo>
                  <a:lnTo>
                    <a:pt x="351" y="101"/>
                  </a:lnTo>
                  <a:lnTo>
                    <a:pt x="344" y="109"/>
                  </a:lnTo>
                  <a:lnTo>
                    <a:pt x="337" y="114"/>
                  </a:lnTo>
                  <a:lnTo>
                    <a:pt x="332" y="122"/>
                  </a:lnTo>
                  <a:lnTo>
                    <a:pt x="325" y="130"/>
                  </a:lnTo>
                  <a:lnTo>
                    <a:pt x="318" y="135"/>
                  </a:lnTo>
                  <a:lnTo>
                    <a:pt x="313" y="143"/>
                  </a:lnTo>
                  <a:lnTo>
                    <a:pt x="306" y="151"/>
                  </a:lnTo>
                  <a:lnTo>
                    <a:pt x="301" y="158"/>
                  </a:lnTo>
                  <a:lnTo>
                    <a:pt x="294" y="168"/>
                  </a:lnTo>
                  <a:lnTo>
                    <a:pt x="288" y="175"/>
                  </a:lnTo>
                  <a:lnTo>
                    <a:pt x="283" y="183"/>
                  </a:lnTo>
                  <a:lnTo>
                    <a:pt x="277" y="193"/>
                  </a:lnTo>
                  <a:lnTo>
                    <a:pt x="275" y="194"/>
                  </a:lnTo>
                  <a:lnTo>
                    <a:pt x="273" y="198"/>
                  </a:lnTo>
                  <a:lnTo>
                    <a:pt x="270" y="202"/>
                  </a:lnTo>
                  <a:lnTo>
                    <a:pt x="268" y="204"/>
                  </a:lnTo>
                  <a:lnTo>
                    <a:pt x="267" y="208"/>
                  </a:lnTo>
                  <a:lnTo>
                    <a:pt x="265" y="210"/>
                  </a:lnTo>
                  <a:lnTo>
                    <a:pt x="263" y="212"/>
                  </a:lnTo>
                  <a:lnTo>
                    <a:pt x="261" y="215"/>
                  </a:lnTo>
                  <a:lnTo>
                    <a:pt x="259" y="217"/>
                  </a:lnTo>
                  <a:lnTo>
                    <a:pt x="257" y="219"/>
                  </a:lnTo>
                  <a:lnTo>
                    <a:pt x="256" y="223"/>
                  </a:lnTo>
                  <a:lnTo>
                    <a:pt x="254" y="225"/>
                  </a:lnTo>
                  <a:lnTo>
                    <a:pt x="251" y="229"/>
                  </a:lnTo>
                  <a:lnTo>
                    <a:pt x="250" y="231"/>
                  </a:lnTo>
                  <a:lnTo>
                    <a:pt x="248" y="235"/>
                  </a:lnTo>
                  <a:lnTo>
                    <a:pt x="246" y="236"/>
                  </a:lnTo>
                  <a:lnTo>
                    <a:pt x="242" y="244"/>
                  </a:lnTo>
                  <a:lnTo>
                    <a:pt x="238" y="252"/>
                  </a:lnTo>
                  <a:lnTo>
                    <a:pt x="235" y="259"/>
                  </a:lnTo>
                  <a:lnTo>
                    <a:pt x="230" y="269"/>
                  </a:lnTo>
                  <a:lnTo>
                    <a:pt x="226" y="276"/>
                  </a:lnTo>
                  <a:lnTo>
                    <a:pt x="222" y="284"/>
                  </a:lnTo>
                  <a:lnTo>
                    <a:pt x="218" y="294"/>
                  </a:lnTo>
                  <a:lnTo>
                    <a:pt x="214" y="301"/>
                  </a:lnTo>
                  <a:lnTo>
                    <a:pt x="210" y="311"/>
                  </a:lnTo>
                  <a:lnTo>
                    <a:pt x="207" y="320"/>
                  </a:lnTo>
                  <a:lnTo>
                    <a:pt x="202" y="328"/>
                  </a:lnTo>
                  <a:lnTo>
                    <a:pt x="198" y="338"/>
                  </a:lnTo>
                  <a:lnTo>
                    <a:pt x="194" y="345"/>
                  </a:lnTo>
                  <a:lnTo>
                    <a:pt x="191" y="355"/>
                  </a:lnTo>
                  <a:lnTo>
                    <a:pt x="187" y="362"/>
                  </a:lnTo>
                  <a:lnTo>
                    <a:pt x="183" y="370"/>
                  </a:lnTo>
                  <a:lnTo>
                    <a:pt x="180" y="378"/>
                  </a:lnTo>
                  <a:lnTo>
                    <a:pt x="179" y="383"/>
                  </a:lnTo>
                  <a:lnTo>
                    <a:pt x="175" y="389"/>
                  </a:lnTo>
                  <a:lnTo>
                    <a:pt x="173" y="395"/>
                  </a:lnTo>
                  <a:lnTo>
                    <a:pt x="171" y="399"/>
                  </a:lnTo>
                  <a:lnTo>
                    <a:pt x="169" y="404"/>
                  </a:lnTo>
                  <a:lnTo>
                    <a:pt x="166" y="410"/>
                  </a:lnTo>
                  <a:lnTo>
                    <a:pt x="164" y="416"/>
                  </a:lnTo>
                  <a:lnTo>
                    <a:pt x="160" y="427"/>
                  </a:lnTo>
                  <a:lnTo>
                    <a:pt x="156" y="437"/>
                  </a:lnTo>
                  <a:lnTo>
                    <a:pt x="152" y="446"/>
                  </a:lnTo>
                  <a:lnTo>
                    <a:pt x="149" y="458"/>
                  </a:lnTo>
                  <a:lnTo>
                    <a:pt x="145" y="469"/>
                  </a:lnTo>
                  <a:lnTo>
                    <a:pt x="142" y="479"/>
                  </a:lnTo>
                  <a:lnTo>
                    <a:pt x="139" y="490"/>
                  </a:lnTo>
                  <a:lnTo>
                    <a:pt x="135" y="502"/>
                  </a:lnTo>
                  <a:lnTo>
                    <a:pt x="133" y="511"/>
                  </a:lnTo>
                  <a:lnTo>
                    <a:pt x="130" y="522"/>
                  </a:lnTo>
                  <a:lnTo>
                    <a:pt x="126" y="534"/>
                  </a:lnTo>
                  <a:lnTo>
                    <a:pt x="124" y="545"/>
                  </a:lnTo>
                  <a:lnTo>
                    <a:pt x="121" y="557"/>
                  </a:lnTo>
                  <a:lnTo>
                    <a:pt x="118" y="568"/>
                  </a:lnTo>
                  <a:lnTo>
                    <a:pt x="115" y="580"/>
                  </a:lnTo>
                  <a:lnTo>
                    <a:pt x="113" y="589"/>
                  </a:lnTo>
                  <a:lnTo>
                    <a:pt x="111" y="599"/>
                  </a:lnTo>
                  <a:lnTo>
                    <a:pt x="109" y="606"/>
                  </a:lnTo>
                  <a:lnTo>
                    <a:pt x="107" y="614"/>
                  </a:lnTo>
                  <a:lnTo>
                    <a:pt x="105" y="622"/>
                  </a:lnTo>
                  <a:lnTo>
                    <a:pt x="104" y="629"/>
                  </a:lnTo>
                  <a:lnTo>
                    <a:pt x="102" y="635"/>
                  </a:lnTo>
                  <a:lnTo>
                    <a:pt x="99" y="643"/>
                  </a:lnTo>
                  <a:lnTo>
                    <a:pt x="98" y="650"/>
                  </a:lnTo>
                  <a:lnTo>
                    <a:pt x="96" y="656"/>
                  </a:lnTo>
                  <a:lnTo>
                    <a:pt x="94" y="664"/>
                  </a:lnTo>
                  <a:lnTo>
                    <a:pt x="92" y="671"/>
                  </a:lnTo>
                  <a:lnTo>
                    <a:pt x="90" y="679"/>
                  </a:lnTo>
                  <a:lnTo>
                    <a:pt x="89" y="686"/>
                  </a:lnTo>
                  <a:lnTo>
                    <a:pt x="87" y="692"/>
                  </a:lnTo>
                  <a:lnTo>
                    <a:pt x="85" y="700"/>
                  </a:lnTo>
                  <a:lnTo>
                    <a:pt x="84" y="707"/>
                  </a:lnTo>
                  <a:lnTo>
                    <a:pt x="83" y="713"/>
                  </a:lnTo>
                  <a:lnTo>
                    <a:pt x="82" y="717"/>
                  </a:lnTo>
                  <a:lnTo>
                    <a:pt x="80" y="721"/>
                  </a:lnTo>
                  <a:lnTo>
                    <a:pt x="80" y="725"/>
                  </a:lnTo>
                  <a:lnTo>
                    <a:pt x="79" y="730"/>
                  </a:lnTo>
                  <a:lnTo>
                    <a:pt x="78" y="732"/>
                  </a:lnTo>
                  <a:lnTo>
                    <a:pt x="77" y="736"/>
                  </a:lnTo>
                  <a:lnTo>
                    <a:pt x="77" y="740"/>
                  </a:lnTo>
                  <a:lnTo>
                    <a:pt x="76" y="746"/>
                  </a:lnTo>
                  <a:lnTo>
                    <a:pt x="75" y="751"/>
                  </a:lnTo>
                  <a:lnTo>
                    <a:pt x="74" y="755"/>
                  </a:lnTo>
                  <a:lnTo>
                    <a:pt x="74" y="761"/>
                  </a:lnTo>
                  <a:lnTo>
                    <a:pt x="71" y="772"/>
                  </a:lnTo>
                  <a:lnTo>
                    <a:pt x="70" y="782"/>
                  </a:lnTo>
                  <a:lnTo>
                    <a:pt x="68" y="793"/>
                  </a:lnTo>
                  <a:lnTo>
                    <a:pt x="66" y="803"/>
                  </a:lnTo>
                  <a:lnTo>
                    <a:pt x="64" y="812"/>
                  </a:lnTo>
                  <a:lnTo>
                    <a:pt x="61" y="824"/>
                  </a:lnTo>
                  <a:lnTo>
                    <a:pt x="60" y="833"/>
                  </a:lnTo>
                  <a:lnTo>
                    <a:pt x="58" y="845"/>
                  </a:lnTo>
                  <a:lnTo>
                    <a:pt x="56" y="854"/>
                  </a:lnTo>
                  <a:lnTo>
                    <a:pt x="54" y="864"/>
                  </a:lnTo>
                  <a:lnTo>
                    <a:pt x="51" y="875"/>
                  </a:lnTo>
                  <a:lnTo>
                    <a:pt x="50" y="885"/>
                  </a:lnTo>
                  <a:lnTo>
                    <a:pt x="48" y="896"/>
                  </a:lnTo>
                  <a:lnTo>
                    <a:pt x="46" y="908"/>
                  </a:lnTo>
                  <a:lnTo>
                    <a:pt x="45" y="917"/>
                  </a:lnTo>
                  <a:lnTo>
                    <a:pt x="44" y="929"/>
                  </a:lnTo>
                  <a:lnTo>
                    <a:pt x="42" y="934"/>
                  </a:lnTo>
                  <a:lnTo>
                    <a:pt x="42" y="940"/>
                  </a:lnTo>
                  <a:lnTo>
                    <a:pt x="44" y="944"/>
                  </a:lnTo>
                  <a:lnTo>
                    <a:pt x="42" y="950"/>
                  </a:lnTo>
                  <a:lnTo>
                    <a:pt x="41" y="957"/>
                  </a:lnTo>
                  <a:lnTo>
                    <a:pt x="40" y="963"/>
                  </a:lnTo>
                  <a:lnTo>
                    <a:pt x="39" y="969"/>
                  </a:lnTo>
                  <a:lnTo>
                    <a:pt x="39" y="974"/>
                  </a:lnTo>
                  <a:lnTo>
                    <a:pt x="38" y="980"/>
                  </a:lnTo>
                  <a:lnTo>
                    <a:pt x="37" y="986"/>
                  </a:lnTo>
                  <a:lnTo>
                    <a:pt x="36" y="992"/>
                  </a:lnTo>
                  <a:lnTo>
                    <a:pt x="35" y="997"/>
                  </a:lnTo>
                  <a:lnTo>
                    <a:pt x="33" y="1011"/>
                  </a:lnTo>
                  <a:lnTo>
                    <a:pt x="31" y="1022"/>
                  </a:lnTo>
                  <a:lnTo>
                    <a:pt x="30" y="1034"/>
                  </a:lnTo>
                  <a:lnTo>
                    <a:pt x="28" y="1043"/>
                  </a:lnTo>
                  <a:lnTo>
                    <a:pt x="27" y="1054"/>
                  </a:lnTo>
                  <a:lnTo>
                    <a:pt x="25" y="1066"/>
                  </a:lnTo>
                  <a:lnTo>
                    <a:pt x="23" y="1075"/>
                  </a:lnTo>
                  <a:lnTo>
                    <a:pt x="21" y="1087"/>
                  </a:lnTo>
                  <a:lnTo>
                    <a:pt x="20" y="1095"/>
                  </a:lnTo>
                  <a:lnTo>
                    <a:pt x="20" y="1100"/>
                  </a:lnTo>
                  <a:lnTo>
                    <a:pt x="19" y="1108"/>
                  </a:lnTo>
                  <a:lnTo>
                    <a:pt x="18" y="1114"/>
                  </a:lnTo>
                  <a:lnTo>
                    <a:pt x="18" y="1121"/>
                  </a:lnTo>
                  <a:lnTo>
                    <a:pt x="18" y="1127"/>
                  </a:lnTo>
                  <a:lnTo>
                    <a:pt x="17" y="1135"/>
                  </a:lnTo>
                  <a:lnTo>
                    <a:pt x="17" y="1140"/>
                  </a:lnTo>
                  <a:lnTo>
                    <a:pt x="16" y="1157"/>
                  </a:lnTo>
                  <a:lnTo>
                    <a:pt x="13" y="1173"/>
                  </a:lnTo>
                  <a:lnTo>
                    <a:pt x="12" y="1188"/>
                  </a:lnTo>
                  <a:lnTo>
                    <a:pt x="10" y="1203"/>
                  </a:lnTo>
                  <a:lnTo>
                    <a:pt x="9" y="1218"/>
                  </a:lnTo>
                  <a:lnTo>
                    <a:pt x="7" y="1236"/>
                  </a:lnTo>
                  <a:lnTo>
                    <a:pt x="6" y="1249"/>
                  </a:lnTo>
                  <a:lnTo>
                    <a:pt x="3" y="1264"/>
                  </a:lnTo>
                  <a:lnTo>
                    <a:pt x="3" y="1268"/>
                  </a:lnTo>
                  <a:lnTo>
                    <a:pt x="2" y="1270"/>
                  </a:lnTo>
                  <a:lnTo>
                    <a:pt x="1" y="1272"/>
                  </a:lnTo>
                  <a:lnTo>
                    <a:pt x="0" y="1276"/>
                  </a:lnTo>
                  <a:lnTo>
                    <a:pt x="1" y="1276"/>
                  </a:lnTo>
                  <a:lnTo>
                    <a:pt x="2" y="1276"/>
                  </a:lnTo>
                  <a:lnTo>
                    <a:pt x="3" y="1276"/>
                  </a:lnTo>
                  <a:lnTo>
                    <a:pt x="4" y="1264"/>
                  </a:lnTo>
                  <a:lnTo>
                    <a:pt x="6" y="1255"/>
                  </a:lnTo>
                  <a:lnTo>
                    <a:pt x="7" y="1247"/>
                  </a:lnTo>
                  <a:lnTo>
                    <a:pt x="8" y="1238"/>
                  </a:lnTo>
                  <a:lnTo>
                    <a:pt x="9" y="1230"/>
                  </a:lnTo>
                  <a:lnTo>
                    <a:pt x="10" y="1224"/>
                  </a:lnTo>
                  <a:lnTo>
                    <a:pt x="11" y="1217"/>
                  </a:lnTo>
                  <a:lnTo>
                    <a:pt x="11" y="1209"/>
                  </a:lnTo>
                  <a:lnTo>
                    <a:pt x="12" y="1201"/>
                  </a:lnTo>
                  <a:lnTo>
                    <a:pt x="12" y="1196"/>
                  </a:lnTo>
                  <a:lnTo>
                    <a:pt x="13" y="1188"/>
                  </a:lnTo>
                  <a:lnTo>
                    <a:pt x="15" y="1180"/>
                  </a:lnTo>
                  <a:lnTo>
                    <a:pt x="16" y="1169"/>
                  </a:lnTo>
                  <a:lnTo>
                    <a:pt x="17" y="1156"/>
                  </a:lnTo>
                  <a:lnTo>
                    <a:pt x="18" y="1142"/>
                  </a:lnTo>
                  <a:lnTo>
                    <a:pt x="19" y="1131"/>
                  </a:lnTo>
                  <a:lnTo>
                    <a:pt x="21" y="1117"/>
                  </a:lnTo>
                  <a:lnTo>
                    <a:pt x="22" y="1106"/>
                  </a:lnTo>
                  <a:lnTo>
                    <a:pt x="25" y="1095"/>
                  </a:lnTo>
                  <a:lnTo>
                    <a:pt x="26" y="1083"/>
                  </a:lnTo>
                  <a:lnTo>
                    <a:pt x="27" y="1077"/>
                  </a:lnTo>
                  <a:lnTo>
                    <a:pt x="28" y="1074"/>
                  </a:lnTo>
                  <a:lnTo>
                    <a:pt x="28" y="1068"/>
                  </a:lnTo>
                  <a:lnTo>
                    <a:pt x="29" y="1064"/>
                  </a:lnTo>
                  <a:lnTo>
                    <a:pt x="30" y="1058"/>
                  </a:lnTo>
                  <a:lnTo>
                    <a:pt x="31" y="1051"/>
                  </a:lnTo>
                  <a:lnTo>
                    <a:pt x="32" y="1045"/>
                  </a:lnTo>
                  <a:lnTo>
                    <a:pt x="32" y="1037"/>
                  </a:lnTo>
                  <a:lnTo>
                    <a:pt x="33" y="1030"/>
                  </a:lnTo>
                  <a:lnTo>
                    <a:pt x="35" y="1022"/>
                  </a:lnTo>
                  <a:lnTo>
                    <a:pt x="36" y="1014"/>
                  </a:lnTo>
                  <a:lnTo>
                    <a:pt x="37" y="1007"/>
                  </a:lnTo>
                  <a:lnTo>
                    <a:pt x="38" y="1001"/>
                  </a:lnTo>
                  <a:lnTo>
                    <a:pt x="39" y="993"/>
                  </a:lnTo>
                  <a:lnTo>
                    <a:pt x="39" y="988"/>
                  </a:lnTo>
                  <a:lnTo>
                    <a:pt x="40" y="982"/>
                  </a:lnTo>
                  <a:lnTo>
                    <a:pt x="41" y="976"/>
                  </a:lnTo>
                  <a:lnTo>
                    <a:pt x="41" y="971"/>
                  </a:lnTo>
                  <a:lnTo>
                    <a:pt x="42" y="965"/>
                  </a:lnTo>
                  <a:lnTo>
                    <a:pt x="44" y="961"/>
                  </a:lnTo>
                  <a:lnTo>
                    <a:pt x="45" y="950"/>
                  </a:lnTo>
                  <a:lnTo>
                    <a:pt x="45" y="942"/>
                  </a:lnTo>
                  <a:lnTo>
                    <a:pt x="46" y="934"/>
                  </a:lnTo>
                  <a:lnTo>
                    <a:pt x="47" y="925"/>
                  </a:lnTo>
                  <a:lnTo>
                    <a:pt x="49" y="910"/>
                  </a:lnTo>
                  <a:lnTo>
                    <a:pt x="52" y="894"/>
                  </a:lnTo>
                  <a:lnTo>
                    <a:pt x="56" y="879"/>
                  </a:lnTo>
                  <a:lnTo>
                    <a:pt x="58" y="864"/>
                  </a:lnTo>
                  <a:lnTo>
                    <a:pt x="61" y="849"/>
                  </a:lnTo>
                  <a:lnTo>
                    <a:pt x="64" y="833"/>
                  </a:lnTo>
                  <a:lnTo>
                    <a:pt x="67" y="818"/>
                  </a:lnTo>
                  <a:lnTo>
                    <a:pt x="69" y="801"/>
                  </a:lnTo>
                  <a:lnTo>
                    <a:pt x="73" y="788"/>
                  </a:lnTo>
                  <a:lnTo>
                    <a:pt x="75" y="772"/>
                  </a:lnTo>
                  <a:lnTo>
                    <a:pt x="78" y="757"/>
                  </a:lnTo>
                  <a:lnTo>
                    <a:pt x="82" y="742"/>
                  </a:lnTo>
                  <a:lnTo>
                    <a:pt x="84" y="727"/>
                  </a:lnTo>
                  <a:lnTo>
                    <a:pt x="87" y="713"/>
                  </a:lnTo>
                  <a:lnTo>
                    <a:pt x="90" y="700"/>
                  </a:lnTo>
                  <a:lnTo>
                    <a:pt x="94" y="686"/>
                  </a:lnTo>
                  <a:lnTo>
                    <a:pt x="95" y="681"/>
                  </a:lnTo>
                  <a:lnTo>
                    <a:pt x="96" y="675"/>
                  </a:lnTo>
                  <a:lnTo>
                    <a:pt x="97" y="671"/>
                  </a:lnTo>
                  <a:lnTo>
                    <a:pt x="98" y="667"/>
                  </a:lnTo>
                  <a:lnTo>
                    <a:pt x="101" y="660"/>
                  </a:lnTo>
                  <a:lnTo>
                    <a:pt x="102" y="652"/>
                  </a:lnTo>
                  <a:lnTo>
                    <a:pt x="104" y="645"/>
                  </a:lnTo>
                  <a:lnTo>
                    <a:pt x="105" y="637"/>
                  </a:lnTo>
                  <a:lnTo>
                    <a:pt x="107" y="629"/>
                  </a:lnTo>
                  <a:lnTo>
                    <a:pt x="109" y="622"/>
                  </a:lnTo>
                  <a:lnTo>
                    <a:pt x="111" y="614"/>
                  </a:lnTo>
                  <a:lnTo>
                    <a:pt x="113" y="606"/>
                  </a:lnTo>
                  <a:lnTo>
                    <a:pt x="115" y="599"/>
                  </a:lnTo>
                  <a:lnTo>
                    <a:pt x="116" y="591"/>
                  </a:lnTo>
                  <a:lnTo>
                    <a:pt x="118" y="583"/>
                  </a:lnTo>
                  <a:lnTo>
                    <a:pt x="120" y="576"/>
                  </a:lnTo>
                  <a:lnTo>
                    <a:pt x="122" y="568"/>
                  </a:lnTo>
                  <a:lnTo>
                    <a:pt x="124" y="561"/>
                  </a:lnTo>
                  <a:lnTo>
                    <a:pt x="126" y="553"/>
                  </a:lnTo>
                  <a:lnTo>
                    <a:pt x="127" y="545"/>
                  </a:lnTo>
                  <a:lnTo>
                    <a:pt x="130" y="540"/>
                  </a:lnTo>
                  <a:lnTo>
                    <a:pt x="131" y="532"/>
                  </a:lnTo>
                  <a:lnTo>
                    <a:pt x="133" y="526"/>
                  </a:lnTo>
                  <a:lnTo>
                    <a:pt x="134" y="521"/>
                  </a:lnTo>
                  <a:lnTo>
                    <a:pt x="136" y="513"/>
                  </a:lnTo>
                  <a:lnTo>
                    <a:pt x="139" y="507"/>
                  </a:lnTo>
                  <a:lnTo>
                    <a:pt x="141" y="500"/>
                  </a:lnTo>
                  <a:lnTo>
                    <a:pt x="143" y="494"/>
                  </a:lnTo>
                  <a:lnTo>
                    <a:pt x="145" y="488"/>
                  </a:lnTo>
                  <a:lnTo>
                    <a:pt x="147" y="481"/>
                  </a:lnTo>
                  <a:lnTo>
                    <a:pt x="150" y="475"/>
                  </a:lnTo>
                  <a:lnTo>
                    <a:pt x="151" y="469"/>
                  </a:lnTo>
                  <a:lnTo>
                    <a:pt x="153" y="463"/>
                  </a:lnTo>
                  <a:lnTo>
                    <a:pt x="155" y="458"/>
                  </a:lnTo>
                  <a:lnTo>
                    <a:pt x="158" y="452"/>
                  </a:lnTo>
                  <a:lnTo>
                    <a:pt x="160" y="446"/>
                  </a:lnTo>
                  <a:lnTo>
                    <a:pt x="161" y="444"/>
                  </a:lnTo>
                  <a:lnTo>
                    <a:pt x="161" y="442"/>
                  </a:lnTo>
                  <a:lnTo>
                    <a:pt x="161" y="440"/>
                  </a:lnTo>
                  <a:lnTo>
                    <a:pt x="162" y="439"/>
                  </a:lnTo>
                  <a:lnTo>
                    <a:pt x="175" y="402"/>
                  </a:lnTo>
                  <a:lnTo>
                    <a:pt x="177" y="397"/>
                  </a:lnTo>
                  <a:lnTo>
                    <a:pt x="178" y="393"/>
                  </a:lnTo>
                  <a:lnTo>
                    <a:pt x="179" y="389"/>
                  </a:lnTo>
                  <a:lnTo>
                    <a:pt x="180" y="387"/>
                  </a:lnTo>
                  <a:lnTo>
                    <a:pt x="181" y="383"/>
                  </a:lnTo>
                  <a:lnTo>
                    <a:pt x="183" y="379"/>
                  </a:lnTo>
                  <a:lnTo>
                    <a:pt x="184" y="376"/>
                  </a:lnTo>
                  <a:lnTo>
                    <a:pt x="185" y="372"/>
                  </a:lnTo>
                  <a:lnTo>
                    <a:pt x="189" y="364"/>
                  </a:lnTo>
                  <a:lnTo>
                    <a:pt x="192" y="358"/>
                  </a:lnTo>
                  <a:lnTo>
                    <a:pt x="194" y="353"/>
                  </a:lnTo>
                  <a:lnTo>
                    <a:pt x="198" y="345"/>
                  </a:lnTo>
                  <a:lnTo>
                    <a:pt x="201" y="338"/>
                  </a:lnTo>
                  <a:lnTo>
                    <a:pt x="204" y="330"/>
                  </a:lnTo>
                  <a:lnTo>
                    <a:pt x="208" y="324"/>
                  </a:lnTo>
                  <a:lnTo>
                    <a:pt x="211" y="317"/>
                  </a:lnTo>
                  <a:lnTo>
                    <a:pt x="214" y="309"/>
                  </a:lnTo>
                  <a:lnTo>
                    <a:pt x="218" y="303"/>
                  </a:lnTo>
                  <a:lnTo>
                    <a:pt x="221" y="296"/>
                  </a:lnTo>
                  <a:lnTo>
                    <a:pt x="223" y="288"/>
                  </a:lnTo>
                  <a:lnTo>
                    <a:pt x="227" y="282"/>
                  </a:lnTo>
                  <a:lnTo>
                    <a:pt x="231" y="276"/>
                  </a:lnTo>
                  <a:lnTo>
                    <a:pt x="235" y="269"/>
                  </a:lnTo>
                  <a:lnTo>
                    <a:pt x="238" y="263"/>
                  </a:lnTo>
                  <a:lnTo>
                    <a:pt x="240" y="257"/>
                  </a:lnTo>
                  <a:lnTo>
                    <a:pt x="242" y="252"/>
                  </a:lnTo>
                  <a:lnTo>
                    <a:pt x="245" y="248"/>
                  </a:lnTo>
                  <a:lnTo>
                    <a:pt x="247" y="244"/>
                  </a:lnTo>
                  <a:lnTo>
                    <a:pt x="250" y="240"/>
                  </a:lnTo>
                  <a:lnTo>
                    <a:pt x="252" y="236"/>
                  </a:lnTo>
                  <a:lnTo>
                    <a:pt x="255" y="233"/>
                  </a:lnTo>
                  <a:lnTo>
                    <a:pt x="257" y="227"/>
                  </a:lnTo>
                  <a:lnTo>
                    <a:pt x="260" y="225"/>
                  </a:lnTo>
                  <a:lnTo>
                    <a:pt x="263" y="221"/>
                  </a:lnTo>
                  <a:lnTo>
                    <a:pt x="265" y="217"/>
                  </a:lnTo>
                  <a:lnTo>
                    <a:pt x="267" y="214"/>
                  </a:lnTo>
                  <a:lnTo>
                    <a:pt x="269" y="210"/>
                  </a:lnTo>
                  <a:lnTo>
                    <a:pt x="271" y="208"/>
                  </a:lnTo>
                  <a:lnTo>
                    <a:pt x="274" y="204"/>
                  </a:lnTo>
                  <a:lnTo>
                    <a:pt x="276" y="200"/>
                  </a:lnTo>
                  <a:lnTo>
                    <a:pt x="279" y="194"/>
                  </a:lnTo>
                  <a:lnTo>
                    <a:pt x="283" y="189"/>
                  </a:lnTo>
                  <a:lnTo>
                    <a:pt x="287" y="183"/>
                  </a:lnTo>
                  <a:lnTo>
                    <a:pt x="290" y="177"/>
                  </a:lnTo>
                  <a:lnTo>
                    <a:pt x="294" y="174"/>
                  </a:lnTo>
                  <a:lnTo>
                    <a:pt x="297" y="168"/>
                  </a:lnTo>
                  <a:lnTo>
                    <a:pt x="302" y="162"/>
                  </a:lnTo>
                  <a:lnTo>
                    <a:pt x="305" y="158"/>
                  </a:lnTo>
                  <a:lnTo>
                    <a:pt x="308" y="153"/>
                  </a:lnTo>
                  <a:lnTo>
                    <a:pt x="313" y="149"/>
                  </a:lnTo>
                  <a:lnTo>
                    <a:pt x="316" y="143"/>
                  </a:lnTo>
                  <a:lnTo>
                    <a:pt x="321" y="139"/>
                  </a:lnTo>
                  <a:lnTo>
                    <a:pt x="324" y="133"/>
                  </a:lnTo>
                  <a:lnTo>
                    <a:pt x="327" y="130"/>
                  </a:lnTo>
                  <a:lnTo>
                    <a:pt x="332" y="126"/>
                  </a:lnTo>
                  <a:lnTo>
                    <a:pt x="336" y="120"/>
                  </a:lnTo>
                  <a:lnTo>
                    <a:pt x="340" y="116"/>
                  </a:lnTo>
                  <a:lnTo>
                    <a:pt x="344" y="113"/>
                  </a:lnTo>
                  <a:lnTo>
                    <a:pt x="347" y="109"/>
                  </a:lnTo>
                  <a:lnTo>
                    <a:pt x="352" y="103"/>
                  </a:lnTo>
                  <a:lnTo>
                    <a:pt x="355" y="99"/>
                  </a:lnTo>
                  <a:lnTo>
                    <a:pt x="360" y="95"/>
                  </a:lnTo>
                  <a:lnTo>
                    <a:pt x="364" y="92"/>
                  </a:lnTo>
                  <a:lnTo>
                    <a:pt x="368" y="88"/>
                  </a:lnTo>
                  <a:lnTo>
                    <a:pt x="372" y="84"/>
                  </a:lnTo>
                  <a:lnTo>
                    <a:pt x="375" y="80"/>
                  </a:lnTo>
                  <a:lnTo>
                    <a:pt x="380" y="76"/>
                  </a:lnTo>
                  <a:lnTo>
                    <a:pt x="384" y="72"/>
                  </a:lnTo>
                  <a:lnTo>
                    <a:pt x="389" y="69"/>
                  </a:lnTo>
                  <a:lnTo>
                    <a:pt x="393" y="65"/>
                  </a:lnTo>
                  <a:lnTo>
                    <a:pt x="397" y="61"/>
                  </a:lnTo>
                  <a:lnTo>
                    <a:pt x="401" y="57"/>
                  </a:lnTo>
                  <a:lnTo>
                    <a:pt x="402" y="57"/>
                  </a:lnTo>
                  <a:lnTo>
                    <a:pt x="402" y="59"/>
                  </a:lnTo>
                  <a:lnTo>
                    <a:pt x="403" y="59"/>
                  </a:lnTo>
                  <a:lnTo>
                    <a:pt x="404" y="61"/>
                  </a:lnTo>
                  <a:lnTo>
                    <a:pt x="407" y="59"/>
                  </a:lnTo>
                  <a:lnTo>
                    <a:pt x="408" y="57"/>
                  </a:lnTo>
                  <a:lnTo>
                    <a:pt x="410" y="57"/>
                  </a:lnTo>
                  <a:lnTo>
                    <a:pt x="411" y="55"/>
                  </a:lnTo>
                  <a:lnTo>
                    <a:pt x="413" y="55"/>
                  </a:lnTo>
                  <a:lnTo>
                    <a:pt x="414" y="53"/>
                  </a:lnTo>
                  <a:lnTo>
                    <a:pt x="417" y="53"/>
                  </a:lnTo>
                  <a:lnTo>
                    <a:pt x="418" y="51"/>
                  </a:lnTo>
                  <a:lnTo>
                    <a:pt x="420" y="51"/>
                  </a:lnTo>
                  <a:lnTo>
                    <a:pt x="422" y="51"/>
                  </a:lnTo>
                  <a:lnTo>
                    <a:pt x="425" y="50"/>
                  </a:lnTo>
                  <a:lnTo>
                    <a:pt x="427" y="48"/>
                  </a:lnTo>
                  <a:lnTo>
                    <a:pt x="429" y="46"/>
                  </a:lnTo>
                  <a:lnTo>
                    <a:pt x="431" y="46"/>
                  </a:lnTo>
                  <a:lnTo>
                    <a:pt x="433" y="44"/>
                  </a:lnTo>
                  <a:lnTo>
                    <a:pt x="435" y="44"/>
                  </a:lnTo>
                  <a:lnTo>
                    <a:pt x="436" y="42"/>
                  </a:lnTo>
                  <a:lnTo>
                    <a:pt x="438" y="42"/>
                  </a:lnTo>
                  <a:lnTo>
                    <a:pt x="439" y="40"/>
                  </a:lnTo>
                  <a:lnTo>
                    <a:pt x="440" y="40"/>
                  </a:lnTo>
                  <a:lnTo>
                    <a:pt x="441" y="40"/>
                  </a:lnTo>
                  <a:lnTo>
                    <a:pt x="442" y="40"/>
                  </a:lnTo>
                  <a:lnTo>
                    <a:pt x="442" y="38"/>
                  </a:lnTo>
                  <a:lnTo>
                    <a:pt x="447" y="36"/>
                  </a:lnTo>
                  <a:lnTo>
                    <a:pt x="450" y="34"/>
                  </a:lnTo>
                  <a:lnTo>
                    <a:pt x="455" y="32"/>
                  </a:lnTo>
                  <a:lnTo>
                    <a:pt x="458" y="31"/>
                  </a:lnTo>
                  <a:lnTo>
                    <a:pt x="461" y="29"/>
                  </a:lnTo>
                  <a:lnTo>
                    <a:pt x="466" y="27"/>
                  </a:lnTo>
                  <a:lnTo>
                    <a:pt x="469" y="25"/>
                  </a:lnTo>
                  <a:lnTo>
                    <a:pt x="474" y="25"/>
                  </a:lnTo>
                  <a:lnTo>
                    <a:pt x="477" y="23"/>
                  </a:lnTo>
                  <a:lnTo>
                    <a:pt x="482" y="21"/>
                  </a:lnTo>
                  <a:lnTo>
                    <a:pt x="485" y="19"/>
                  </a:lnTo>
                  <a:lnTo>
                    <a:pt x="489" y="19"/>
                  </a:lnTo>
                  <a:lnTo>
                    <a:pt x="493" y="17"/>
                  </a:lnTo>
                  <a:lnTo>
                    <a:pt x="497" y="15"/>
                  </a:lnTo>
                  <a:lnTo>
                    <a:pt x="501" y="15"/>
                  </a:lnTo>
                  <a:lnTo>
                    <a:pt x="504" y="13"/>
                  </a:lnTo>
                  <a:lnTo>
                    <a:pt x="508" y="13"/>
                  </a:lnTo>
                  <a:lnTo>
                    <a:pt x="513" y="11"/>
                  </a:lnTo>
                  <a:lnTo>
                    <a:pt x="516" y="11"/>
                  </a:lnTo>
                  <a:lnTo>
                    <a:pt x="519" y="11"/>
                  </a:lnTo>
                  <a:lnTo>
                    <a:pt x="524" y="10"/>
                  </a:lnTo>
                  <a:lnTo>
                    <a:pt x="527" y="10"/>
                  </a:lnTo>
                  <a:lnTo>
                    <a:pt x="532" y="10"/>
                  </a:lnTo>
                  <a:lnTo>
                    <a:pt x="535" y="10"/>
                  </a:lnTo>
                  <a:lnTo>
                    <a:pt x="540" y="8"/>
                  </a:lnTo>
                  <a:lnTo>
                    <a:pt x="543" y="8"/>
                  </a:lnTo>
                  <a:lnTo>
                    <a:pt x="546" y="8"/>
                  </a:lnTo>
                  <a:lnTo>
                    <a:pt x="551" y="8"/>
                  </a:lnTo>
                  <a:lnTo>
                    <a:pt x="554" y="8"/>
                  </a:lnTo>
                  <a:lnTo>
                    <a:pt x="559" y="8"/>
                  </a:lnTo>
                  <a:lnTo>
                    <a:pt x="562" y="8"/>
                  </a:lnTo>
                  <a:lnTo>
                    <a:pt x="565" y="8"/>
                  </a:lnTo>
                  <a:lnTo>
                    <a:pt x="572" y="8"/>
                  </a:lnTo>
                  <a:lnTo>
                    <a:pt x="578" y="8"/>
                  </a:lnTo>
                  <a:lnTo>
                    <a:pt x="583" y="8"/>
                  </a:lnTo>
                  <a:lnTo>
                    <a:pt x="590" y="10"/>
                  </a:lnTo>
                  <a:lnTo>
                    <a:pt x="595" y="10"/>
                  </a:lnTo>
                  <a:lnTo>
                    <a:pt x="601" y="11"/>
                  </a:lnTo>
                  <a:lnTo>
                    <a:pt x="607" y="13"/>
                  </a:lnTo>
                  <a:lnTo>
                    <a:pt x="612" y="15"/>
                  </a:lnTo>
                  <a:lnTo>
                    <a:pt x="619" y="17"/>
                  </a:lnTo>
                  <a:lnTo>
                    <a:pt x="625" y="21"/>
                  </a:lnTo>
                  <a:lnTo>
                    <a:pt x="630" y="23"/>
                  </a:lnTo>
                  <a:lnTo>
                    <a:pt x="636" y="25"/>
                  </a:lnTo>
                  <a:lnTo>
                    <a:pt x="641" y="27"/>
                  </a:lnTo>
                  <a:lnTo>
                    <a:pt x="648" y="31"/>
                  </a:lnTo>
                  <a:lnTo>
                    <a:pt x="654" y="32"/>
                  </a:lnTo>
                  <a:lnTo>
                    <a:pt x="659" y="34"/>
                  </a:lnTo>
                  <a:lnTo>
                    <a:pt x="661" y="36"/>
                  </a:lnTo>
                  <a:lnTo>
                    <a:pt x="664" y="36"/>
                  </a:lnTo>
                  <a:lnTo>
                    <a:pt x="665" y="36"/>
                  </a:lnTo>
                  <a:lnTo>
                    <a:pt x="667" y="36"/>
                  </a:lnTo>
                  <a:lnTo>
                    <a:pt x="669" y="36"/>
                  </a:lnTo>
                  <a:lnTo>
                    <a:pt x="671" y="38"/>
                  </a:lnTo>
                  <a:lnTo>
                    <a:pt x="674" y="40"/>
                  </a:lnTo>
                  <a:lnTo>
                    <a:pt x="675" y="42"/>
                  </a:lnTo>
                  <a:lnTo>
                    <a:pt x="677" y="42"/>
                  </a:lnTo>
                  <a:lnTo>
                    <a:pt x="679" y="42"/>
                  </a:lnTo>
                  <a:lnTo>
                    <a:pt x="681" y="44"/>
                  </a:lnTo>
                  <a:lnTo>
                    <a:pt x="684" y="44"/>
                  </a:lnTo>
                  <a:lnTo>
                    <a:pt x="686" y="46"/>
                  </a:lnTo>
                  <a:lnTo>
                    <a:pt x="688" y="46"/>
                  </a:lnTo>
                  <a:lnTo>
                    <a:pt x="690" y="48"/>
                  </a:lnTo>
                  <a:lnTo>
                    <a:pt x="692" y="50"/>
                  </a:lnTo>
                  <a:lnTo>
                    <a:pt x="694" y="50"/>
                  </a:lnTo>
                  <a:lnTo>
                    <a:pt x="696" y="51"/>
                  </a:lnTo>
                  <a:lnTo>
                    <a:pt x="698" y="51"/>
                  </a:lnTo>
                  <a:lnTo>
                    <a:pt x="700" y="53"/>
                  </a:lnTo>
                  <a:lnTo>
                    <a:pt x="703" y="53"/>
                  </a:lnTo>
                  <a:lnTo>
                    <a:pt x="705" y="55"/>
                  </a:lnTo>
                  <a:lnTo>
                    <a:pt x="707" y="57"/>
                  </a:lnTo>
                  <a:lnTo>
                    <a:pt x="709" y="57"/>
                  </a:lnTo>
                  <a:lnTo>
                    <a:pt x="712" y="59"/>
                  </a:lnTo>
                  <a:lnTo>
                    <a:pt x="714" y="61"/>
                  </a:lnTo>
                  <a:lnTo>
                    <a:pt x="716" y="61"/>
                  </a:lnTo>
                  <a:lnTo>
                    <a:pt x="717" y="63"/>
                  </a:lnTo>
                  <a:lnTo>
                    <a:pt x="719" y="65"/>
                  </a:lnTo>
                  <a:lnTo>
                    <a:pt x="722" y="67"/>
                  </a:lnTo>
                  <a:lnTo>
                    <a:pt x="724" y="67"/>
                  </a:lnTo>
                  <a:lnTo>
                    <a:pt x="726" y="69"/>
                  </a:lnTo>
                  <a:lnTo>
                    <a:pt x="734" y="74"/>
                  </a:lnTo>
                  <a:lnTo>
                    <a:pt x="741" y="78"/>
                  </a:lnTo>
                  <a:lnTo>
                    <a:pt x="747" y="84"/>
                  </a:lnTo>
                  <a:lnTo>
                    <a:pt x="754" y="92"/>
                  </a:lnTo>
                  <a:lnTo>
                    <a:pt x="762" y="95"/>
                  </a:lnTo>
                  <a:lnTo>
                    <a:pt x="769" y="103"/>
                  </a:lnTo>
                  <a:lnTo>
                    <a:pt x="775" y="109"/>
                  </a:lnTo>
                  <a:lnTo>
                    <a:pt x="782" y="114"/>
                  </a:lnTo>
                  <a:lnTo>
                    <a:pt x="789" y="120"/>
                  </a:lnTo>
                  <a:lnTo>
                    <a:pt x="795" y="126"/>
                  </a:lnTo>
                  <a:lnTo>
                    <a:pt x="802" y="133"/>
                  </a:lnTo>
                  <a:lnTo>
                    <a:pt x="809" y="139"/>
                  </a:lnTo>
                  <a:lnTo>
                    <a:pt x="816" y="145"/>
                  </a:lnTo>
                  <a:lnTo>
                    <a:pt x="822" y="151"/>
                  </a:lnTo>
                  <a:lnTo>
                    <a:pt x="829" y="156"/>
                  </a:lnTo>
                  <a:lnTo>
                    <a:pt x="836" y="162"/>
                  </a:lnTo>
                  <a:lnTo>
                    <a:pt x="839" y="168"/>
                  </a:lnTo>
                  <a:lnTo>
                    <a:pt x="842" y="170"/>
                  </a:lnTo>
                  <a:lnTo>
                    <a:pt x="846" y="172"/>
                  </a:lnTo>
                  <a:lnTo>
                    <a:pt x="850" y="174"/>
                  </a:lnTo>
                  <a:lnTo>
                    <a:pt x="854" y="175"/>
                  </a:lnTo>
                  <a:lnTo>
                    <a:pt x="857" y="177"/>
                  </a:lnTo>
                  <a:lnTo>
                    <a:pt x="860" y="181"/>
                  </a:lnTo>
                  <a:lnTo>
                    <a:pt x="864" y="185"/>
                  </a:lnTo>
                  <a:lnTo>
                    <a:pt x="867" y="189"/>
                  </a:lnTo>
                  <a:lnTo>
                    <a:pt x="870" y="193"/>
                  </a:lnTo>
                  <a:lnTo>
                    <a:pt x="873" y="196"/>
                  </a:lnTo>
                  <a:lnTo>
                    <a:pt x="875" y="200"/>
                  </a:lnTo>
                  <a:lnTo>
                    <a:pt x="878" y="204"/>
                  </a:lnTo>
                  <a:lnTo>
                    <a:pt x="880" y="208"/>
                  </a:lnTo>
                  <a:lnTo>
                    <a:pt x="884" y="210"/>
                  </a:lnTo>
                  <a:lnTo>
                    <a:pt x="887" y="214"/>
                  </a:lnTo>
                  <a:lnTo>
                    <a:pt x="888" y="215"/>
                  </a:lnTo>
                  <a:lnTo>
                    <a:pt x="889" y="217"/>
                  </a:lnTo>
                  <a:lnTo>
                    <a:pt x="890" y="219"/>
                  </a:lnTo>
                  <a:lnTo>
                    <a:pt x="892" y="223"/>
                  </a:lnTo>
                  <a:lnTo>
                    <a:pt x="893" y="223"/>
                  </a:lnTo>
                  <a:lnTo>
                    <a:pt x="892" y="223"/>
                  </a:lnTo>
                  <a:lnTo>
                    <a:pt x="892" y="221"/>
                  </a:lnTo>
                  <a:lnTo>
                    <a:pt x="890" y="221"/>
                  </a:lnTo>
                  <a:lnTo>
                    <a:pt x="888" y="219"/>
                  </a:lnTo>
                  <a:lnTo>
                    <a:pt x="886" y="217"/>
                  </a:lnTo>
                  <a:lnTo>
                    <a:pt x="885" y="217"/>
                  </a:lnTo>
                  <a:lnTo>
                    <a:pt x="883" y="215"/>
                  </a:lnTo>
                  <a:lnTo>
                    <a:pt x="880" y="215"/>
                  </a:lnTo>
                  <a:lnTo>
                    <a:pt x="878" y="214"/>
                  </a:lnTo>
                  <a:lnTo>
                    <a:pt x="877" y="214"/>
                  </a:lnTo>
                  <a:lnTo>
                    <a:pt x="875" y="212"/>
                  </a:lnTo>
                  <a:lnTo>
                    <a:pt x="871" y="210"/>
                  </a:lnTo>
                  <a:lnTo>
                    <a:pt x="868" y="206"/>
                  </a:lnTo>
                  <a:lnTo>
                    <a:pt x="864" y="204"/>
                  </a:lnTo>
                  <a:lnTo>
                    <a:pt x="860" y="200"/>
                  </a:lnTo>
                  <a:lnTo>
                    <a:pt x="857" y="198"/>
                  </a:lnTo>
                  <a:lnTo>
                    <a:pt x="854" y="194"/>
                  </a:lnTo>
                  <a:lnTo>
                    <a:pt x="849" y="193"/>
                  </a:lnTo>
                  <a:lnTo>
                    <a:pt x="846" y="191"/>
                  </a:lnTo>
                  <a:lnTo>
                    <a:pt x="841" y="187"/>
                  </a:lnTo>
                  <a:lnTo>
                    <a:pt x="838" y="185"/>
                  </a:lnTo>
                  <a:lnTo>
                    <a:pt x="835" y="183"/>
                  </a:lnTo>
                  <a:lnTo>
                    <a:pt x="831" y="179"/>
                  </a:lnTo>
                  <a:lnTo>
                    <a:pt x="827" y="177"/>
                  </a:lnTo>
                  <a:lnTo>
                    <a:pt x="823" y="174"/>
                  </a:lnTo>
                  <a:lnTo>
                    <a:pt x="820" y="172"/>
                  </a:lnTo>
                  <a:lnTo>
                    <a:pt x="817" y="168"/>
                  </a:lnTo>
                  <a:lnTo>
                    <a:pt x="814" y="166"/>
                  </a:lnTo>
                  <a:lnTo>
                    <a:pt x="812" y="164"/>
                  </a:lnTo>
                  <a:lnTo>
                    <a:pt x="810" y="162"/>
                  </a:lnTo>
                  <a:lnTo>
                    <a:pt x="807" y="160"/>
                  </a:lnTo>
                  <a:lnTo>
                    <a:pt x="804" y="158"/>
                  </a:lnTo>
                  <a:lnTo>
                    <a:pt x="802" y="154"/>
                  </a:lnTo>
                  <a:lnTo>
                    <a:pt x="800" y="153"/>
                  </a:lnTo>
                  <a:lnTo>
                    <a:pt x="798" y="151"/>
                  </a:lnTo>
                  <a:lnTo>
                    <a:pt x="795" y="149"/>
                  </a:lnTo>
                  <a:lnTo>
                    <a:pt x="793" y="147"/>
                  </a:lnTo>
                  <a:lnTo>
                    <a:pt x="790" y="145"/>
                  </a:lnTo>
                  <a:lnTo>
                    <a:pt x="788" y="143"/>
                  </a:lnTo>
                  <a:lnTo>
                    <a:pt x="785" y="141"/>
                  </a:lnTo>
                  <a:lnTo>
                    <a:pt x="783" y="137"/>
                  </a:lnTo>
                  <a:lnTo>
                    <a:pt x="781" y="135"/>
                  </a:lnTo>
                  <a:lnTo>
                    <a:pt x="779" y="133"/>
                  </a:lnTo>
                  <a:lnTo>
                    <a:pt x="776" y="132"/>
                  </a:lnTo>
                  <a:lnTo>
                    <a:pt x="773" y="128"/>
                  </a:lnTo>
                  <a:lnTo>
                    <a:pt x="771" y="126"/>
                  </a:lnTo>
                  <a:lnTo>
                    <a:pt x="769" y="124"/>
                  </a:lnTo>
                  <a:lnTo>
                    <a:pt x="765" y="124"/>
                  </a:lnTo>
                  <a:lnTo>
                    <a:pt x="763" y="122"/>
                  </a:lnTo>
                  <a:lnTo>
                    <a:pt x="761" y="120"/>
                  </a:lnTo>
                  <a:lnTo>
                    <a:pt x="757" y="118"/>
                  </a:lnTo>
                  <a:lnTo>
                    <a:pt x="756" y="118"/>
                  </a:lnTo>
                  <a:lnTo>
                    <a:pt x="754" y="116"/>
                  </a:lnTo>
                  <a:lnTo>
                    <a:pt x="753" y="114"/>
                  </a:lnTo>
                  <a:lnTo>
                    <a:pt x="752" y="113"/>
                  </a:lnTo>
                  <a:lnTo>
                    <a:pt x="751" y="111"/>
                  </a:lnTo>
                  <a:lnTo>
                    <a:pt x="750" y="111"/>
                  </a:lnTo>
                  <a:lnTo>
                    <a:pt x="747" y="109"/>
                  </a:lnTo>
                  <a:lnTo>
                    <a:pt x="746" y="109"/>
                  </a:lnTo>
                  <a:lnTo>
                    <a:pt x="744" y="105"/>
                  </a:lnTo>
                  <a:lnTo>
                    <a:pt x="743" y="103"/>
                  </a:lnTo>
                  <a:lnTo>
                    <a:pt x="741" y="103"/>
                  </a:lnTo>
                  <a:lnTo>
                    <a:pt x="738" y="103"/>
                  </a:lnTo>
                  <a:lnTo>
                    <a:pt x="736" y="103"/>
                  </a:lnTo>
                  <a:lnTo>
                    <a:pt x="735" y="103"/>
                  </a:lnTo>
                  <a:lnTo>
                    <a:pt x="733" y="103"/>
                  </a:lnTo>
                  <a:lnTo>
                    <a:pt x="731" y="101"/>
                  </a:lnTo>
                  <a:lnTo>
                    <a:pt x="728" y="101"/>
                  </a:lnTo>
                  <a:lnTo>
                    <a:pt x="726" y="99"/>
                  </a:lnTo>
                  <a:lnTo>
                    <a:pt x="724" y="97"/>
                  </a:lnTo>
                  <a:lnTo>
                    <a:pt x="722" y="95"/>
                  </a:lnTo>
                  <a:lnTo>
                    <a:pt x="719" y="93"/>
                  </a:lnTo>
                  <a:lnTo>
                    <a:pt x="718" y="92"/>
                  </a:lnTo>
                  <a:lnTo>
                    <a:pt x="716" y="90"/>
                  </a:lnTo>
                  <a:lnTo>
                    <a:pt x="714" y="90"/>
                  </a:lnTo>
                  <a:lnTo>
                    <a:pt x="713" y="88"/>
                  </a:lnTo>
                  <a:lnTo>
                    <a:pt x="712" y="88"/>
                  </a:lnTo>
                  <a:lnTo>
                    <a:pt x="711" y="86"/>
                  </a:lnTo>
                  <a:lnTo>
                    <a:pt x="709" y="88"/>
                  </a:lnTo>
                  <a:lnTo>
                    <a:pt x="708" y="88"/>
                  </a:lnTo>
                  <a:lnTo>
                    <a:pt x="707" y="88"/>
                  </a:lnTo>
                  <a:lnTo>
                    <a:pt x="706" y="86"/>
                  </a:lnTo>
                  <a:lnTo>
                    <a:pt x="705" y="86"/>
                  </a:lnTo>
                  <a:lnTo>
                    <a:pt x="704" y="86"/>
                  </a:lnTo>
                  <a:lnTo>
                    <a:pt x="703" y="84"/>
                  </a:lnTo>
                  <a:lnTo>
                    <a:pt x="702" y="82"/>
                  </a:lnTo>
                  <a:lnTo>
                    <a:pt x="700" y="80"/>
                  </a:lnTo>
                  <a:lnTo>
                    <a:pt x="699" y="78"/>
                  </a:lnTo>
                  <a:lnTo>
                    <a:pt x="698" y="78"/>
                  </a:lnTo>
                  <a:lnTo>
                    <a:pt x="697" y="78"/>
                  </a:lnTo>
                  <a:lnTo>
                    <a:pt x="695" y="76"/>
                  </a:lnTo>
                  <a:lnTo>
                    <a:pt x="694" y="74"/>
                  </a:lnTo>
                  <a:lnTo>
                    <a:pt x="692" y="74"/>
                  </a:lnTo>
                  <a:lnTo>
                    <a:pt x="689" y="72"/>
                  </a:lnTo>
                  <a:lnTo>
                    <a:pt x="687" y="72"/>
                  </a:lnTo>
                  <a:lnTo>
                    <a:pt x="685" y="72"/>
                  </a:lnTo>
                  <a:lnTo>
                    <a:pt x="683" y="72"/>
                  </a:lnTo>
                  <a:lnTo>
                    <a:pt x="680" y="71"/>
                  </a:lnTo>
                  <a:lnTo>
                    <a:pt x="675" y="69"/>
                  </a:lnTo>
                  <a:lnTo>
                    <a:pt x="668" y="65"/>
                  </a:lnTo>
                  <a:lnTo>
                    <a:pt x="661" y="61"/>
                  </a:lnTo>
                  <a:lnTo>
                    <a:pt x="655" y="59"/>
                  </a:lnTo>
                  <a:lnTo>
                    <a:pt x="648" y="57"/>
                  </a:lnTo>
                  <a:lnTo>
                    <a:pt x="641" y="53"/>
                  </a:lnTo>
                  <a:lnTo>
                    <a:pt x="636" y="51"/>
                  </a:lnTo>
                  <a:lnTo>
                    <a:pt x="629" y="50"/>
                  </a:lnTo>
                  <a:lnTo>
                    <a:pt x="622" y="48"/>
                  </a:lnTo>
                  <a:lnTo>
                    <a:pt x="616" y="46"/>
                  </a:lnTo>
                  <a:lnTo>
                    <a:pt x="609" y="44"/>
                  </a:lnTo>
                  <a:lnTo>
                    <a:pt x="602" y="42"/>
                  </a:lnTo>
                  <a:lnTo>
                    <a:pt x="595" y="42"/>
                  </a:lnTo>
                  <a:lnTo>
                    <a:pt x="590" y="40"/>
                  </a:lnTo>
                  <a:lnTo>
                    <a:pt x="583" y="38"/>
                  </a:lnTo>
                  <a:lnTo>
                    <a:pt x="576" y="36"/>
                  </a:lnTo>
                  <a:lnTo>
                    <a:pt x="572" y="36"/>
                  </a:lnTo>
                  <a:lnTo>
                    <a:pt x="566" y="36"/>
                  </a:lnTo>
                  <a:lnTo>
                    <a:pt x="562" y="36"/>
                  </a:lnTo>
                  <a:lnTo>
                    <a:pt x="559" y="36"/>
                  </a:lnTo>
                  <a:lnTo>
                    <a:pt x="553" y="36"/>
                  </a:lnTo>
                  <a:lnTo>
                    <a:pt x="549" y="36"/>
                  </a:lnTo>
                  <a:lnTo>
                    <a:pt x="544" y="36"/>
                  </a:lnTo>
                  <a:lnTo>
                    <a:pt x="540" y="36"/>
                  </a:lnTo>
                  <a:lnTo>
                    <a:pt x="535" y="38"/>
                  </a:lnTo>
                  <a:lnTo>
                    <a:pt x="531" y="38"/>
                  </a:lnTo>
                  <a:lnTo>
                    <a:pt x="526" y="40"/>
                  </a:lnTo>
                  <a:lnTo>
                    <a:pt x="522" y="40"/>
                  </a:lnTo>
                  <a:lnTo>
                    <a:pt x="517" y="40"/>
                  </a:lnTo>
                  <a:lnTo>
                    <a:pt x="513" y="42"/>
                  </a:lnTo>
                  <a:lnTo>
                    <a:pt x="508" y="42"/>
                  </a:lnTo>
                  <a:lnTo>
                    <a:pt x="504" y="42"/>
                  </a:lnTo>
                  <a:lnTo>
                    <a:pt x="499" y="44"/>
                  </a:lnTo>
                  <a:lnTo>
                    <a:pt x="495" y="46"/>
                  </a:lnTo>
                  <a:lnTo>
                    <a:pt x="490" y="48"/>
                  </a:lnTo>
                  <a:lnTo>
                    <a:pt x="486" y="50"/>
                  </a:lnTo>
                  <a:lnTo>
                    <a:pt x="482" y="50"/>
                  </a:lnTo>
                  <a:lnTo>
                    <a:pt x="477" y="51"/>
                  </a:lnTo>
                  <a:lnTo>
                    <a:pt x="473" y="53"/>
                  </a:lnTo>
                  <a:lnTo>
                    <a:pt x="468" y="55"/>
                  </a:lnTo>
                  <a:lnTo>
                    <a:pt x="464" y="57"/>
                  </a:lnTo>
                  <a:lnTo>
                    <a:pt x="459" y="61"/>
                  </a:lnTo>
                  <a:lnTo>
                    <a:pt x="455" y="63"/>
                  </a:lnTo>
                  <a:lnTo>
                    <a:pt x="450" y="65"/>
                  </a:lnTo>
                  <a:lnTo>
                    <a:pt x="446" y="69"/>
                  </a:lnTo>
                  <a:lnTo>
                    <a:pt x="441" y="71"/>
                  </a:lnTo>
                  <a:lnTo>
                    <a:pt x="437" y="74"/>
                  </a:lnTo>
                  <a:lnTo>
                    <a:pt x="432" y="78"/>
                  </a:lnTo>
                  <a:lnTo>
                    <a:pt x="431" y="78"/>
                  </a:lnTo>
                  <a:lnTo>
                    <a:pt x="429" y="80"/>
                  </a:lnTo>
                  <a:lnTo>
                    <a:pt x="428" y="82"/>
                  </a:lnTo>
                  <a:lnTo>
                    <a:pt x="427" y="84"/>
                  </a:lnTo>
                  <a:lnTo>
                    <a:pt x="425" y="86"/>
                  </a:lnTo>
                  <a:lnTo>
                    <a:pt x="423" y="88"/>
                  </a:lnTo>
                  <a:lnTo>
                    <a:pt x="422" y="90"/>
                  </a:lnTo>
                  <a:lnTo>
                    <a:pt x="420" y="90"/>
                  </a:lnTo>
                  <a:lnTo>
                    <a:pt x="418" y="92"/>
                  </a:lnTo>
                  <a:lnTo>
                    <a:pt x="417" y="93"/>
                  </a:lnTo>
                  <a:lnTo>
                    <a:pt x="414" y="93"/>
                  </a:lnTo>
                  <a:lnTo>
                    <a:pt x="413" y="95"/>
                  </a:lnTo>
                  <a:lnTo>
                    <a:pt x="411" y="97"/>
                  </a:lnTo>
                  <a:lnTo>
                    <a:pt x="409" y="99"/>
                  </a:lnTo>
                  <a:lnTo>
                    <a:pt x="408" y="99"/>
                  </a:lnTo>
                  <a:lnTo>
                    <a:pt x="406" y="101"/>
                  </a:lnTo>
                  <a:lnTo>
                    <a:pt x="403" y="101"/>
                  </a:lnTo>
                  <a:lnTo>
                    <a:pt x="401" y="103"/>
                  </a:lnTo>
                  <a:lnTo>
                    <a:pt x="399" y="103"/>
                  </a:lnTo>
                  <a:lnTo>
                    <a:pt x="397" y="105"/>
                  </a:lnTo>
                  <a:lnTo>
                    <a:pt x="394" y="107"/>
                  </a:lnTo>
                  <a:lnTo>
                    <a:pt x="392" y="109"/>
                  </a:lnTo>
                  <a:lnTo>
                    <a:pt x="390" y="109"/>
                  </a:lnTo>
                  <a:lnTo>
                    <a:pt x="388" y="111"/>
                  </a:lnTo>
                  <a:lnTo>
                    <a:pt x="385" y="111"/>
                  </a:lnTo>
                  <a:lnTo>
                    <a:pt x="383" y="113"/>
                  </a:lnTo>
                  <a:lnTo>
                    <a:pt x="381" y="114"/>
                  </a:lnTo>
                  <a:lnTo>
                    <a:pt x="379" y="116"/>
                  </a:lnTo>
                  <a:lnTo>
                    <a:pt x="376" y="116"/>
                  </a:lnTo>
                  <a:lnTo>
                    <a:pt x="374" y="118"/>
                  </a:lnTo>
                  <a:lnTo>
                    <a:pt x="372" y="118"/>
                  </a:lnTo>
                  <a:lnTo>
                    <a:pt x="370" y="120"/>
                  </a:lnTo>
                  <a:lnTo>
                    <a:pt x="351" y="147"/>
                  </a:lnTo>
                  <a:lnTo>
                    <a:pt x="292" y="233"/>
                  </a:lnTo>
                  <a:lnTo>
                    <a:pt x="287" y="238"/>
                  </a:lnTo>
                  <a:lnTo>
                    <a:pt x="283" y="246"/>
                  </a:lnTo>
                  <a:lnTo>
                    <a:pt x="278" y="252"/>
                  </a:lnTo>
                  <a:lnTo>
                    <a:pt x="274" y="259"/>
                  </a:lnTo>
                  <a:lnTo>
                    <a:pt x="269" y="265"/>
                  </a:lnTo>
                  <a:lnTo>
                    <a:pt x="265" y="273"/>
                  </a:lnTo>
                  <a:lnTo>
                    <a:pt x="260" y="278"/>
                  </a:lnTo>
                  <a:lnTo>
                    <a:pt x="256" y="286"/>
                  </a:lnTo>
                  <a:lnTo>
                    <a:pt x="251" y="292"/>
                  </a:lnTo>
                  <a:lnTo>
                    <a:pt x="247" y="299"/>
                  </a:lnTo>
                  <a:lnTo>
                    <a:pt x="242" y="307"/>
                  </a:lnTo>
                  <a:lnTo>
                    <a:pt x="238" y="315"/>
                  </a:lnTo>
                  <a:lnTo>
                    <a:pt x="235" y="322"/>
                  </a:lnTo>
                  <a:lnTo>
                    <a:pt x="230" y="332"/>
                  </a:lnTo>
                  <a:lnTo>
                    <a:pt x="226" y="339"/>
                  </a:lnTo>
                  <a:lnTo>
                    <a:pt x="222" y="349"/>
                  </a:lnTo>
                  <a:lnTo>
                    <a:pt x="218" y="355"/>
                  </a:lnTo>
                  <a:lnTo>
                    <a:pt x="213" y="362"/>
                  </a:lnTo>
                  <a:lnTo>
                    <a:pt x="210" y="370"/>
                  </a:lnTo>
                  <a:lnTo>
                    <a:pt x="207" y="378"/>
                  </a:lnTo>
                  <a:lnTo>
                    <a:pt x="202" y="385"/>
                  </a:lnTo>
                  <a:lnTo>
                    <a:pt x="199" y="395"/>
                  </a:lnTo>
                  <a:lnTo>
                    <a:pt x="194" y="402"/>
                  </a:lnTo>
                  <a:lnTo>
                    <a:pt x="191" y="410"/>
                  </a:lnTo>
                  <a:lnTo>
                    <a:pt x="188" y="420"/>
                  </a:lnTo>
                  <a:lnTo>
                    <a:pt x="183" y="429"/>
                  </a:lnTo>
                  <a:lnTo>
                    <a:pt x="180" y="437"/>
                  </a:lnTo>
                  <a:lnTo>
                    <a:pt x="177" y="446"/>
                  </a:lnTo>
                  <a:lnTo>
                    <a:pt x="173" y="456"/>
                  </a:lnTo>
                  <a:lnTo>
                    <a:pt x="170" y="465"/>
                  </a:lnTo>
                  <a:lnTo>
                    <a:pt x="168" y="475"/>
                  </a:lnTo>
                  <a:lnTo>
                    <a:pt x="164" y="484"/>
                  </a:lnTo>
                  <a:lnTo>
                    <a:pt x="161" y="496"/>
                  </a:lnTo>
                  <a:lnTo>
                    <a:pt x="156" y="507"/>
                  </a:lnTo>
                  <a:lnTo>
                    <a:pt x="153" y="519"/>
                  </a:lnTo>
                  <a:lnTo>
                    <a:pt x="150" y="530"/>
                  </a:lnTo>
                  <a:lnTo>
                    <a:pt x="146" y="542"/>
                  </a:lnTo>
                  <a:lnTo>
                    <a:pt x="142" y="553"/>
                  </a:lnTo>
                  <a:lnTo>
                    <a:pt x="139" y="564"/>
                  </a:lnTo>
                  <a:lnTo>
                    <a:pt x="134" y="576"/>
                  </a:lnTo>
                  <a:lnTo>
                    <a:pt x="131" y="587"/>
                  </a:lnTo>
                  <a:lnTo>
                    <a:pt x="127" y="599"/>
                  </a:lnTo>
                  <a:lnTo>
                    <a:pt x="124" y="612"/>
                  </a:lnTo>
                  <a:lnTo>
                    <a:pt x="120" y="624"/>
                  </a:lnTo>
                  <a:lnTo>
                    <a:pt x="116" y="635"/>
                  </a:lnTo>
                  <a:lnTo>
                    <a:pt x="113" y="646"/>
                  </a:lnTo>
                  <a:lnTo>
                    <a:pt x="109" y="658"/>
                  </a:lnTo>
                  <a:lnTo>
                    <a:pt x="105" y="671"/>
                  </a:lnTo>
                  <a:lnTo>
                    <a:pt x="102" y="685"/>
                  </a:lnTo>
                  <a:lnTo>
                    <a:pt x="98" y="698"/>
                  </a:lnTo>
                  <a:lnTo>
                    <a:pt x="96" y="713"/>
                  </a:lnTo>
                  <a:lnTo>
                    <a:pt x="93" y="727"/>
                  </a:lnTo>
                  <a:lnTo>
                    <a:pt x="90" y="740"/>
                  </a:lnTo>
                  <a:lnTo>
                    <a:pt x="87" y="755"/>
                  </a:lnTo>
                  <a:lnTo>
                    <a:pt x="85" y="768"/>
                  </a:lnTo>
                  <a:lnTo>
                    <a:pt x="82" y="782"/>
                  </a:lnTo>
                  <a:lnTo>
                    <a:pt x="80" y="789"/>
                  </a:lnTo>
                  <a:lnTo>
                    <a:pt x="79" y="795"/>
                  </a:lnTo>
                  <a:lnTo>
                    <a:pt x="77" y="801"/>
                  </a:lnTo>
                  <a:lnTo>
                    <a:pt x="76" y="807"/>
                  </a:lnTo>
                  <a:lnTo>
                    <a:pt x="75" y="814"/>
                  </a:lnTo>
                  <a:lnTo>
                    <a:pt x="74" y="820"/>
                  </a:lnTo>
                  <a:lnTo>
                    <a:pt x="71" y="828"/>
                  </a:lnTo>
                  <a:lnTo>
                    <a:pt x="70" y="833"/>
                  </a:lnTo>
                  <a:lnTo>
                    <a:pt x="68" y="850"/>
                  </a:lnTo>
                  <a:lnTo>
                    <a:pt x="66" y="868"/>
                  </a:lnTo>
                  <a:lnTo>
                    <a:pt x="63" y="885"/>
                  </a:lnTo>
                  <a:lnTo>
                    <a:pt x="60" y="902"/>
                  </a:lnTo>
                  <a:lnTo>
                    <a:pt x="57" y="919"/>
                  </a:lnTo>
                  <a:lnTo>
                    <a:pt x="55" y="936"/>
                  </a:lnTo>
                  <a:lnTo>
                    <a:pt x="52" y="953"/>
                  </a:lnTo>
                  <a:lnTo>
                    <a:pt x="49" y="971"/>
                  </a:lnTo>
                  <a:lnTo>
                    <a:pt x="47" y="988"/>
                  </a:lnTo>
                  <a:lnTo>
                    <a:pt x="45" y="1005"/>
                  </a:lnTo>
                  <a:lnTo>
                    <a:pt x="42" y="1022"/>
                  </a:lnTo>
                  <a:lnTo>
                    <a:pt x="40" y="1041"/>
                  </a:lnTo>
                  <a:lnTo>
                    <a:pt x="38" y="1058"/>
                  </a:lnTo>
                  <a:lnTo>
                    <a:pt x="36" y="1075"/>
                  </a:lnTo>
                  <a:lnTo>
                    <a:pt x="33" y="1095"/>
                  </a:lnTo>
                  <a:lnTo>
                    <a:pt x="31" y="1114"/>
                  </a:lnTo>
                  <a:lnTo>
                    <a:pt x="31" y="1116"/>
                  </a:lnTo>
                  <a:lnTo>
                    <a:pt x="31" y="1117"/>
                  </a:lnTo>
                  <a:lnTo>
                    <a:pt x="29" y="1169"/>
                  </a:lnTo>
                  <a:lnTo>
                    <a:pt x="29" y="1165"/>
                  </a:lnTo>
                  <a:lnTo>
                    <a:pt x="30" y="1157"/>
                  </a:lnTo>
                  <a:lnTo>
                    <a:pt x="31" y="1144"/>
                  </a:lnTo>
                  <a:lnTo>
                    <a:pt x="32" y="1133"/>
                  </a:lnTo>
                  <a:close/>
                </a:path>
              </a:pathLst>
            </a:custGeom>
            <a:solidFill>
              <a:srgbClr val="33CC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1" name="Freeform 41"/>
            <p:cNvSpPr/>
            <p:nvPr/>
          </p:nvSpPr>
          <p:spPr>
            <a:xfrm>
              <a:off x="4494" y="1628"/>
              <a:ext cx="711" cy="902"/>
            </a:xfrm>
            <a:custGeom>
              <a:avLst/>
              <a:gdLst/>
              <a:ahLst/>
              <a:cxnLst>
                <a:cxn ang="0">
                  <a:pos x="7" y="887"/>
                </a:cxn>
                <a:cxn ang="0">
                  <a:pos x="23" y="838"/>
                </a:cxn>
                <a:cxn ang="0">
                  <a:pos x="40" y="786"/>
                </a:cxn>
                <a:cxn ang="0">
                  <a:pos x="57" y="733"/>
                </a:cxn>
                <a:cxn ang="0">
                  <a:pos x="82" y="658"/>
                </a:cxn>
                <a:cxn ang="0">
                  <a:pos x="117" y="567"/>
                </a:cxn>
                <a:cxn ang="0">
                  <a:pos x="140" y="515"/>
                </a:cxn>
                <a:cxn ang="0">
                  <a:pos x="159" y="479"/>
                </a:cxn>
                <a:cxn ang="0">
                  <a:pos x="187" y="429"/>
                </a:cxn>
                <a:cxn ang="0">
                  <a:pos x="204" y="407"/>
                </a:cxn>
                <a:cxn ang="0">
                  <a:pos x="228" y="370"/>
                </a:cxn>
                <a:cxn ang="0">
                  <a:pos x="261" y="325"/>
                </a:cxn>
                <a:cxn ang="0">
                  <a:pos x="319" y="262"/>
                </a:cxn>
                <a:cxn ang="0">
                  <a:pos x="362" y="218"/>
                </a:cxn>
                <a:cxn ang="0">
                  <a:pos x="378" y="204"/>
                </a:cxn>
                <a:cxn ang="0">
                  <a:pos x="396" y="185"/>
                </a:cxn>
                <a:cxn ang="0">
                  <a:pos x="407" y="174"/>
                </a:cxn>
                <a:cxn ang="0">
                  <a:pos x="418" y="163"/>
                </a:cxn>
                <a:cxn ang="0">
                  <a:pos x="437" y="149"/>
                </a:cxn>
                <a:cxn ang="0">
                  <a:pos x="449" y="142"/>
                </a:cxn>
                <a:cxn ang="0">
                  <a:pos x="468" y="128"/>
                </a:cxn>
                <a:cxn ang="0">
                  <a:pos x="497" y="111"/>
                </a:cxn>
                <a:cxn ang="0">
                  <a:pos x="510" y="98"/>
                </a:cxn>
                <a:cxn ang="0">
                  <a:pos x="522" y="92"/>
                </a:cxn>
                <a:cxn ang="0">
                  <a:pos x="546" y="79"/>
                </a:cxn>
                <a:cxn ang="0">
                  <a:pos x="560" y="67"/>
                </a:cxn>
                <a:cxn ang="0">
                  <a:pos x="589" y="52"/>
                </a:cxn>
                <a:cxn ang="0">
                  <a:pos x="612" y="42"/>
                </a:cxn>
                <a:cxn ang="0">
                  <a:pos x="635" y="33"/>
                </a:cxn>
                <a:cxn ang="0">
                  <a:pos x="652" y="21"/>
                </a:cxn>
                <a:cxn ang="0">
                  <a:pos x="670" y="12"/>
                </a:cxn>
                <a:cxn ang="0">
                  <a:pos x="704" y="0"/>
                </a:cxn>
                <a:cxn ang="0">
                  <a:pos x="673" y="6"/>
                </a:cxn>
                <a:cxn ang="0">
                  <a:pos x="650" y="16"/>
                </a:cxn>
                <a:cxn ang="0">
                  <a:pos x="623" y="29"/>
                </a:cxn>
                <a:cxn ang="0">
                  <a:pos x="588" y="46"/>
                </a:cxn>
                <a:cxn ang="0">
                  <a:pos x="564" y="58"/>
                </a:cxn>
                <a:cxn ang="0">
                  <a:pos x="542" y="77"/>
                </a:cxn>
                <a:cxn ang="0">
                  <a:pos x="528" y="82"/>
                </a:cxn>
                <a:cxn ang="0">
                  <a:pos x="483" y="113"/>
                </a:cxn>
                <a:cxn ang="0">
                  <a:pos x="449" y="138"/>
                </a:cxn>
                <a:cxn ang="0">
                  <a:pos x="432" y="145"/>
                </a:cxn>
                <a:cxn ang="0">
                  <a:pos x="411" y="163"/>
                </a:cxn>
                <a:cxn ang="0">
                  <a:pos x="385" y="191"/>
                </a:cxn>
                <a:cxn ang="0">
                  <a:pos x="365" y="212"/>
                </a:cxn>
                <a:cxn ang="0">
                  <a:pos x="338" y="237"/>
                </a:cxn>
                <a:cxn ang="0">
                  <a:pos x="312" y="262"/>
                </a:cxn>
                <a:cxn ang="0">
                  <a:pos x="295" y="285"/>
                </a:cxn>
                <a:cxn ang="0">
                  <a:pos x="278" y="304"/>
                </a:cxn>
                <a:cxn ang="0">
                  <a:pos x="250" y="334"/>
                </a:cxn>
                <a:cxn ang="0">
                  <a:pos x="226" y="367"/>
                </a:cxn>
                <a:cxn ang="0">
                  <a:pos x="204" y="403"/>
                </a:cxn>
                <a:cxn ang="0">
                  <a:pos x="159" y="470"/>
                </a:cxn>
                <a:cxn ang="0">
                  <a:pos x="113" y="565"/>
                </a:cxn>
                <a:cxn ang="0">
                  <a:pos x="91" y="624"/>
                </a:cxn>
                <a:cxn ang="0">
                  <a:pos x="66" y="695"/>
                </a:cxn>
                <a:cxn ang="0">
                  <a:pos x="42" y="767"/>
                </a:cxn>
                <a:cxn ang="0">
                  <a:pos x="17" y="849"/>
                </a:cxn>
              </a:cxnLst>
              <a:rect l="0" t="0" r="0" b="0"/>
              <a:pathLst>
                <a:path w="711" h="902">
                  <a:moveTo>
                    <a:pt x="4" y="897"/>
                  </a:moveTo>
                  <a:lnTo>
                    <a:pt x="2" y="899"/>
                  </a:lnTo>
                  <a:lnTo>
                    <a:pt x="2" y="900"/>
                  </a:lnTo>
                  <a:lnTo>
                    <a:pt x="0" y="902"/>
                  </a:lnTo>
                  <a:lnTo>
                    <a:pt x="2" y="902"/>
                  </a:lnTo>
                  <a:lnTo>
                    <a:pt x="3" y="900"/>
                  </a:lnTo>
                  <a:lnTo>
                    <a:pt x="5" y="899"/>
                  </a:lnTo>
                  <a:lnTo>
                    <a:pt x="6" y="895"/>
                  </a:lnTo>
                  <a:lnTo>
                    <a:pt x="7" y="887"/>
                  </a:lnTo>
                  <a:lnTo>
                    <a:pt x="9" y="881"/>
                  </a:lnTo>
                  <a:lnTo>
                    <a:pt x="11" y="876"/>
                  </a:lnTo>
                  <a:lnTo>
                    <a:pt x="13" y="870"/>
                  </a:lnTo>
                  <a:lnTo>
                    <a:pt x="15" y="864"/>
                  </a:lnTo>
                  <a:lnTo>
                    <a:pt x="16" y="859"/>
                  </a:lnTo>
                  <a:lnTo>
                    <a:pt x="18" y="855"/>
                  </a:lnTo>
                  <a:lnTo>
                    <a:pt x="19" y="849"/>
                  </a:lnTo>
                  <a:lnTo>
                    <a:pt x="22" y="843"/>
                  </a:lnTo>
                  <a:lnTo>
                    <a:pt x="23" y="838"/>
                  </a:lnTo>
                  <a:lnTo>
                    <a:pt x="25" y="832"/>
                  </a:lnTo>
                  <a:lnTo>
                    <a:pt x="27" y="826"/>
                  </a:lnTo>
                  <a:lnTo>
                    <a:pt x="28" y="820"/>
                  </a:lnTo>
                  <a:lnTo>
                    <a:pt x="31" y="815"/>
                  </a:lnTo>
                  <a:lnTo>
                    <a:pt x="32" y="809"/>
                  </a:lnTo>
                  <a:lnTo>
                    <a:pt x="34" y="803"/>
                  </a:lnTo>
                  <a:lnTo>
                    <a:pt x="36" y="798"/>
                  </a:lnTo>
                  <a:lnTo>
                    <a:pt x="37" y="792"/>
                  </a:lnTo>
                  <a:lnTo>
                    <a:pt x="40" y="786"/>
                  </a:lnTo>
                  <a:lnTo>
                    <a:pt x="42" y="780"/>
                  </a:lnTo>
                  <a:lnTo>
                    <a:pt x="44" y="775"/>
                  </a:lnTo>
                  <a:lnTo>
                    <a:pt x="45" y="769"/>
                  </a:lnTo>
                  <a:lnTo>
                    <a:pt x="49" y="763"/>
                  </a:lnTo>
                  <a:lnTo>
                    <a:pt x="51" y="757"/>
                  </a:lnTo>
                  <a:lnTo>
                    <a:pt x="52" y="752"/>
                  </a:lnTo>
                  <a:lnTo>
                    <a:pt x="54" y="746"/>
                  </a:lnTo>
                  <a:lnTo>
                    <a:pt x="56" y="740"/>
                  </a:lnTo>
                  <a:lnTo>
                    <a:pt x="57" y="733"/>
                  </a:lnTo>
                  <a:lnTo>
                    <a:pt x="60" y="727"/>
                  </a:lnTo>
                  <a:lnTo>
                    <a:pt x="61" y="721"/>
                  </a:lnTo>
                  <a:lnTo>
                    <a:pt x="63" y="716"/>
                  </a:lnTo>
                  <a:lnTo>
                    <a:pt x="64" y="712"/>
                  </a:lnTo>
                  <a:lnTo>
                    <a:pt x="68" y="700"/>
                  </a:lnTo>
                  <a:lnTo>
                    <a:pt x="72" y="691"/>
                  </a:lnTo>
                  <a:lnTo>
                    <a:pt x="75" y="679"/>
                  </a:lnTo>
                  <a:lnTo>
                    <a:pt x="79" y="670"/>
                  </a:lnTo>
                  <a:lnTo>
                    <a:pt x="82" y="658"/>
                  </a:lnTo>
                  <a:lnTo>
                    <a:pt x="87" y="649"/>
                  </a:lnTo>
                  <a:lnTo>
                    <a:pt x="90" y="637"/>
                  </a:lnTo>
                  <a:lnTo>
                    <a:pt x="93" y="628"/>
                  </a:lnTo>
                  <a:lnTo>
                    <a:pt x="97" y="616"/>
                  </a:lnTo>
                  <a:lnTo>
                    <a:pt x="101" y="607"/>
                  </a:lnTo>
                  <a:lnTo>
                    <a:pt x="104" y="597"/>
                  </a:lnTo>
                  <a:lnTo>
                    <a:pt x="109" y="586"/>
                  </a:lnTo>
                  <a:lnTo>
                    <a:pt x="112" y="576"/>
                  </a:lnTo>
                  <a:lnTo>
                    <a:pt x="117" y="567"/>
                  </a:lnTo>
                  <a:lnTo>
                    <a:pt x="121" y="557"/>
                  </a:lnTo>
                  <a:lnTo>
                    <a:pt x="126" y="548"/>
                  </a:lnTo>
                  <a:lnTo>
                    <a:pt x="127" y="542"/>
                  </a:lnTo>
                  <a:lnTo>
                    <a:pt x="129" y="536"/>
                  </a:lnTo>
                  <a:lnTo>
                    <a:pt x="131" y="532"/>
                  </a:lnTo>
                  <a:lnTo>
                    <a:pt x="133" y="527"/>
                  </a:lnTo>
                  <a:lnTo>
                    <a:pt x="136" y="523"/>
                  </a:lnTo>
                  <a:lnTo>
                    <a:pt x="138" y="519"/>
                  </a:lnTo>
                  <a:lnTo>
                    <a:pt x="140" y="515"/>
                  </a:lnTo>
                  <a:lnTo>
                    <a:pt x="141" y="510"/>
                  </a:lnTo>
                  <a:lnTo>
                    <a:pt x="144" y="506"/>
                  </a:lnTo>
                  <a:lnTo>
                    <a:pt x="146" y="502"/>
                  </a:lnTo>
                  <a:lnTo>
                    <a:pt x="148" y="498"/>
                  </a:lnTo>
                  <a:lnTo>
                    <a:pt x="150" y="494"/>
                  </a:lnTo>
                  <a:lnTo>
                    <a:pt x="154" y="489"/>
                  </a:lnTo>
                  <a:lnTo>
                    <a:pt x="155" y="485"/>
                  </a:lnTo>
                  <a:lnTo>
                    <a:pt x="157" y="481"/>
                  </a:lnTo>
                  <a:lnTo>
                    <a:pt x="159" y="479"/>
                  </a:lnTo>
                  <a:lnTo>
                    <a:pt x="162" y="471"/>
                  </a:lnTo>
                  <a:lnTo>
                    <a:pt x="166" y="468"/>
                  </a:lnTo>
                  <a:lnTo>
                    <a:pt x="169" y="460"/>
                  </a:lnTo>
                  <a:lnTo>
                    <a:pt x="173" y="454"/>
                  </a:lnTo>
                  <a:lnTo>
                    <a:pt x="176" y="449"/>
                  </a:lnTo>
                  <a:lnTo>
                    <a:pt x="179" y="443"/>
                  </a:lnTo>
                  <a:lnTo>
                    <a:pt x="183" y="437"/>
                  </a:lnTo>
                  <a:lnTo>
                    <a:pt x="187" y="431"/>
                  </a:lnTo>
                  <a:lnTo>
                    <a:pt x="187" y="429"/>
                  </a:lnTo>
                  <a:lnTo>
                    <a:pt x="187" y="428"/>
                  </a:lnTo>
                  <a:lnTo>
                    <a:pt x="188" y="428"/>
                  </a:lnTo>
                  <a:lnTo>
                    <a:pt x="190" y="424"/>
                  </a:lnTo>
                  <a:lnTo>
                    <a:pt x="193" y="422"/>
                  </a:lnTo>
                  <a:lnTo>
                    <a:pt x="195" y="418"/>
                  </a:lnTo>
                  <a:lnTo>
                    <a:pt x="197" y="414"/>
                  </a:lnTo>
                  <a:lnTo>
                    <a:pt x="199" y="412"/>
                  </a:lnTo>
                  <a:lnTo>
                    <a:pt x="202" y="409"/>
                  </a:lnTo>
                  <a:lnTo>
                    <a:pt x="204" y="407"/>
                  </a:lnTo>
                  <a:lnTo>
                    <a:pt x="206" y="403"/>
                  </a:lnTo>
                  <a:lnTo>
                    <a:pt x="209" y="399"/>
                  </a:lnTo>
                  <a:lnTo>
                    <a:pt x="213" y="395"/>
                  </a:lnTo>
                  <a:lnTo>
                    <a:pt x="215" y="391"/>
                  </a:lnTo>
                  <a:lnTo>
                    <a:pt x="218" y="388"/>
                  </a:lnTo>
                  <a:lnTo>
                    <a:pt x="221" y="384"/>
                  </a:lnTo>
                  <a:lnTo>
                    <a:pt x="223" y="380"/>
                  </a:lnTo>
                  <a:lnTo>
                    <a:pt x="226" y="376"/>
                  </a:lnTo>
                  <a:lnTo>
                    <a:pt x="228" y="370"/>
                  </a:lnTo>
                  <a:lnTo>
                    <a:pt x="232" y="367"/>
                  </a:lnTo>
                  <a:lnTo>
                    <a:pt x="235" y="361"/>
                  </a:lnTo>
                  <a:lnTo>
                    <a:pt x="238" y="355"/>
                  </a:lnTo>
                  <a:lnTo>
                    <a:pt x="242" y="351"/>
                  </a:lnTo>
                  <a:lnTo>
                    <a:pt x="245" y="346"/>
                  </a:lnTo>
                  <a:lnTo>
                    <a:pt x="249" y="342"/>
                  </a:lnTo>
                  <a:lnTo>
                    <a:pt x="252" y="336"/>
                  </a:lnTo>
                  <a:lnTo>
                    <a:pt x="255" y="332"/>
                  </a:lnTo>
                  <a:lnTo>
                    <a:pt x="261" y="325"/>
                  </a:lnTo>
                  <a:lnTo>
                    <a:pt x="268" y="317"/>
                  </a:lnTo>
                  <a:lnTo>
                    <a:pt x="274" y="311"/>
                  </a:lnTo>
                  <a:lnTo>
                    <a:pt x="280" y="304"/>
                  </a:lnTo>
                  <a:lnTo>
                    <a:pt x="287" y="296"/>
                  </a:lnTo>
                  <a:lnTo>
                    <a:pt x="293" y="288"/>
                  </a:lnTo>
                  <a:lnTo>
                    <a:pt x="300" y="283"/>
                  </a:lnTo>
                  <a:lnTo>
                    <a:pt x="307" y="275"/>
                  </a:lnTo>
                  <a:lnTo>
                    <a:pt x="312" y="269"/>
                  </a:lnTo>
                  <a:lnTo>
                    <a:pt x="319" y="262"/>
                  </a:lnTo>
                  <a:lnTo>
                    <a:pt x="324" y="256"/>
                  </a:lnTo>
                  <a:lnTo>
                    <a:pt x="331" y="250"/>
                  </a:lnTo>
                  <a:lnTo>
                    <a:pt x="338" y="243"/>
                  </a:lnTo>
                  <a:lnTo>
                    <a:pt x="345" y="237"/>
                  </a:lnTo>
                  <a:lnTo>
                    <a:pt x="350" y="229"/>
                  </a:lnTo>
                  <a:lnTo>
                    <a:pt x="357" y="224"/>
                  </a:lnTo>
                  <a:lnTo>
                    <a:pt x="359" y="220"/>
                  </a:lnTo>
                  <a:lnTo>
                    <a:pt x="360" y="220"/>
                  </a:lnTo>
                  <a:lnTo>
                    <a:pt x="362" y="218"/>
                  </a:lnTo>
                  <a:lnTo>
                    <a:pt x="364" y="216"/>
                  </a:lnTo>
                  <a:lnTo>
                    <a:pt x="366" y="216"/>
                  </a:lnTo>
                  <a:lnTo>
                    <a:pt x="367" y="214"/>
                  </a:lnTo>
                  <a:lnTo>
                    <a:pt x="368" y="212"/>
                  </a:lnTo>
                  <a:lnTo>
                    <a:pt x="370" y="212"/>
                  </a:lnTo>
                  <a:lnTo>
                    <a:pt x="373" y="210"/>
                  </a:lnTo>
                  <a:lnTo>
                    <a:pt x="375" y="208"/>
                  </a:lnTo>
                  <a:lnTo>
                    <a:pt x="376" y="206"/>
                  </a:lnTo>
                  <a:lnTo>
                    <a:pt x="378" y="204"/>
                  </a:lnTo>
                  <a:lnTo>
                    <a:pt x="380" y="203"/>
                  </a:lnTo>
                  <a:lnTo>
                    <a:pt x="383" y="201"/>
                  </a:lnTo>
                  <a:lnTo>
                    <a:pt x="385" y="199"/>
                  </a:lnTo>
                  <a:lnTo>
                    <a:pt x="386" y="197"/>
                  </a:lnTo>
                  <a:lnTo>
                    <a:pt x="388" y="195"/>
                  </a:lnTo>
                  <a:lnTo>
                    <a:pt x="390" y="193"/>
                  </a:lnTo>
                  <a:lnTo>
                    <a:pt x="393" y="191"/>
                  </a:lnTo>
                  <a:lnTo>
                    <a:pt x="395" y="187"/>
                  </a:lnTo>
                  <a:lnTo>
                    <a:pt x="396" y="185"/>
                  </a:lnTo>
                  <a:lnTo>
                    <a:pt x="398" y="184"/>
                  </a:lnTo>
                  <a:lnTo>
                    <a:pt x="399" y="182"/>
                  </a:lnTo>
                  <a:lnTo>
                    <a:pt x="402" y="180"/>
                  </a:lnTo>
                  <a:lnTo>
                    <a:pt x="403" y="178"/>
                  </a:lnTo>
                  <a:lnTo>
                    <a:pt x="404" y="178"/>
                  </a:lnTo>
                  <a:lnTo>
                    <a:pt x="405" y="176"/>
                  </a:lnTo>
                  <a:lnTo>
                    <a:pt x="406" y="176"/>
                  </a:lnTo>
                  <a:lnTo>
                    <a:pt x="406" y="174"/>
                  </a:lnTo>
                  <a:lnTo>
                    <a:pt x="407" y="174"/>
                  </a:lnTo>
                  <a:lnTo>
                    <a:pt x="408" y="172"/>
                  </a:lnTo>
                  <a:lnTo>
                    <a:pt x="409" y="172"/>
                  </a:lnTo>
                  <a:lnTo>
                    <a:pt x="411" y="170"/>
                  </a:lnTo>
                  <a:lnTo>
                    <a:pt x="412" y="170"/>
                  </a:lnTo>
                  <a:lnTo>
                    <a:pt x="413" y="168"/>
                  </a:lnTo>
                  <a:lnTo>
                    <a:pt x="414" y="168"/>
                  </a:lnTo>
                  <a:lnTo>
                    <a:pt x="415" y="166"/>
                  </a:lnTo>
                  <a:lnTo>
                    <a:pt x="416" y="166"/>
                  </a:lnTo>
                  <a:lnTo>
                    <a:pt x="418" y="163"/>
                  </a:lnTo>
                  <a:lnTo>
                    <a:pt x="421" y="161"/>
                  </a:lnTo>
                  <a:lnTo>
                    <a:pt x="423" y="159"/>
                  </a:lnTo>
                  <a:lnTo>
                    <a:pt x="425" y="157"/>
                  </a:lnTo>
                  <a:lnTo>
                    <a:pt x="427" y="155"/>
                  </a:lnTo>
                  <a:lnTo>
                    <a:pt x="430" y="153"/>
                  </a:lnTo>
                  <a:lnTo>
                    <a:pt x="432" y="151"/>
                  </a:lnTo>
                  <a:lnTo>
                    <a:pt x="434" y="151"/>
                  </a:lnTo>
                  <a:lnTo>
                    <a:pt x="436" y="151"/>
                  </a:lnTo>
                  <a:lnTo>
                    <a:pt x="437" y="149"/>
                  </a:lnTo>
                  <a:lnTo>
                    <a:pt x="438" y="149"/>
                  </a:lnTo>
                  <a:lnTo>
                    <a:pt x="440" y="149"/>
                  </a:lnTo>
                  <a:lnTo>
                    <a:pt x="441" y="147"/>
                  </a:lnTo>
                  <a:lnTo>
                    <a:pt x="442" y="147"/>
                  </a:lnTo>
                  <a:lnTo>
                    <a:pt x="443" y="145"/>
                  </a:lnTo>
                  <a:lnTo>
                    <a:pt x="444" y="145"/>
                  </a:lnTo>
                  <a:lnTo>
                    <a:pt x="445" y="143"/>
                  </a:lnTo>
                  <a:lnTo>
                    <a:pt x="446" y="143"/>
                  </a:lnTo>
                  <a:lnTo>
                    <a:pt x="449" y="142"/>
                  </a:lnTo>
                  <a:lnTo>
                    <a:pt x="450" y="142"/>
                  </a:lnTo>
                  <a:lnTo>
                    <a:pt x="451" y="140"/>
                  </a:lnTo>
                  <a:lnTo>
                    <a:pt x="452" y="140"/>
                  </a:lnTo>
                  <a:lnTo>
                    <a:pt x="453" y="138"/>
                  </a:lnTo>
                  <a:lnTo>
                    <a:pt x="455" y="136"/>
                  </a:lnTo>
                  <a:lnTo>
                    <a:pt x="457" y="134"/>
                  </a:lnTo>
                  <a:lnTo>
                    <a:pt x="461" y="132"/>
                  </a:lnTo>
                  <a:lnTo>
                    <a:pt x="464" y="130"/>
                  </a:lnTo>
                  <a:lnTo>
                    <a:pt x="468" y="128"/>
                  </a:lnTo>
                  <a:lnTo>
                    <a:pt x="470" y="126"/>
                  </a:lnTo>
                  <a:lnTo>
                    <a:pt x="473" y="124"/>
                  </a:lnTo>
                  <a:lnTo>
                    <a:pt x="476" y="122"/>
                  </a:lnTo>
                  <a:lnTo>
                    <a:pt x="480" y="121"/>
                  </a:lnTo>
                  <a:lnTo>
                    <a:pt x="483" y="119"/>
                  </a:lnTo>
                  <a:lnTo>
                    <a:pt x="486" y="117"/>
                  </a:lnTo>
                  <a:lnTo>
                    <a:pt x="490" y="115"/>
                  </a:lnTo>
                  <a:lnTo>
                    <a:pt x="493" y="113"/>
                  </a:lnTo>
                  <a:lnTo>
                    <a:pt x="497" y="111"/>
                  </a:lnTo>
                  <a:lnTo>
                    <a:pt x="499" y="109"/>
                  </a:lnTo>
                  <a:lnTo>
                    <a:pt x="502" y="107"/>
                  </a:lnTo>
                  <a:lnTo>
                    <a:pt x="505" y="105"/>
                  </a:lnTo>
                  <a:lnTo>
                    <a:pt x="505" y="103"/>
                  </a:lnTo>
                  <a:lnTo>
                    <a:pt x="507" y="102"/>
                  </a:lnTo>
                  <a:lnTo>
                    <a:pt x="508" y="102"/>
                  </a:lnTo>
                  <a:lnTo>
                    <a:pt x="508" y="100"/>
                  </a:lnTo>
                  <a:lnTo>
                    <a:pt x="509" y="100"/>
                  </a:lnTo>
                  <a:lnTo>
                    <a:pt x="510" y="98"/>
                  </a:lnTo>
                  <a:lnTo>
                    <a:pt x="511" y="96"/>
                  </a:lnTo>
                  <a:lnTo>
                    <a:pt x="512" y="96"/>
                  </a:lnTo>
                  <a:lnTo>
                    <a:pt x="513" y="96"/>
                  </a:lnTo>
                  <a:lnTo>
                    <a:pt x="514" y="96"/>
                  </a:lnTo>
                  <a:lnTo>
                    <a:pt x="517" y="94"/>
                  </a:lnTo>
                  <a:lnTo>
                    <a:pt x="518" y="94"/>
                  </a:lnTo>
                  <a:lnTo>
                    <a:pt x="519" y="94"/>
                  </a:lnTo>
                  <a:lnTo>
                    <a:pt x="521" y="92"/>
                  </a:lnTo>
                  <a:lnTo>
                    <a:pt x="522" y="92"/>
                  </a:lnTo>
                  <a:lnTo>
                    <a:pt x="524" y="90"/>
                  </a:lnTo>
                  <a:lnTo>
                    <a:pt x="528" y="90"/>
                  </a:lnTo>
                  <a:lnTo>
                    <a:pt x="530" y="86"/>
                  </a:lnTo>
                  <a:lnTo>
                    <a:pt x="533" y="84"/>
                  </a:lnTo>
                  <a:lnTo>
                    <a:pt x="537" y="84"/>
                  </a:lnTo>
                  <a:lnTo>
                    <a:pt x="539" y="82"/>
                  </a:lnTo>
                  <a:lnTo>
                    <a:pt x="542" y="81"/>
                  </a:lnTo>
                  <a:lnTo>
                    <a:pt x="545" y="81"/>
                  </a:lnTo>
                  <a:lnTo>
                    <a:pt x="546" y="79"/>
                  </a:lnTo>
                  <a:lnTo>
                    <a:pt x="547" y="79"/>
                  </a:lnTo>
                  <a:lnTo>
                    <a:pt x="548" y="77"/>
                  </a:lnTo>
                  <a:lnTo>
                    <a:pt x="549" y="77"/>
                  </a:lnTo>
                  <a:lnTo>
                    <a:pt x="549" y="75"/>
                  </a:lnTo>
                  <a:lnTo>
                    <a:pt x="550" y="75"/>
                  </a:lnTo>
                  <a:lnTo>
                    <a:pt x="551" y="75"/>
                  </a:lnTo>
                  <a:lnTo>
                    <a:pt x="555" y="71"/>
                  </a:lnTo>
                  <a:lnTo>
                    <a:pt x="557" y="69"/>
                  </a:lnTo>
                  <a:lnTo>
                    <a:pt x="560" y="67"/>
                  </a:lnTo>
                  <a:lnTo>
                    <a:pt x="564" y="65"/>
                  </a:lnTo>
                  <a:lnTo>
                    <a:pt x="567" y="61"/>
                  </a:lnTo>
                  <a:lnTo>
                    <a:pt x="570" y="60"/>
                  </a:lnTo>
                  <a:lnTo>
                    <a:pt x="573" y="60"/>
                  </a:lnTo>
                  <a:lnTo>
                    <a:pt x="576" y="58"/>
                  </a:lnTo>
                  <a:lnTo>
                    <a:pt x="579" y="56"/>
                  </a:lnTo>
                  <a:lnTo>
                    <a:pt x="583" y="54"/>
                  </a:lnTo>
                  <a:lnTo>
                    <a:pt x="586" y="52"/>
                  </a:lnTo>
                  <a:lnTo>
                    <a:pt x="589" y="52"/>
                  </a:lnTo>
                  <a:lnTo>
                    <a:pt x="593" y="50"/>
                  </a:lnTo>
                  <a:lnTo>
                    <a:pt x="596" y="48"/>
                  </a:lnTo>
                  <a:lnTo>
                    <a:pt x="598" y="46"/>
                  </a:lnTo>
                  <a:lnTo>
                    <a:pt x="602" y="44"/>
                  </a:lnTo>
                  <a:lnTo>
                    <a:pt x="604" y="44"/>
                  </a:lnTo>
                  <a:lnTo>
                    <a:pt x="606" y="44"/>
                  </a:lnTo>
                  <a:lnTo>
                    <a:pt x="607" y="42"/>
                  </a:lnTo>
                  <a:lnTo>
                    <a:pt x="609" y="42"/>
                  </a:lnTo>
                  <a:lnTo>
                    <a:pt x="612" y="42"/>
                  </a:lnTo>
                  <a:lnTo>
                    <a:pt x="613" y="40"/>
                  </a:lnTo>
                  <a:lnTo>
                    <a:pt x="615" y="40"/>
                  </a:lnTo>
                  <a:lnTo>
                    <a:pt x="616" y="40"/>
                  </a:lnTo>
                  <a:lnTo>
                    <a:pt x="619" y="39"/>
                  </a:lnTo>
                  <a:lnTo>
                    <a:pt x="623" y="37"/>
                  </a:lnTo>
                  <a:lnTo>
                    <a:pt x="626" y="35"/>
                  </a:lnTo>
                  <a:lnTo>
                    <a:pt x="630" y="35"/>
                  </a:lnTo>
                  <a:lnTo>
                    <a:pt x="632" y="33"/>
                  </a:lnTo>
                  <a:lnTo>
                    <a:pt x="635" y="33"/>
                  </a:lnTo>
                  <a:lnTo>
                    <a:pt x="638" y="31"/>
                  </a:lnTo>
                  <a:lnTo>
                    <a:pt x="642" y="27"/>
                  </a:lnTo>
                  <a:lnTo>
                    <a:pt x="644" y="27"/>
                  </a:lnTo>
                  <a:lnTo>
                    <a:pt x="645" y="25"/>
                  </a:lnTo>
                  <a:lnTo>
                    <a:pt x="646" y="25"/>
                  </a:lnTo>
                  <a:lnTo>
                    <a:pt x="647" y="25"/>
                  </a:lnTo>
                  <a:lnTo>
                    <a:pt x="650" y="23"/>
                  </a:lnTo>
                  <a:lnTo>
                    <a:pt x="651" y="23"/>
                  </a:lnTo>
                  <a:lnTo>
                    <a:pt x="652" y="21"/>
                  </a:lnTo>
                  <a:lnTo>
                    <a:pt x="654" y="21"/>
                  </a:lnTo>
                  <a:lnTo>
                    <a:pt x="655" y="20"/>
                  </a:lnTo>
                  <a:lnTo>
                    <a:pt x="657" y="20"/>
                  </a:lnTo>
                  <a:lnTo>
                    <a:pt x="660" y="18"/>
                  </a:lnTo>
                  <a:lnTo>
                    <a:pt x="662" y="16"/>
                  </a:lnTo>
                  <a:lnTo>
                    <a:pt x="663" y="14"/>
                  </a:lnTo>
                  <a:lnTo>
                    <a:pt x="665" y="14"/>
                  </a:lnTo>
                  <a:lnTo>
                    <a:pt x="667" y="12"/>
                  </a:lnTo>
                  <a:lnTo>
                    <a:pt x="670" y="12"/>
                  </a:lnTo>
                  <a:lnTo>
                    <a:pt x="671" y="12"/>
                  </a:lnTo>
                  <a:lnTo>
                    <a:pt x="671" y="14"/>
                  </a:lnTo>
                  <a:lnTo>
                    <a:pt x="671" y="16"/>
                  </a:lnTo>
                  <a:lnTo>
                    <a:pt x="671" y="18"/>
                  </a:lnTo>
                  <a:lnTo>
                    <a:pt x="672" y="20"/>
                  </a:lnTo>
                  <a:lnTo>
                    <a:pt x="671" y="20"/>
                  </a:lnTo>
                  <a:lnTo>
                    <a:pt x="711" y="2"/>
                  </a:lnTo>
                  <a:lnTo>
                    <a:pt x="708" y="2"/>
                  </a:lnTo>
                  <a:lnTo>
                    <a:pt x="704" y="0"/>
                  </a:lnTo>
                  <a:lnTo>
                    <a:pt x="701" y="0"/>
                  </a:lnTo>
                  <a:lnTo>
                    <a:pt x="698" y="0"/>
                  </a:lnTo>
                  <a:lnTo>
                    <a:pt x="694" y="0"/>
                  </a:lnTo>
                  <a:lnTo>
                    <a:pt x="691" y="0"/>
                  </a:lnTo>
                  <a:lnTo>
                    <a:pt x="688" y="0"/>
                  </a:lnTo>
                  <a:lnTo>
                    <a:pt x="684" y="0"/>
                  </a:lnTo>
                  <a:lnTo>
                    <a:pt x="681" y="2"/>
                  </a:lnTo>
                  <a:lnTo>
                    <a:pt x="676" y="4"/>
                  </a:lnTo>
                  <a:lnTo>
                    <a:pt x="673" y="6"/>
                  </a:lnTo>
                  <a:lnTo>
                    <a:pt x="670" y="6"/>
                  </a:lnTo>
                  <a:lnTo>
                    <a:pt x="666" y="8"/>
                  </a:lnTo>
                  <a:lnTo>
                    <a:pt x="663" y="10"/>
                  </a:lnTo>
                  <a:lnTo>
                    <a:pt x="660" y="12"/>
                  </a:lnTo>
                  <a:lnTo>
                    <a:pt x="656" y="14"/>
                  </a:lnTo>
                  <a:lnTo>
                    <a:pt x="654" y="16"/>
                  </a:lnTo>
                  <a:lnTo>
                    <a:pt x="653" y="16"/>
                  </a:lnTo>
                  <a:lnTo>
                    <a:pt x="651" y="16"/>
                  </a:lnTo>
                  <a:lnTo>
                    <a:pt x="650" y="16"/>
                  </a:lnTo>
                  <a:lnTo>
                    <a:pt x="647" y="16"/>
                  </a:lnTo>
                  <a:lnTo>
                    <a:pt x="646" y="18"/>
                  </a:lnTo>
                  <a:lnTo>
                    <a:pt x="644" y="18"/>
                  </a:lnTo>
                  <a:lnTo>
                    <a:pt x="643" y="20"/>
                  </a:lnTo>
                  <a:lnTo>
                    <a:pt x="638" y="21"/>
                  </a:lnTo>
                  <a:lnTo>
                    <a:pt x="635" y="23"/>
                  </a:lnTo>
                  <a:lnTo>
                    <a:pt x="631" y="25"/>
                  </a:lnTo>
                  <a:lnTo>
                    <a:pt x="627" y="27"/>
                  </a:lnTo>
                  <a:lnTo>
                    <a:pt x="623" y="29"/>
                  </a:lnTo>
                  <a:lnTo>
                    <a:pt x="619" y="31"/>
                  </a:lnTo>
                  <a:lnTo>
                    <a:pt x="615" y="33"/>
                  </a:lnTo>
                  <a:lnTo>
                    <a:pt x="612" y="35"/>
                  </a:lnTo>
                  <a:lnTo>
                    <a:pt x="607" y="37"/>
                  </a:lnTo>
                  <a:lnTo>
                    <a:pt x="604" y="39"/>
                  </a:lnTo>
                  <a:lnTo>
                    <a:pt x="599" y="40"/>
                  </a:lnTo>
                  <a:lnTo>
                    <a:pt x="596" y="42"/>
                  </a:lnTo>
                  <a:lnTo>
                    <a:pt x="592" y="44"/>
                  </a:lnTo>
                  <a:lnTo>
                    <a:pt x="588" y="46"/>
                  </a:lnTo>
                  <a:lnTo>
                    <a:pt x="584" y="48"/>
                  </a:lnTo>
                  <a:lnTo>
                    <a:pt x="580" y="50"/>
                  </a:lnTo>
                  <a:lnTo>
                    <a:pt x="577" y="52"/>
                  </a:lnTo>
                  <a:lnTo>
                    <a:pt x="575" y="52"/>
                  </a:lnTo>
                  <a:lnTo>
                    <a:pt x="573" y="54"/>
                  </a:lnTo>
                  <a:lnTo>
                    <a:pt x="570" y="54"/>
                  </a:lnTo>
                  <a:lnTo>
                    <a:pt x="568" y="56"/>
                  </a:lnTo>
                  <a:lnTo>
                    <a:pt x="566" y="56"/>
                  </a:lnTo>
                  <a:lnTo>
                    <a:pt x="564" y="58"/>
                  </a:lnTo>
                  <a:lnTo>
                    <a:pt x="561" y="60"/>
                  </a:lnTo>
                  <a:lnTo>
                    <a:pt x="559" y="61"/>
                  </a:lnTo>
                  <a:lnTo>
                    <a:pt x="557" y="63"/>
                  </a:lnTo>
                  <a:lnTo>
                    <a:pt x="555" y="65"/>
                  </a:lnTo>
                  <a:lnTo>
                    <a:pt x="552" y="67"/>
                  </a:lnTo>
                  <a:lnTo>
                    <a:pt x="550" y="71"/>
                  </a:lnTo>
                  <a:lnTo>
                    <a:pt x="548" y="73"/>
                  </a:lnTo>
                  <a:lnTo>
                    <a:pt x="545" y="75"/>
                  </a:lnTo>
                  <a:lnTo>
                    <a:pt x="542" y="77"/>
                  </a:lnTo>
                  <a:lnTo>
                    <a:pt x="541" y="77"/>
                  </a:lnTo>
                  <a:lnTo>
                    <a:pt x="540" y="77"/>
                  </a:lnTo>
                  <a:lnTo>
                    <a:pt x="539" y="77"/>
                  </a:lnTo>
                  <a:lnTo>
                    <a:pt x="538" y="77"/>
                  </a:lnTo>
                  <a:lnTo>
                    <a:pt x="537" y="77"/>
                  </a:lnTo>
                  <a:lnTo>
                    <a:pt x="536" y="77"/>
                  </a:lnTo>
                  <a:lnTo>
                    <a:pt x="535" y="77"/>
                  </a:lnTo>
                  <a:lnTo>
                    <a:pt x="532" y="79"/>
                  </a:lnTo>
                  <a:lnTo>
                    <a:pt x="528" y="82"/>
                  </a:lnTo>
                  <a:lnTo>
                    <a:pt x="522" y="84"/>
                  </a:lnTo>
                  <a:lnTo>
                    <a:pt x="518" y="88"/>
                  </a:lnTo>
                  <a:lnTo>
                    <a:pt x="513" y="92"/>
                  </a:lnTo>
                  <a:lnTo>
                    <a:pt x="508" y="94"/>
                  </a:lnTo>
                  <a:lnTo>
                    <a:pt x="503" y="98"/>
                  </a:lnTo>
                  <a:lnTo>
                    <a:pt x="498" y="102"/>
                  </a:lnTo>
                  <a:lnTo>
                    <a:pt x="493" y="105"/>
                  </a:lnTo>
                  <a:lnTo>
                    <a:pt x="488" y="109"/>
                  </a:lnTo>
                  <a:lnTo>
                    <a:pt x="483" y="113"/>
                  </a:lnTo>
                  <a:lnTo>
                    <a:pt x="479" y="117"/>
                  </a:lnTo>
                  <a:lnTo>
                    <a:pt x="473" y="119"/>
                  </a:lnTo>
                  <a:lnTo>
                    <a:pt x="469" y="122"/>
                  </a:lnTo>
                  <a:lnTo>
                    <a:pt x="464" y="126"/>
                  </a:lnTo>
                  <a:lnTo>
                    <a:pt x="459" y="128"/>
                  </a:lnTo>
                  <a:lnTo>
                    <a:pt x="454" y="132"/>
                  </a:lnTo>
                  <a:lnTo>
                    <a:pt x="452" y="134"/>
                  </a:lnTo>
                  <a:lnTo>
                    <a:pt x="451" y="136"/>
                  </a:lnTo>
                  <a:lnTo>
                    <a:pt x="449" y="138"/>
                  </a:lnTo>
                  <a:lnTo>
                    <a:pt x="446" y="140"/>
                  </a:lnTo>
                  <a:lnTo>
                    <a:pt x="445" y="140"/>
                  </a:lnTo>
                  <a:lnTo>
                    <a:pt x="443" y="140"/>
                  </a:lnTo>
                  <a:lnTo>
                    <a:pt x="441" y="142"/>
                  </a:lnTo>
                  <a:lnTo>
                    <a:pt x="440" y="142"/>
                  </a:lnTo>
                  <a:lnTo>
                    <a:pt x="437" y="143"/>
                  </a:lnTo>
                  <a:lnTo>
                    <a:pt x="436" y="143"/>
                  </a:lnTo>
                  <a:lnTo>
                    <a:pt x="434" y="145"/>
                  </a:lnTo>
                  <a:lnTo>
                    <a:pt x="432" y="145"/>
                  </a:lnTo>
                  <a:lnTo>
                    <a:pt x="431" y="147"/>
                  </a:lnTo>
                  <a:lnTo>
                    <a:pt x="428" y="149"/>
                  </a:lnTo>
                  <a:lnTo>
                    <a:pt x="427" y="149"/>
                  </a:lnTo>
                  <a:lnTo>
                    <a:pt x="425" y="151"/>
                  </a:lnTo>
                  <a:lnTo>
                    <a:pt x="422" y="153"/>
                  </a:lnTo>
                  <a:lnTo>
                    <a:pt x="419" y="157"/>
                  </a:lnTo>
                  <a:lnTo>
                    <a:pt x="416" y="159"/>
                  </a:lnTo>
                  <a:lnTo>
                    <a:pt x="413" y="161"/>
                  </a:lnTo>
                  <a:lnTo>
                    <a:pt x="411" y="163"/>
                  </a:lnTo>
                  <a:lnTo>
                    <a:pt x="407" y="166"/>
                  </a:lnTo>
                  <a:lnTo>
                    <a:pt x="405" y="168"/>
                  </a:lnTo>
                  <a:lnTo>
                    <a:pt x="402" y="172"/>
                  </a:lnTo>
                  <a:lnTo>
                    <a:pt x="398" y="174"/>
                  </a:lnTo>
                  <a:lnTo>
                    <a:pt x="396" y="178"/>
                  </a:lnTo>
                  <a:lnTo>
                    <a:pt x="393" y="182"/>
                  </a:lnTo>
                  <a:lnTo>
                    <a:pt x="390" y="184"/>
                  </a:lnTo>
                  <a:lnTo>
                    <a:pt x="387" y="187"/>
                  </a:lnTo>
                  <a:lnTo>
                    <a:pt x="385" y="191"/>
                  </a:lnTo>
                  <a:lnTo>
                    <a:pt x="381" y="193"/>
                  </a:lnTo>
                  <a:lnTo>
                    <a:pt x="379" y="197"/>
                  </a:lnTo>
                  <a:lnTo>
                    <a:pt x="377" y="199"/>
                  </a:lnTo>
                  <a:lnTo>
                    <a:pt x="375" y="201"/>
                  </a:lnTo>
                  <a:lnTo>
                    <a:pt x="373" y="203"/>
                  </a:lnTo>
                  <a:lnTo>
                    <a:pt x="370" y="204"/>
                  </a:lnTo>
                  <a:lnTo>
                    <a:pt x="368" y="208"/>
                  </a:lnTo>
                  <a:lnTo>
                    <a:pt x="367" y="210"/>
                  </a:lnTo>
                  <a:lnTo>
                    <a:pt x="365" y="212"/>
                  </a:lnTo>
                  <a:lnTo>
                    <a:pt x="362" y="214"/>
                  </a:lnTo>
                  <a:lnTo>
                    <a:pt x="359" y="218"/>
                  </a:lnTo>
                  <a:lnTo>
                    <a:pt x="356" y="220"/>
                  </a:lnTo>
                  <a:lnTo>
                    <a:pt x="354" y="224"/>
                  </a:lnTo>
                  <a:lnTo>
                    <a:pt x="350" y="225"/>
                  </a:lnTo>
                  <a:lnTo>
                    <a:pt x="347" y="229"/>
                  </a:lnTo>
                  <a:lnTo>
                    <a:pt x="345" y="231"/>
                  </a:lnTo>
                  <a:lnTo>
                    <a:pt x="341" y="235"/>
                  </a:lnTo>
                  <a:lnTo>
                    <a:pt x="338" y="237"/>
                  </a:lnTo>
                  <a:lnTo>
                    <a:pt x="336" y="241"/>
                  </a:lnTo>
                  <a:lnTo>
                    <a:pt x="332" y="243"/>
                  </a:lnTo>
                  <a:lnTo>
                    <a:pt x="329" y="245"/>
                  </a:lnTo>
                  <a:lnTo>
                    <a:pt x="327" y="248"/>
                  </a:lnTo>
                  <a:lnTo>
                    <a:pt x="323" y="250"/>
                  </a:lnTo>
                  <a:lnTo>
                    <a:pt x="321" y="254"/>
                  </a:lnTo>
                  <a:lnTo>
                    <a:pt x="318" y="256"/>
                  </a:lnTo>
                  <a:lnTo>
                    <a:pt x="314" y="260"/>
                  </a:lnTo>
                  <a:lnTo>
                    <a:pt x="312" y="262"/>
                  </a:lnTo>
                  <a:lnTo>
                    <a:pt x="310" y="264"/>
                  </a:lnTo>
                  <a:lnTo>
                    <a:pt x="308" y="267"/>
                  </a:lnTo>
                  <a:lnTo>
                    <a:pt x="307" y="269"/>
                  </a:lnTo>
                  <a:lnTo>
                    <a:pt x="304" y="273"/>
                  </a:lnTo>
                  <a:lnTo>
                    <a:pt x="303" y="275"/>
                  </a:lnTo>
                  <a:lnTo>
                    <a:pt x="301" y="277"/>
                  </a:lnTo>
                  <a:lnTo>
                    <a:pt x="299" y="279"/>
                  </a:lnTo>
                  <a:lnTo>
                    <a:pt x="297" y="283"/>
                  </a:lnTo>
                  <a:lnTo>
                    <a:pt x="295" y="285"/>
                  </a:lnTo>
                  <a:lnTo>
                    <a:pt x="294" y="285"/>
                  </a:lnTo>
                  <a:lnTo>
                    <a:pt x="292" y="286"/>
                  </a:lnTo>
                  <a:lnTo>
                    <a:pt x="291" y="288"/>
                  </a:lnTo>
                  <a:lnTo>
                    <a:pt x="290" y="288"/>
                  </a:lnTo>
                  <a:lnTo>
                    <a:pt x="288" y="290"/>
                  </a:lnTo>
                  <a:lnTo>
                    <a:pt x="287" y="292"/>
                  </a:lnTo>
                  <a:lnTo>
                    <a:pt x="283" y="296"/>
                  </a:lnTo>
                  <a:lnTo>
                    <a:pt x="280" y="300"/>
                  </a:lnTo>
                  <a:lnTo>
                    <a:pt x="278" y="304"/>
                  </a:lnTo>
                  <a:lnTo>
                    <a:pt x="274" y="307"/>
                  </a:lnTo>
                  <a:lnTo>
                    <a:pt x="271" y="309"/>
                  </a:lnTo>
                  <a:lnTo>
                    <a:pt x="268" y="313"/>
                  </a:lnTo>
                  <a:lnTo>
                    <a:pt x="265" y="317"/>
                  </a:lnTo>
                  <a:lnTo>
                    <a:pt x="262" y="319"/>
                  </a:lnTo>
                  <a:lnTo>
                    <a:pt x="259" y="323"/>
                  </a:lnTo>
                  <a:lnTo>
                    <a:pt x="255" y="327"/>
                  </a:lnTo>
                  <a:lnTo>
                    <a:pt x="252" y="330"/>
                  </a:lnTo>
                  <a:lnTo>
                    <a:pt x="250" y="334"/>
                  </a:lnTo>
                  <a:lnTo>
                    <a:pt x="246" y="338"/>
                  </a:lnTo>
                  <a:lnTo>
                    <a:pt x="244" y="342"/>
                  </a:lnTo>
                  <a:lnTo>
                    <a:pt x="241" y="346"/>
                  </a:lnTo>
                  <a:lnTo>
                    <a:pt x="237" y="351"/>
                  </a:lnTo>
                  <a:lnTo>
                    <a:pt x="235" y="353"/>
                  </a:lnTo>
                  <a:lnTo>
                    <a:pt x="234" y="357"/>
                  </a:lnTo>
                  <a:lnTo>
                    <a:pt x="231" y="361"/>
                  </a:lnTo>
                  <a:lnTo>
                    <a:pt x="228" y="363"/>
                  </a:lnTo>
                  <a:lnTo>
                    <a:pt x="226" y="367"/>
                  </a:lnTo>
                  <a:lnTo>
                    <a:pt x="224" y="370"/>
                  </a:lnTo>
                  <a:lnTo>
                    <a:pt x="222" y="372"/>
                  </a:lnTo>
                  <a:lnTo>
                    <a:pt x="221" y="376"/>
                  </a:lnTo>
                  <a:lnTo>
                    <a:pt x="217" y="380"/>
                  </a:lnTo>
                  <a:lnTo>
                    <a:pt x="214" y="384"/>
                  </a:lnTo>
                  <a:lnTo>
                    <a:pt x="212" y="388"/>
                  </a:lnTo>
                  <a:lnTo>
                    <a:pt x="208" y="393"/>
                  </a:lnTo>
                  <a:lnTo>
                    <a:pt x="206" y="397"/>
                  </a:lnTo>
                  <a:lnTo>
                    <a:pt x="204" y="403"/>
                  </a:lnTo>
                  <a:lnTo>
                    <a:pt x="200" y="405"/>
                  </a:lnTo>
                  <a:lnTo>
                    <a:pt x="198" y="409"/>
                  </a:lnTo>
                  <a:lnTo>
                    <a:pt x="192" y="418"/>
                  </a:lnTo>
                  <a:lnTo>
                    <a:pt x="187" y="426"/>
                  </a:lnTo>
                  <a:lnTo>
                    <a:pt x="180" y="435"/>
                  </a:lnTo>
                  <a:lnTo>
                    <a:pt x="175" y="443"/>
                  </a:lnTo>
                  <a:lnTo>
                    <a:pt x="170" y="452"/>
                  </a:lnTo>
                  <a:lnTo>
                    <a:pt x="165" y="460"/>
                  </a:lnTo>
                  <a:lnTo>
                    <a:pt x="159" y="470"/>
                  </a:lnTo>
                  <a:lnTo>
                    <a:pt x="154" y="479"/>
                  </a:lnTo>
                  <a:lnTo>
                    <a:pt x="148" y="489"/>
                  </a:lnTo>
                  <a:lnTo>
                    <a:pt x="144" y="498"/>
                  </a:lnTo>
                  <a:lnTo>
                    <a:pt x="138" y="508"/>
                  </a:lnTo>
                  <a:lnTo>
                    <a:pt x="133" y="519"/>
                  </a:lnTo>
                  <a:lnTo>
                    <a:pt x="128" y="529"/>
                  </a:lnTo>
                  <a:lnTo>
                    <a:pt x="122" y="540"/>
                  </a:lnTo>
                  <a:lnTo>
                    <a:pt x="118" y="552"/>
                  </a:lnTo>
                  <a:lnTo>
                    <a:pt x="113" y="565"/>
                  </a:lnTo>
                  <a:lnTo>
                    <a:pt x="110" y="571"/>
                  </a:lnTo>
                  <a:lnTo>
                    <a:pt x="108" y="576"/>
                  </a:lnTo>
                  <a:lnTo>
                    <a:pt x="104" y="582"/>
                  </a:lnTo>
                  <a:lnTo>
                    <a:pt x="102" y="590"/>
                  </a:lnTo>
                  <a:lnTo>
                    <a:pt x="100" y="597"/>
                  </a:lnTo>
                  <a:lnTo>
                    <a:pt x="98" y="603"/>
                  </a:lnTo>
                  <a:lnTo>
                    <a:pt x="95" y="611"/>
                  </a:lnTo>
                  <a:lnTo>
                    <a:pt x="93" y="616"/>
                  </a:lnTo>
                  <a:lnTo>
                    <a:pt x="91" y="624"/>
                  </a:lnTo>
                  <a:lnTo>
                    <a:pt x="89" y="632"/>
                  </a:lnTo>
                  <a:lnTo>
                    <a:pt x="87" y="639"/>
                  </a:lnTo>
                  <a:lnTo>
                    <a:pt x="83" y="647"/>
                  </a:lnTo>
                  <a:lnTo>
                    <a:pt x="81" y="654"/>
                  </a:lnTo>
                  <a:lnTo>
                    <a:pt x="78" y="664"/>
                  </a:lnTo>
                  <a:lnTo>
                    <a:pt x="75" y="672"/>
                  </a:lnTo>
                  <a:lnTo>
                    <a:pt x="72" y="679"/>
                  </a:lnTo>
                  <a:lnTo>
                    <a:pt x="70" y="687"/>
                  </a:lnTo>
                  <a:lnTo>
                    <a:pt x="66" y="695"/>
                  </a:lnTo>
                  <a:lnTo>
                    <a:pt x="64" y="700"/>
                  </a:lnTo>
                  <a:lnTo>
                    <a:pt x="61" y="708"/>
                  </a:lnTo>
                  <a:lnTo>
                    <a:pt x="59" y="716"/>
                  </a:lnTo>
                  <a:lnTo>
                    <a:pt x="56" y="723"/>
                  </a:lnTo>
                  <a:lnTo>
                    <a:pt x="53" y="733"/>
                  </a:lnTo>
                  <a:lnTo>
                    <a:pt x="51" y="740"/>
                  </a:lnTo>
                  <a:lnTo>
                    <a:pt x="47" y="748"/>
                  </a:lnTo>
                  <a:lnTo>
                    <a:pt x="44" y="757"/>
                  </a:lnTo>
                  <a:lnTo>
                    <a:pt x="42" y="767"/>
                  </a:lnTo>
                  <a:lnTo>
                    <a:pt x="38" y="775"/>
                  </a:lnTo>
                  <a:lnTo>
                    <a:pt x="36" y="782"/>
                  </a:lnTo>
                  <a:lnTo>
                    <a:pt x="33" y="792"/>
                  </a:lnTo>
                  <a:lnTo>
                    <a:pt x="31" y="799"/>
                  </a:lnTo>
                  <a:lnTo>
                    <a:pt x="28" y="809"/>
                  </a:lnTo>
                  <a:lnTo>
                    <a:pt x="26" y="818"/>
                  </a:lnTo>
                  <a:lnTo>
                    <a:pt x="23" y="828"/>
                  </a:lnTo>
                  <a:lnTo>
                    <a:pt x="19" y="838"/>
                  </a:lnTo>
                  <a:lnTo>
                    <a:pt x="17" y="849"/>
                  </a:lnTo>
                  <a:lnTo>
                    <a:pt x="14" y="859"/>
                  </a:lnTo>
                  <a:lnTo>
                    <a:pt x="11" y="872"/>
                  </a:lnTo>
                  <a:lnTo>
                    <a:pt x="7" y="883"/>
                  </a:lnTo>
                  <a:lnTo>
                    <a:pt x="4" y="897"/>
                  </a:lnTo>
                  <a:close/>
                </a:path>
              </a:pathLst>
            </a:custGeom>
            <a:solidFill>
              <a:srgbClr val="33CC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2" name="Freeform 42"/>
            <p:cNvSpPr/>
            <p:nvPr/>
          </p:nvSpPr>
          <p:spPr>
            <a:xfrm>
              <a:off x="4440" y="2702"/>
              <a:ext cx="861" cy="1001"/>
            </a:xfrm>
            <a:custGeom>
              <a:avLst/>
              <a:gdLst/>
              <a:ahLst/>
              <a:cxnLst>
                <a:cxn ang="0">
                  <a:pos x="18" y="866"/>
                </a:cxn>
                <a:cxn ang="0">
                  <a:pos x="24" y="900"/>
                </a:cxn>
                <a:cxn ang="0">
                  <a:pos x="50" y="734"/>
                </a:cxn>
                <a:cxn ang="0">
                  <a:pos x="72" y="641"/>
                </a:cxn>
                <a:cxn ang="0">
                  <a:pos x="75" y="584"/>
                </a:cxn>
                <a:cxn ang="0">
                  <a:pos x="149" y="421"/>
                </a:cxn>
                <a:cxn ang="0">
                  <a:pos x="127" y="505"/>
                </a:cxn>
                <a:cxn ang="0">
                  <a:pos x="96" y="664"/>
                </a:cxn>
                <a:cxn ang="0">
                  <a:pos x="79" y="759"/>
                </a:cxn>
                <a:cxn ang="0">
                  <a:pos x="67" y="866"/>
                </a:cxn>
                <a:cxn ang="0">
                  <a:pos x="44" y="993"/>
                </a:cxn>
                <a:cxn ang="0">
                  <a:pos x="69" y="875"/>
                </a:cxn>
                <a:cxn ang="0">
                  <a:pos x="98" y="747"/>
                </a:cxn>
                <a:cxn ang="0">
                  <a:pos x="144" y="658"/>
                </a:cxn>
                <a:cxn ang="0">
                  <a:pos x="180" y="597"/>
                </a:cxn>
                <a:cxn ang="0">
                  <a:pos x="266" y="456"/>
                </a:cxn>
                <a:cxn ang="0">
                  <a:pos x="322" y="368"/>
                </a:cxn>
                <a:cxn ang="0">
                  <a:pos x="376" y="297"/>
                </a:cxn>
                <a:cxn ang="0">
                  <a:pos x="427" y="238"/>
                </a:cxn>
                <a:cxn ang="0">
                  <a:pos x="497" y="172"/>
                </a:cxn>
                <a:cxn ang="0">
                  <a:pos x="524" y="168"/>
                </a:cxn>
                <a:cxn ang="0">
                  <a:pos x="583" y="217"/>
                </a:cxn>
                <a:cxn ang="0">
                  <a:pos x="667" y="328"/>
                </a:cxn>
                <a:cxn ang="0">
                  <a:pos x="734" y="454"/>
                </a:cxn>
                <a:cxn ang="0">
                  <a:pos x="796" y="618"/>
                </a:cxn>
                <a:cxn ang="0">
                  <a:pos x="846" y="778"/>
                </a:cxn>
                <a:cxn ang="0">
                  <a:pos x="835" y="694"/>
                </a:cxn>
                <a:cxn ang="0">
                  <a:pos x="771" y="475"/>
                </a:cxn>
                <a:cxn ang="0">
                  <a:pos x="711" y="355"/>
                </a:cxn>
                <a:cxn ang="0">
                  <a:pos x="684" y="315"/>
                </a:cxn>
                <a:cxn ang="0">
                  <a:pos x="625" y="219"/>
                </a:cxn>
                <a:cxn ang="0">
                  <a:pos x="593" y="187"/>
                </a:cxn>
                <a:cxn ang="0">
                  <a:pos x="548" y="149"/>
                </a:cxn>
                <a:cxn ang="0">
                  <a:pos x="563" y="126"/>
                </a:cxn>
                <a:cxn ang="0">
                  <a:pos x="641" y="120"/>
                </a:cxn>
                <a:cxn ang="0">
                  <a:pos x="718" y="137"/>
                </a:cxn>
                <a:cxn ang="0">
                  <a:pos x="789" y="137"/>
                </a:cxn>
                <a:cxn ang="0">
                  <a:pos x="823" y="135"/>
                </a:cxn>
                <a:cxn ang="0">
                  <a:pos x="857" y="132"/>
                </a:cxn>
                <a:cxn ang="0">
                  <a:pos x="813" y="95"/>
                </a:cxn>
                <a:cxn ang="0">
                  <a:pos x="785" y="76"/>
                </a:cxn>
                <a:cxn ang="0">
                  <a:pos x="716" y="69"/>
                </a:cxn>
                <a:cxn ang="0">
                  <a:pos x="627" y="92"/>
                </a:cxn>
                <a:cxn ang="0">
                  <a:pos x="564" y="113"/>
                </a:cxn>
                <a:cxn ang="0">
                  <a:pos x="528" y="124"/>
                </a:cxn>
                <a:cxn ang="0">
                  <a:pos x="498" y="116"/>
                </a:cxn>
                <a:cxn ang="0">
                  <a:pos x="453" y="111"/>
                </a:cxn>
                <a:cxn ang="0">
                  <a:pos x="380" y="118"/>
                </a:cxn>
                <a:cxn ang="0">
                  <a:pos x="327" y="139"/>
                </a:cxn>
                <a:cxn ang="0">
                  <a:pos x="290" y="172"/>
                </a:cxn>
                <a:cxn ang="0">
                  <a:pos x="237" y="223"/>
                </a:cxn>
                <a:cxn ang="0">
                  <a:pos x="200" y="286"/>
                </a:cxn>
                <a:cxn ang="0">
                  <a:pos x="116" y="420"/>
                </a:cxn>
                <a:cxn ang="0">
                  <a:pos x="155" y="288"/>
                </a:cxn>
                <a:cxn ang="0">
                  <a:pos x="227" y="114"/>
                </a:cxn>
                <a:cxn ang="0">
                  <a:pos x="269" y="50"/>
                </a:cxn>
                <a:cxn ang="0">
                  <a:pos x="265" y="44"/>
                </a:cxn>
                <a:cxn ang="0">
                  <a:pos x="215" y="122"/>
                </a:cxn>
                <a:cxn ang="0">
                  <a:pos x="152" y="278"/>
                </a:cxn>
                <a:cxn ang="0">
                  <a:pos x="98" y="463"/>
                </a:cxn>
                <a:cxn ang="0">
                  <a:pos x="85" y="383"/>
                </a:cxn>
                <a:cxn ang="0">
                  <a:pos x="50" y="597"/>
                </a:cxn>
              </a:cxnLst>
              <a:rect l="0" t="0" r="0" b="0"/>
              <a:pathLst>
                <a:path w="861" h="1001">
                  <a:moveTo>
                    <a:pt x="0" y="809"/>
                  </a:moveTo>
                  <a:lnTo>
                    <a:pt x="32" y="709"/>
                  </a:lnTo>
                  <a:lnTo>
                    <a:pt x="33" y="709"/>
                  </a:lnTo>
                  <a:lnTo>
                    <a:pt x="34" y="709"/>
                  </a:lnTo>
                  <a:lnTo>
                    <a:pt x="34" y="711"/>
                  </a:lnTo>
                  <a:lnTo>
                    <a:pt x="36" y="711"/>
                  </a:lnTo>
                  <a:lnTo>
                    <a:pt x="36" y="715"/>
                  </a:lnTo>
                  <a:lnTo>
                    <a:pt x="33" y="730"/>
                  </a:lnTo>
                  <a:lnTo>
                    <a:pt x="31" y="747"/>
                  </a:lnTo>
                  <a:lnTo>
                    <a:pt x="29" y="765"/>
                  </a:lnTo>
                  <a:lnTo>
                    <a:pt x="27" y="782"/>
                  </a:lnTo>
                  <a:lnTo>
                    <a:pt x="24" y="799"/>
                  </a:lnTo>
                  <a:lnTo>
                    <a:pt x="22" y="816"/>
                  </a:lnTo>
                  <a:lnTo>
                    <a:pt x="21" y="833"/>
                  </a:lnTo>
                  <a:lnTo>
                    <a:pt x="19" y="850"/>
                  </a:lnTo>
                  <a:lnTo>
                    <a:pt x="18" y="866"/>
                  </a:lnTo>
                  <a:lnTo>
                    <a:pt x="17" y="879"/>
                  </a:lnTo>
                  <a:lnTo>
                    <a:pt x="15" y="892"/>
                  </a:lnTo>
                  <a:lnTo>
                    <a:pt x="14" y="906"/>
                  </a:lnTo>
                  <a:lnTo>
                    <a:pt x="14" y="913"/>
                  </a:lnTo>
                  <a:lnTo>
                    <a:pt x="13" y="923"/>
                  </a:lnTo>
                  <a:lnTo>
                    <a:pt x="13" y="931"/>
                  </a:lnTo>
                  <a:lnTo>
                    <a:pt x="12" y="938"/>
                  </a:lnTo>
                  <a:lnTo>
                    <a:pt x="11" y="946"/>
                  </a:lnTo>
                  <a:lnTo>
                    <a:pt x="10" y="953"/>
                  </a:lnTo>
                  <a:lnTo>
                    <a:pt x="9" y="961"/>
                  </a:lnTo>
                  <a:lnTo>
                    <a:pt x="9" y="971"/>
                  </a:lnTo>
                  <a:lnTo>
                    <a:pt x="20" y="944"/>
                  </a:lnTo>
                  <a:lnTo>
                    <a:pt x="21" y="921"/>
                  </a:lnTo>
                  <a:lnTo>
                    <a:pt x="22" y="913"/>
                  </a:lnTo>
                  <a:lnTo>
                    <a:pt x="23" y="906"/>
                  </a:lnTo>
                  <a:lnTo>
                    <a:pt x="24" y="900"/>
                  </a:lnTo>
                  <a:lnTo>
                    <a:pt x="25" y="894"/>
                  </a:lnTo>
                  <a:lnTo>
                    <a:pt x="27" y="887"/>
                  </a:lnTo>
                  <a:lnTo>
                    <a:pt x="27" y="881"/>
                  </a:lnTo>
                  <a:lnTo>
                    <a:pt x="28" y="873"/>
                  </a:lnTo>
                  <a:lnTo>
                    <a:pt x="29" y="868"/>
                  </a:lnTo>
                  <a:lnTo>
                    <a:pt x="30" y="862"/>
                  </a:lnTo>
                  <a:lnTo>
                    <a:pt x="30" y="858"/>
                  </a:lnTo>
                  <a:lnTo>
                    <a:pt x="31" y="852"/>
                  </a:lnTo>
                  <a:lnTo>
                    <a:pt x="31" y="849"/>
                  </a:lnTo>
                  <a:lnTo>
                    <a:pt x="33" y="829"/>
                  </a:lnTo>
                  <a:lnTo>
                    <a:pt x="36" y="814"/>
                  </a:lnTo>
                  <a:lnTo>
                    <a:pt x="38" y="797"/>
                  </a:lnTo>
                  <a:lnTo>
                    <a:pt x="41" y="782"/>
                  </a:lnTo>
                  <a:lnTo>
                    <a:pt x="43" y="765"/>
                  </a:lnTo>
                  <a:lnTo>
                    <a:pt x="47" y="749"/>
                  </a:lnTo>
                  <a:lnTo>
                    <a:pt x="50" y="734"/>
                  </a:lnTo>
                  <a:lnTo>
                    <a:pt x="53" y="717"/>
                  </a:lnTo>
                  <a:lnTo>
                    <a:pt x="53" y="713"/>
                  </a:lnTo>
                  <a:lnTo>
                    <a:pt x="54" y="709"/>
                  </a:lnTo>
                  <a:lnTo>
                    <a:pt x="56" y="706"/>
                  </a:lnTo>
                  <a:lnTo>
                    <a:pt x="57" y="702"/>
                  </a:lnTo>
                  <a:lnTo>
                    <a:pt x="58" y="700"/>
                  </a:lnTo>
                  <a:lnTo>
                    <a:pt x="58" y="696"/>
                  </a:lnTo>
                  <a:lnTo>
                    <a:pt x="59" y="692"/>
                  </a:lnTo>
                  <a:lnTo>
                    <a:pt x="60" y="688"/>
                  </a:lnTo>
                  <a:lnTo>
                    <a:pt x="61" y="681"/>
                  </a:lnTo>
                  <a:lnTo>
                    <a:pt x="63" y="675"/>
                  </a:lnTo>
                  <a:lnTo>
                    <a:pt x="65" y="667"/>
                  </a:lnTo>
                  <a:lnTo>
                    <a:pt x="67" y="660"/>
                  </a:lnTo>
                  <a:lnTo>
                    <a:pt x="68" y="654"/>
                  </a:lnTo>
                  <a:lnTo>
                    <a:pt x="70" y="648"/>
                  </a:lnTo>
                  <a:lnTo>
                    <a:pt x="72" y="641"/>
                  </a:lnTo>
                  <a:lnTo>
                    <a:pt x="73" y="635"/>
                  </a:lnTo>
                  <a:lnTo>
                    <a:pt x="76" y="627"/>
                  </a:lnTo>
                  <a:lnTo>
                    <a:pt x="78" y="622"/>
                  </a:lnTo>
                  <a:lnTo>
                    <a:pt x="79" y="616"/>
                  </a:lnTo>
                  <a:lnTo>
                    <a:pt x="81" y="608"/>
                  </a:lnTo>
                  <a:lnTo>
                    <a:pt x="82" y="603"/>
                  </a:lnTo>
                  <a:lnTo>
                    <a:pt x="85" y="597"/>
                  </a:lnTo>
                  <a:lnTo>
                    <a:pt x="87" y="589"/>
                  </a:lnTo>
                  <a:lnTo>
                    <a:pt x="89" y="584"/>
                  </a:lnTo>
                  <a:lnTo>
                    <a:pt x="66" y="631"/>
                  </a:lnTo>
                  <a:lnTo>
                    <a:pt x="65" y="631"/>
                  </a:lnTo>
                  <a:lnTo>
                    <a:pt x="63" y="631"/>
                  </a:lnTo>
                  <a:lnTo>
                    <a:pt x="62" y="627"/>
                  </a:lnTo>
                  <a:lnTo>
                    <a:pt x="67" y="612"/>
                  </a:lnTo>
                  <a:lnTo>
                    <a:pt x="70" y="599"/>
                  </a:lnTo>
                  <a:lnTo>
                    <a:pt x="75" y="584"/>
                  </a:lnTo>
                  <a:lnTo>
                    <a:pt x="79" y="568"/>
                  </a:lnTo>
                  <a:lnTo>
                    <a:pt x="85" y="553"/>
                  </a:lnTo>
                  <a:lnTo>
                    <a:pt x="89" y="538"/>
                  </a:lnTo>
                  <a:lnTo>
                    <a:pt x="95" y="524"/>
                  </a:lnTo>
                  <a:lnTo>
                    <a:pt x="100" y="509"/>
                  </a:lnTo>
                  <a:lnTo>
                    <a:pt x="106" y="496"/>
                  </a:lnTo>
                  <a:lnTo>
                    <a:pt x="111" y="482"/>
                  </a:lnTo>
                  <a:lnTo>
                    <a:pt x="117" y="469"/>
                  </a:lnTo>
                  <a:lnTo>
                    <a:pt x="123" y="458"/>
                  </a:lnTo>
                  <a:lnTo>
                    <a:pt x="129" y="446"/>
                  </a:lnTo>
                  <a:lnTo>
                    <a:pt x="135" y="435"/>
                  </a:lnTo>
                  <a:lnTo>
                    <a:pt x="142" y="425"/>
                  </a:lnTo>
                  <a:lnTo>
                    <a:pt x="147" y="416"/>
                  </a:lnTo>
                  <a:lnTo>
                    <a:pt x="148" y="416"/>
                  </a:lnTo>
                  <a:lnTo>
                    <a:pt x="149" y="418"/>
                  </a:lnTo>
                  <a:lnTo>
                    <a:pt x="149" y="421"/>
                  </a:lnTo>
                  <a:lnTo>
                    <a:pt x="149" y="423"/>
                  </a:lnTo>
                  <a:lnTo>
                    <a:pt x="148" y="425"/>
                  </a:lnTo>
                  <a:lnTo>
                    <a:pt x="147" y="427"/>
                  </a:lnTo>
                  <a:lnTo>
                    <a:pt x="147" y="429"/>
                  </a:lnTo>
                  <a:lnTo>
                    <a:pt x="146" y="431"/>
                  </a:lnTo>
                  <a:lnTo>
                    <a:pt x="145" y="431"/>
                  </a:lnTo>
                  <a:lnTo>
                    <a:pt x="145" y="435"/>
                  </a:lnTo>
                  <a:lnTo>
                    <a:pt x="144" y="437"/>
                  </a:lnTo>
                  <a:lnTo>
                    <a:pt x="142" y="444"/>
                  </a:lnTo>
                  <a:lnTo>
                    <a:pt x="138" y="454"/>
                  </a:lnTo>
                  <a:lnTo>
                    <a:pt x="136" y="461"/>
                  </a:lnTo>
                  <a:lnTo>
                    <a:pt x="134" y="471"/>
                  </a:lnTo>
                  <a:lnTo>
                    <a:pt x="132" y="479"/>
                  </a:lnTo>
                  <a:lnTo>
                    <a:pt x="130" y="488"/>
                  </a:lnTo>
                  <a:lnTo>
                    <a:pt x="128" y="496"/>
                  </a:lnTo>
                  <a:lnTo>
                    <a:pt x="127" y="505"/>
                  </a:lnTo>
                  <a:lnTo>
                    <a:pt x="126" y="507"/>
                  </a:lnTo>
                  <a:lnTo>
                    <a:pt x="125" y="507"/>
                  </a:lnTo>
                  <a:lnTo>
                    <a:pt x="125" y="509"/>
                  </a:lnTo>
                  <a:lnTo>
                    <a:pt x="122" y="524"/>
                  </a:lnTo>
                  <a:lnTo>
                    <a:pt x="119" y="540"/>
                  </a:lnTo>
                  <a:lnTo>
                    <a:pt x="116" y="555"/>
                  </a:lnTo>
                  <a:lnTo>
                    <a:pt x="113" y="570"/>
                  </a:lnTo>
                  <a:lnTo>
                    <a:pt x="110" y="585"/>
                  </a:lnTo>
                  <a:lnTo>
                    <a:pt x="108" y="601"/>
                  </a:lnTo>
                  <a:lnTo>
                    <a:pt x="105" y="616"/>
                  </a:lnTo>
                  <a:lnTo>
                    <a:pt x="101" y="631"/>
                  </a:lnTo>
                  <a:lnTo>
                    <a:pt x="100" y="637"/>
                  </a:lnTo>
                  <a:lnTo>
                    <a:pt x="99" y="643"/>
                  </a:lnTo>
                  <a:lnTo>
                    <a:pt x="98" y="650"/>
                  </a:lnTo>
                  <a:lnTo>
                    <a:pt x="97" y="656"/>
                  </a:lnTo>
                  <a:lnTo>
                    <a:pt x="96" y="664"/>
                  </a:lnTo>
                  <a:lnTo>
                    <a:pt x="95" y="669"/>
                  </a:lnTo>
                  <a:lnTo>
                    <a:pt x="94" y="675"/>
                  </a:lnTo>
                  <a:lnTo>
                    <a:pt x="92" y="681"/>
                  </a:lnTo>
                  <a:lnTo>
                    <a:pt x="91" y="686"/>
                  </a:lnTo>
                  <a:lnTo>
                    <a:pt x="90" y="692"/>
                  </a:lnTo>
                  <a:lnTo>
                    <a:pt x="90" y="700"/>
                  </a:lnTo>
                  <a:lnTo>
                    <a:pt x="89" y="706"/>
                  </a:lnTo>
                  <a:lnTo>
                    <a:pt x="88" y="711"/>
                  </a:lnTo>
                  <a:lnTo>
                    <a:pt x="87" y="717"/>
                  </a:lnTo>
                  <a:lnTo>
                    <a:pt x="86" y="723"/>
                  </a:lnTo>
                  <a:lnTo>
                    <a:pt x="85" y="728"/>
                  </a:lnTo>
                  <a:lnTo>
                    <a:pt x="85" y="734"/>
                  </a:lnTo>
                  <a:lnTo>
                    <a:pt x="84" y="740"/>
                  </a:lnTo>
                  <a:lnTo>
                    <a:pt x="82" y="746"/>
                  </a:lnTo>
                  <a:lnTo>
                    <a:pt x="80" y="753"/>
                  </a:lnTo>
                  <a:lnTo>
                    <a:pt x="79" y="759"/>
                  </a:lnTo>
                  <a:lnTo>
                    <a:pt x="78" y="765"/>
                  </a:lnTo>
                  <a:lnTo>
                    <a:pt x="77" y="768"/>
                  </a:lnTo>
                  <a:lnTo>
                    <a:pt x="76" y="774"/>
                  </a:lnTo>
                  <a:lnTo>
                    <a:pt x="42" y="904"/>
                  </a:lnTo>
                  <a:lnTo>
                    <a:pt x="46" y="896"/>
                  </a:lnTo>
                  <a:lnTo>
                    <a:pt x="49" y="889"/>
                  </a:lnTo>
                  <a:lnTo>
                    <a:pt x="52" y="881"/>
                  </a:lnTo>
                  <a:lnTo>
                    <a:pt x="54" y="871"/>
                  </a:lnTo>
                  <a:lnTo>
                    <a:pt x="58" y="864"/>
                  </a:lnTo>
                  <a:lnTo>
                    <a:pt x="60" y="856"/>
                  </a:lnTo>
                  <a:lnTo>
                    <a:pt x="63" y="849"/>
                  </a:lnTo>
                  <a:lnTo>
                    <a:pt x="67" y="843"/>
                  </a:lnTo>
                  <a:lnTo>
                    <a:pt x="69" y="845"/>
                  </a:lnTo>
                  <a:lnTo>
                    <a:pt x="69" y="852"/>
                  </a:lnTo>
                  <a:lnTo>
                    <a:pt x="67" y="858"/>
                  </a:lnTo>
                  <a:lnTo>
                    <a:pt x="67" y="866"/>
                  </a:lnTo>
                  <a:lnTo>
                    <a:pt x="66" y="871"/>
                  </a:lnTo>
                  <a:lnTo>
                    <a:pt x="63" y="879"/>
                  </a:lnTo>
                  <a:lnTo>
                    <a:pt x="61" y="889"/>
                  </a:lnTo>
                  <a:lnTo>
                    <a:pt x="59" y="898"/>
                  </a:lnTo>
                  <a:lnTo>
                    <a:pt x="58" y="908"/>
                  </a:lnTo>
                  <a:lnTo>
                    <a:pt x="56" y="917"/>
                  </a:lnTo>
                  <a:lnTo>
                    <a:pt x="54" y="927"/>
                  </a:lnTo>
                  <a:lnTo>
                    <a:pt x="52" y="936"/>
                  </a:lnTo>
                  <a:lnTo>
                    <a:pt x="51" y="946"/>
                  </a:lnTo>
                  <a:lnTo>
                    <a:pt x="50" y="952"/>
                  </a:lnTo>
                  <a:lnTo>
                    <a:pt x="49" y="959"/>
                  </a:lnTo>
                  <a:lnTo>
                    <a:pt x="48" y="967"/>
                  </a:lnTo>
                  <a:lnTo>
                    <a:pt x="48" y="974"/>
                  </a:lnTo>
                  <a:lnTo>
                    <a:pt x="47" y="980"/>
                  </a:lnTo>
                  <a:lnTo>
                    <a:pt x="46" y="988"/>
                  </a:lnTo>
                  <a:lnTo>
                    <a:pt x="44" y="993"/>
                  </a:lnTo>
                  <a:lnTo>
                    <a:pt x="43" y="1001"/>
                  </a:lnTo>
                  <a:lnTo>
                    <a:pt x="46" y="997"/>
                  </a:lnTo>
                  <a:lnTo>
                    <a:pt x="48" y="993"/>
                  </a:lnTo>
                  <a:lnTo>
                    <a:pt x="49" y="992"/>
                  </a:lnTo>
                  <a:lnTo>
                    <a:pt x="50" y="986"/>
                  </a:lnTo>
                  <a:lnTo>
                    <a:pt x="52" y="982"/>
                  </a:lnTo>
                  <a:lnTo>
                    <a:pt x="52" y="976"/>
                  </a:lnTo>
                  <a:lnTo>
                    <a:pt x="53" y="971"/>
                  </a:lnTo>
                  <a:lnTo>
                    <a:pt x="54" y="967"/>
                  </a:lnTo>
                  <a:lnTo>
                    <a:pt x="57" y="953"/>
                  </a:lnTo>
                  <a:lnTo>
                    <a:pt x="59" y="940"/>
                  </a:lnTo>
                  <a:lnTo>
                    <a:pt x="60" y="927"/>
                  </a:lnTo>
                  <a:lnTo>
                    <a:pt x="62" y="913"/>
                  </a:lnTo>
                  <a:lnTo>
                    <a:pt x="65" y="902"/>
                  </a:lnTo>
                  <a:lnTo>
                    <a:pt x="67" y="889"/>
                  </a:lnTo>
                  <a:lnTo>
                    <a:pt x="69" y="875"/>
                  </a:lnTo>
                  <a:lnTo>
                    <a:pt x="71" y="862"/>
                  </a:lnTo>
                  <a:lnTo>
                    <a:pt x="73" y="852"/>
                  </a:lnTo>
                  <a:lnTo>
                    <a:pt x="75" y="843"/>
                  </a:lnTo>
                  <a:lnTo>
                    <a:pt x="77" y="833"/>
                  </a:lnTo>
                  <a:lnTo>
                    <a:pt x="79" y="822"/>
                  </a:lnTo>
                  <a:lnTo>
                    <a:pt x="80" y="812"/>
                  </a:lnTo>
                  <a:lnTo>
                    <a:pt x="82" y="803"/>
                  </a:lnTo>
                  <a:lnTo>
                    <a:pt x="85" y="793"/>
                  </a:lnTo>
                  <a:lnTo>
                    <a:pt x="87" y="784"/>
                  </a:lnTo>
                  <a:lnTo>
                    <a:pt x="87" y="780"/>
                  </a:lnTo>
                  <a:lnTo>
                    <a:pt x="88" y="776"/>
                  </a:lnTo>
                  <a:lnTo>
                    <a:pt x="89" y="772"/>
                  </a:lnTo>
                  <a:lnTo>
                    <a:pt x="90" y="768"/>
                  </a:lnTo>
                  <a:lnTo>
                    <a:pt x="92" y="761"/>
                  </a:lnTo>
                  <a:lnTo>
                    <a:pt x="96" y="753"/>
                  </a:lnTo>
                  <a:lnTo>
                    <a:pt x="98" y="747"/>
                  </a:lnTo>
                  <a:lnTo>
                    <a:pt x="101" y="740"/>
                  </a:lnTo>
                  <a:lnTo>
                    <a:pt x="105" y="732"/>
                  </a:lnTo>
                  <a:lnTo>
                    <a:pt x="107" y="725"/>
                  </a:lnTo>
                  <a:lnTo>
                    <a:pt x="110" y="719"/>
                  </a:lnTo>
                  <a:lnTo>
                    <a:pt x="113" y="711"/>
                  </a:lnTo>
                  <a:lnTo>
                    <a:pt x="116" y="706"/>
                  </a:lnTo>
                  <a:lnTo>
                    <a:pt x="119" y="700"/>
                  </a:lnTo>
                  <a:lnTo>
                    <a:pt x="123" y="692"/>
                  </a:lnTo>
                  <a:lnTo>
                    <a:pt x="125" y="686"/>
                  </a:lnTo>
                  <a:lnTo>
                    <a:pt x="128" y="683"/>
                  </a:lnTo>
                  <a:lnTo>
                    <a:pt x="132" y="677"/>
                  </a:lnTo>
                  <a:lnTo>
                    <a:pt x="135" y="673"/>
                  </a:lnTo>
                  <a:lnTo>
                    <a:pt x="138" y="667"/>
                  </a:lnTo>
                  <a:lnTo>
                    <a:pt x="141" y="664"/>
                  </a:lnTo>
                  <a:lnTo>
                    <a:pt x="142" y="660"/>
                  </a:lnTo>
                  <a:lnTo>
                    <a:pt x="144" y="658"/>
                  </a:lnTo>
                  <a:lnTo>
                    <a:pt x="146" y="654"/>
                  </a:lnTo>
                  <a:lnTo>
                    <a:pt x="147" y="650"/>
                  </a:lnTo>
                  <a:lnTo>
                    <a:pt x="149" y="648"/>
                  </a:lnTo>
                  <a:lnTo>
                    <a:pt x="152" y="645"/>
                  </a:lnTo>
                  <a:lnTo>
                    <a:pt x="154" y="643"/>
                  </a:lnTo>
                  <a:lnTo>
                    <a:pt x="156" y="639"/>
                  </a:lnTo>
                  <a:lnTo>
                    <a:pt x="158" y="633"/>
                  </a:lnTo>
                  <a:lnTo>
                    <a:pt x="161" y="629"/>
                  </a:lnTo>
                  <a:lnTo>
                    <a:pt x="163" y="625"/>
                  </a:lnTo>
                  <a:lnTo>
                    <a:pt x="165" y="622"/>
                  </a:lnTo>
                  <a:lnTo>
                    <a:pt x="167" y="618"/>
                  </a:lnTo>
                  <a:lnTo>
                    <a:pt x="170" y="614"/>
                  </a:lnTo>
                  <a:lnTo>
                    <a:pt x="172" y="608"/>
                  </a:lnTo>
                  <a:lnTo>
                    <a:pt x="174" y="606"/>
                  </a:lnTo>
                  <a:lnTo>
                    <a:pt x="176" y="601"/>
                  </a:lnTo>
                  <a:lnTo>
                    <a:pt x="180" y="597"/>
                  </a:lnTo>
                  <a:lnTo>
                    <a:pt x="182" y="593"/>
                  </a:lnTo>
                  <a:lnTo>
                    <a:pt x="184" y="589"/>
                  </a:lnTo>
                  <a:lnTo>
                    <a:pt x="186" y="585"/>
                  </a:lnTo>
                  <a:lnTo>
                    <a:pt x="189" y="582"/>
                  </a:lnTo>
                  <a:lnTo>
                    <a:pt x="191" y="578"/>
                  </a:lnTo>
                  <a:lnTo>
                    <a:pt x="198" y="566"/>
                  </a:lnTo>
                  <a:lnTo>
                    <a:pt x="204" y="555"/>
                  </a:lnTo>
                  <a:lnTo>
                    <a:pt x="211" y="543"/>
                  </a:lnTo>
                  <a:lnTo>
                    <a:pt x="218" y="532"/>
                  </a:lnTo>
                  <a:lnTo>
                    <a:pt x="224" y="522"/>
                  </a:lnTo>
                  <a:lnTo>
                    <a:pt x="231" y="511"/>
                  </a:lnTo>
                  <a:lnTo>
                    <a:pt x="238" y="500"/>
                  </a:lnTo>
                  <a:lnTo>
                    <a:pt x="246" y="490"/>
                  </a:lnTo>
                  <a:lnTo>
                    <a:pt x="252" y="479"/>
                  </a:lnTo>
                  <a:lnTo>
                    <a:pt x="259" y="467"/>
                  </a:lnTo>
                  <a:lnTo>
                    <a:pt x="266" y="456"/>
                  </a:lnTo>
                  <a:lnTo>
                    <a:pt x="272" y="444"/>
                  </a:lnTo>
                  <a:lnTo>
                    <a:pt x="279" y="433"/>
                  </a:lnTo>
                  <a:lnTo>
                    <a:pt x="286" y="421"/>
                  </a:lnTo>
                  <a:lnTo>
                    <a:pt x="291" y="410"/>
                  </a:lnTo>
                  <a:lnTo>
                    <a:pt x="298" y="399"/>
                  </a:lnTo>
                  <a:lnTo>
                    <a:pt x="300" y="395"/>
                  </a:lnTo>
                  <a:lnTo>
                    <a:pt x="303" y="391"/>
                  </a:lnTo>
                  <a:lnTo>
                    <a:pt x="305" y="389"/>
                  </a:lnTo>
                  <a:lnTo>
                    <a:pt x="307" y="387"/>
                  </a:lnTo>
                  <a:lnTo>
                    <a:pt x="309" y="383"/>
                  </a:lnTo>
                  <a:lnTo>
                    <a:pt x="311" y="381"/>
                  </a:lnTo>
                  <a:lnTo>
                    <a:pt x="313" y="379"/>
                  </a:lnTo>
                  <a:lnTo>
                    <a:pt x="315" y="376"/>
                  </a:lnTo>
                  <a:lnTo>
                    <a:pt x="317" y="374"/>
                  </a:lnTo>
                  <a:lnTo>
                    <a:pt x="319" y="372"/>
                  </a:lnTo>
                  <a:lnTo>
                    <a:pt x="322" y="368"/>
                  </a:lnTo>
                  <a:lnTo>
                    <a:pt x="324" y="366"/>
                  </a:lnTo>
                  <a:lnTo>
                    <a:pt x="326" y="364"/>
                  </a:lnTo>
                  <a:lnTo>
                    <a:pt x="327" y="360"/>
                  </a:lnTo>
                  <a:lnTo>
                    <a:pt x="329" y="358"/>
                  </a:lnTo>
                  <a:lnTo>
                    <a:pt x="332" y="355"/>
                  </a:lnTo>
                  <a:lnTo>
                    <a:pt x="336" y="351"/>
                  </a:lnTo>
                  <a:lnTo>
                    <a:pt x="341" y="347"/>
                  </a:lnTo>
                  <a:lnTo>
                    <a:pt x="344" y="341"/>
                  </a:lnTo>
                  <a:lnTo>
                    <a:pt x="348" y="336"/>
                  </a:lnTo>
                  <a:lnTo>
                    <a:pt x="352" y="330"/>
                  </a:lnTo>
                  <a:lnTo>
                    <a:pt x="356" y="324"/>
                  </a:lnTo>
                  <a:lnTo>
                    <a:pt x="361" y="318"/>
                  </a:lnTo>
                  <a:lnTo>
                    <a:pt x="364" y="313"/>
                  </a:lnTo>
                  <a:lnTo>
                    <a:pt x="368" y="307"/>
                  </a:lnTo>
                  <a:lnTo>
                    <a:pt x="372" y="303"/>
                  </a:lnTo>
                  <a:lnTo>
                    <a:pt x="376" y="297"/>
                  </a:lnTo>
                  <a:lnTo>
                    <a:pt x="380" y="292"/>
                  </a:lnTo>
                  <a:lnTo>
                    <a:pt x="384" y="286"/>
                  </a:lnTo>
                  <a:lnTo>
                    <a:pt x="389" y="282"/>
                  </a:lnTo>
                  <a:lnTo>
                    <a:pt x="392" y="276"/>
                  </a:lnTo>
                  <a:lnTo>
                    <a:pt x="396" y="273"/>
                  </a:lnTo>
                  <a:lnTo>
                    <a:pt x="399" y="271"/>
                  </a:lnTo>
                  <a:lnTo>
                    <a:pt x="400" y="267"/>
                  </a:lnTo>
                  <a:lnTo>
                    <a:pt x="402" y="265"/>
                  </a:lnTo>
                  <a:lnTo>
                    <a:pt x="404" y="263"/>
                  </a:lnTo>
                  <a:lnTo>
                    <a:pt x="405" y="261"/>
                  </a:lnTo>
                  <a:lnTo>
                    <a:pt x="408" y="259"/>
                  </a:lnTo>
                  <a:lnTo>
                    <a:pt x="409" y="257"/>
                  </a:lnTo>
                  <a:lnTo>
                    <a:pt x="411" y="256"/>
                  </a:lnTo>
                  <a:lnTo>
                    <a:pt x="416" y="252"/>
                  </a:lnTo>
                  <a:lnTo>
                    <a:pt x="422" y="244"/>
                  </a:lnTo>
                  <a:lnTo>
                    <a:pt x="427" y="238"/>
                  </a:lnTo>
                  <a:lnTo>
                    <a:pt x="432" y="235"/>
                  </a:lnTo>
                  <a:lnTo>
                    <a:pt x="438" y="229"/>
                  </a:lnTo>
                  <a:lnTo>
                    <a:pt x="442" y="223"/>
                  </a:lnTo>
                  <a:lnTo>
                    <a:pt x="448" y="217"/>
                  </a:lnTo>
                  <a:lnTo>
                    <a:pt x="453" y="214"/>
                  </a:lnTo>
                  <a:lnTo>
                    <a:pt x="458" y="208"/>
                  </a:lnTo>
                  <a:lnTo>
                    <a:pt x="463" y="202"/>
                  </a:lnTo>
                  <a:lnTo>
                    <a:pt x="468" y="198"/>
                  </a:lnTo>
                  <a:lnTo>
                    <a:pt x="473" y="193"/>
                  </a:lnTo>
                  <a:lnTo>
                    <a:pt x="479" y="187"/>
                  </a:lnTo>
                  <a:lnTo>
                    <a:pt x="484" y="183"/>
                  </a:lnTo>
                  <a:lnTo>
                    <a:pt x="489" y="177"/>
                  </a:lnTo>
                  <a:lnTo>
                    <a:pt x="494" y="172"/>
                  </a:lnTo>
                  <a:lnTo>
                    <a:pt x="495" y="172"/>
                  </a:lnTo>
                  <a:lnTo>
                    <a:pt x="496" y="172"/>
                  </a:lnTo>
                  <a:lnTo>
                    <a:pt x="497" y="172"/>
                  </a:lnTo>
                  <a:lnTo>
                    <a:pt x="498" y="170"/>
                  </a:lnTo>
                  <a:lnTo>
                    <a:pt x="499" y="170"/>
                  </a:lnTo>
                  <a:lnTo>
                    <a:pt x="500" y="170"/>
                  </a:lnTo>
                  <a:lnTo>
                    <a:pt x="501" y="168"/>
                  </a:lnTo>
                  <a:lnTo>
                    <a:pt x="503" y="168"/>
                  </a:lnTo>
                  <a:lnTo>
                    <a:pt x="504" y="166"/>
                  </a:lnTo>
                  <a:lnTo>
                    <a:pt x="506" y="164"/>
                  </a:lnTo>
                  <a:lnTo>
                    <a:pt x="508" y="162"/>
                  </a:lnTo>
                  <a:lnTo>
                    <a:pt x="509" y="162"/>
                  </a:lnTo>
                  <a:lnTo>
                    <a:pt x="511" y="162"/>
                  </a:lnTo>
                  <a:lnTo>
                    <a:pt x="514" y="162"/>
                  </a:lnTo>
                  <a:lnTo>
                    <a:pt x="516" y="162"/>
                  </a:lnTo>
                  <a:lnTo>
                    <a:pt x="517" y="164"/>
                  </a:lnTo>
                  <a:lnTo>
                    <a:pt x="519" y="164"/>
                  </a:lnTo>
                  <a:lnTo>
                    <a:pt x="522" y="166"/>
                  </a:lnTo>
                  <a:lnTo>
                    <a:pt x="524" y="168"/>
                  </a:lnTo>
                  <a:lnTo>
                    <a:pt x="526" y="170"/>
                  </a:lnTo>
                  <a:lnTo>
                    <a:pt x="528" y="172"/>
                  </a:lnTo>
                  <a:lnTo>
                    <a:pt x="529" y="172"/>
                  </a:lnTo>
                  <a:lnTo>
                    <a:pt x="532" y="174"/>
                  </a:lnTo>
                  <a:lnTo>
                    <a:pt x="534" y="175"/>
                  </a:lnTo>
                  <a:lnTo>
                    <a:pt x="538" y="179"/>
                  </a:lnTo>
                  <a:lnTo>
                    <a:pt x="543" y="183"/>
                  </a:lnTo>
                  <a:lnTo>
                    <a:pt x="548" y="187"/>
                  </a:lnTo>
                  <a:lnTo>
                    <a:pt x="553" y="189"/>
                  </a:lnTo>
                  <a:lnTo>
                    <a:pt x="557" y="195"/>
                  </a:lnTo>
                  <a:lnTo>
                    <a:pt x="562" y="198"/>
                  </a:lnTo>
                  <a:lnTo>
                    <a:pt x="566" y="202"/>
                  </a:lnTo>
                  <a:lnTo>
                    <a:pt x="571" y="206"/>
                  </a:lnTo>
                  <a:lnTo>
                    <a:pt x="575" y="210"/>
                  </a:lnTo>
                  <a:lnTo>
                    <a:pt x="580" y="214"/>
                  </a:lnTo>
                  <a:lnTo>
                    <a:pt x="583" y="217"/>
                  </a:lnTo>
                  <a:lnTo>
                    <a:pt x="587" y="223"/>
                  </a:lnTo>
                  <a:lnTo>
                    <a:pt x="592" y="227"/>
                  </a:lnTo>
                  <a:lnTo>
                    <a:pt x="596" y="231"/>
                  </a:lnTo>
                  <a:lnTo>
                    <a:pt x="601" y="236"/>
                  </a:lnTo>
                  <a:lnTo>
                    <a:pt x="605" y="240"/>
                  </a:lnTo>
                  <a:lnTo>
                    <a:pt x="611" y="250"/>
                  </a:lnTo>
                  <a:lnTo>
                    <a:pt x="616" y="257"/>
                  </a:lnTo>
                  <a:lnTo>
                    <a:pt x="622" y="265"/>
                  </a:lnTo>
                  <a:lnTo>
                    <a:pt x="628" y="273"/>
                  </a:lnTo>
                  <a:lnTo>
                    <a:pt x="633" y="280"/>
                  </a:lnTo>
                  <a:lnTo>
                    <a:pt x="639" y="288"/>
                  </a:lnTo>
                  <a:lnTo>
                    <a:pt x="644" y="296"/>
                  </a:lnTo>
                  <a:lnTo>
                    <a:pt x="651" y="303"/>
                  </a:lnTo>
                  <a:lnTo>
                    <a:pt x="657" y="311"/>
                  </a:lnTo>
                  <a:lnTo>
                    <a:pt x="661" y="318"/>
                  </a:lnTo>
                  <a:lnTo>
                    <a:pt x="667" y="328"/>
                  </a:lnTo>
                  <a:lnTo>
                    <a:pt x="672" y="336"/>
                  </a:lnTo>
                  <a:lnTo>
                    <a:pt x="677" y="345"/>
                  </a:lnTo>
                  <a:lnTo>
                    <a:pt x="682" y="355"/>
                  </a:lnTo>
                  <a:lnTo>
                    <a:pt x="688" y="364"/>
                  </a:lnTo>
                  <a:lnTo>
                    <a:pt x="692" y="376"/>
                  </a:lnTo>
                  <a:lnTo>
                    <a:pt x="696" y="381"/>
                  </a:lnTo>
                  <a:lnTo>
                    <a:pt x="699" y="389"/>
                  </a:lnTo>
                  <a:lnTo>
                    <a:pt x="702" y="395"/>
                  </a:lnTo>
                  <a:lnTo>
                    <a:pt x="707" y="400"/>
                  </a:lnTo>
                  <a:lnTo>
                    <a:pt x="710" y="408"/>
                  </a:lnTo>
                  <a:lnTo>
                    <a:pt x="714" y="414"/>
                  </a:lnTo>
                  <a:lnTo>
                    <a:pt x="717" y="420"/>
                  </a:lnTo>
                  <a:lnTo>
                    <a:pt x="720" y="427"/>
                  </a:lnTo>
                  <a:lnTo>
                    <a:pt x="725" y="435"/>
                  </a:lnTo>
                  <a:lnTo>
                    <a:pt x="729" y="444"/>
                  </a:lnTo>
                  <a:lnTo>
                    <a:pt x="734" y="454"/>
                  </a:lnTo>
                  <a:lnTo>
                    <a:pt x="738" y="463"/>
                  </a:lnTo>
                  <a:lnTo>
                    <a:pt x="743" y="471"/>
                  </a:lnTo>
                  <a:lnTo>
                    <a:pt x="746" y="482"/>
                  </a:lnTo>
                  <a:lnTo>
                    <a:pt x="751" y="492"/>
                  </a:lnTo>
                  <a:lnTo>
                    <a:pt x="755" y="502"/>
                  </a:lnTo>
                  <a:lnTo>
                    <a:pt x="758" y="511"/>
                  </a:lnTo>
                  <a:lnTo>
                    <a:pt x="763" y="522"/>
                  </a:lnTo>
                  <a:lnTo>
                    <a:pt x="766" y="532"/>
                  </a:lnTo>
                  <a:lnTo>
                    <a:pt x="771" y="542"/>
                  </a:lnTo>
                  <a:lnTo>
                    <a:pt x="774" y="553"/>
                  </a:lnTo>
                  <a:lnTo>
                    <a:pt x="778" y="564"/>
                  </a:lnTo>
                  <a:lnTo>
                    <a:pt x="782" y="574"/>
                  </a:lnTo>
                  <a:lnTo>
                    <a:pt x="785" y="585"/>
                  </a:lnTo>
                  <a:lnTo>
                    <a:pt x="789" y="597"/>
                  </a:lnTo>
                  <a:lnTo>
                    <a:pt x="792" y="606"/>
                  </a:lnTo>
                  <a:lnTo>
                    <a:pt x="796" y="618"/>
                  </a:lnTo>
                  <a:lnTo>
                    <a:pt x="800" y="629"/>
                  </a:lnTo>
                  <a:lnTo>
                    <a:pt x="803" y="639"/>
                  </a:lnTo>
                  <a:lnTo>
                    <a:pt x="806" y="650"/>
                  </a:lnTo>
                  <a:lnTo>
                    <a:pt x="810" y="662"/>
                  </a:lnTo>
                  <a:lnTo>
                    <a:pt x="813" y="673"/>
                  </a:lnTo>
                  <a:lnTo>
                    <a:pt x="816" y="683"/>
                  </a:lnTo>
                  <a:lnTo>
                    <a:pt x="819" y="694"/>
                  </a:lnTo>
                  <a:lnTo>
                    <a:pt x="822" y="706"/>
                  </a:lnTo>
                  <a:lnTo>
                    <a:pt x="825" y="715"/>
                  </a:lnTo>
                  <a:lnTo>
                    <a:pt x="829" y="727"/>
                  </a:lnTo>
                  <a:lnTo>
                    <a:pt x="832" y="738"/>
                  </a:lnTo>
                  <a:lnTo>
                    <a:pt x="835" y="747"/>
                  </a:lnTo>
                  <a:lnTo>
                    <a:pt x="839" y="759"/>
                  </a:lnTo>
                  <a:lnTo>
                    <a:pt x="841" y="765"/>
                  </a:lnTo>
                  <a:lnTo>
                    <a:pt x="843" y="770"/>
                  </a:lnTo>
                  <a:lnTo>
                    <a:pt x="846" y="778"/>
                  </a:lnTo>
                  <a:lnTo>
                    <a:pt x="847" y="784"/>
                  </a:lnTo>
                  <a:lnTo>
                    <a:pt x="849" y="791"/>
                  </a:lnTo>
                  <a:lnTo>
                    <a:pt x="851" y="795"/>
                  </a:lnTo>
                  <a:lnTo>
                    <a:pt x="853" y="803"/>
                  </a:lnTo>
                  <a:lnTo>
                    <a:pt x="856" y="809"/>
                  </a:lnTo>
                  <a:lnTo>
                    <a:pt x="856" y="810"/>
                  </a:lnTo>
                  <a:lnTo>
                    <a:pt x="857" y="814"/>
                  </a:lnTo>
                  <a:lnTo>
                    <a:pt x="858" y="816"/>
                  </a:lnTo>
                  <a:lnTo>
                    <a:pt x="859" y="820"/>
                  </a:lnTo>
                  <a:lnTo>
                    <a:pt x="859" y="822"/>
                  </a:lnTo>
                  <a:lnTo>
                    <a:pt x="860" y="824"/>
                  </a:lnTo>
                  <a:lnTo>
                    <a:pt x="861" y="826"/>
                  </a:lnTo>
                  <a:lnTo>
                    <a:pt x="861" y="828"/>
                  </a:lnTo>
                  <a:lnTo>
                    <a:pt x="838" y="706"/>
                  </a:lnTo>
                  <a:lnTo>
                    <a:pt x="837" y="700"/>
                  </a:lnTo>
                  <a:lnTo>
                    <a:pt x="835" y="694"/>
                  </a:lnTo>
                  <a:lnTo>
                    <a:pt x="834" y="686"/>
                  </a:lnTo>
                  <a:lnTo>
                    <a:pt x="833" y="683"/>
                  </a:lnTo>
                  <a:lnTo>
                    <a:pt x="832" y="677"/>
                  </a:lnTo>
                  <a:lnTo>
                    <a:pt x="830" y="669"/>
                  </a:lnTo>
                  <a:lnTo>
                    <a:pt x="829" y="664"/>
                  </a:lnTo>
                  <a:lnTo>
                    <a:pt x="828" y="658"/>
                  </a:lnTo>
                  <a:lnTo>
                    <a:pt x="823" y="639"/>
                  </a:lnTo>
                  <a:lnTo>
                    <a:pt x="819" y="620"/>
                  </a:lnTo>
                  <a:lnTo>
                    <a:pt x="813" y="601"/>
                  </a:lnTo>
                  <a:lnTo>
                    <a:pt x="808" y="582"/>
                  </a:lnTo>
                  <a:lnTo>
                    <a:pt x="802" y="563"/>
                  </a:lnTo>
                  <a:lnTo>
                    <a:pt x="796" y="543"/>
                  </a:lnTo>
                  <a:lnTo>
                    <a:pt x="790" y="526"/>
                  </a:lnTo>
                  <a:lnTo>
                    <a:pt x="784" y="509"/>
                  </a:lnTo>
                  <a:lnTo>
                    <a:pt x="777" y="490"/>
                  </a:lnTo>
                  <a:lnTo>
                    <a:pt x="771" y="475"/>
                  </a:lnTo>
                  <a:lnTo>
                    <a:pt x="763" y="458"/>
                  </a:lnTo>
                  <a:lnTo>
                    <a:pt x="756" y="440"/>
                  </a:lnTo>
                  <a:lnTo>
                    <a:pt x="749" y="425"/>
                  </a:lnTo>
                  <a:lnTo>
                    <a:pt x="742" y="410"/>
                  </a:lnTo>
                  <a:lnTo>
                    <a:pt x="734" y="397"/>
                  </a:lnTo>
                  <a:lnTo>
                    <a:pt x="727" y="381"/>
                  </a:lnTo>
                  <a:lnTo>
                    <a:pt x="725" y="379"/>
                  </a:lnTo>
                  <a:lnTo>
                    <a:pt x="724" y="378"/>
                  </a:lnTo>
                  <a:lnTo>
                    <a:pt x="723" y="374"/>
                  </a:lnTo>
                  <a:lnTo>
                    <a:pt x="720" y="372"/>
                  </a:lnTo>
                  <a:lnTo>
                    <a:pt x="719" y="368"/>
                  </a:lnTo>
                  <a:lnTo>
                    <a:pt x="718" y="366"/>
                  </a:lnTo>
                  <a:lnTo>
                    <a:pt x="717" y="362"/>
                  </a:lnTo>
                  <a:lnTo>
                    <a:pt x="715" y="360"/>
                  </a:lnTo>
                  <a:lnTo>
                    <a:pt x="714" y="357"/>
                  </a:lnTo>
                  <a:lnTo>
                    <a:pt x="711" y="355"/>
                  </a:lnTo>
                  <a:lnTo>
                    <a:pt x="710" y="351"/>
                  </a:lnTo>
                  <a:lnTo>
                    <a:pt x="708" y="349"/>
                  </a:lnTo>
                  <a:lnTo>
                    <a:pt x="706" y="345"/>
                  </a:lnTo>
                  <a:lnTo>
                    <a:pt x="705" y="343"/>
                  </a:lnTo>
                  <a:lnTo>
                    <a:pt x="702" y="339"/>
                  </a:lnTo>
                  <a:lnTo>
                    <a:pt x="700" y="338"/>
                  </a:lnTo>
                  <a:lnTo>
                    <a:pt x="699" y="336"/>
                  </a:lnTo>
                  <a:lnTo>
                    <a:pt x="697" y="332"/>
                  </a:lnTo>
                  <a:lnTo>
                    <a:pt x="695" y="330"/>
                  </a:lnTo>
                  <a:lnTo>
                    <a:pt x="692" y="328"/>
                  </a:lnTo>
                  <a:lnTo>
                    <a:pt x="691" y="324"/>
                  </a:lnTo>
                  <a:lnTo>
                    <a:pt x="689" y="322"/>
                  </a:lnTo>
                  <a:lnTo>
                    <a:pt x="687" y="320"/>
                  </a:lnTo>
                  <a:lnTo>
                    <a:pt x="686" y="317"/>
                  </a:lnTo>
                  <a:lnTo>
                    <a:pt x="685" y="315"/>
                  </a:lnTo>
                  <a:lnTo>
                    <a:pt x="684" y="315"/>
                  </a:lnTo>
                  <a:lnTo>
                    <a:pt x="684" y="313"/>
                  </a:lnTo>
                  <a:lnTo>
                    <a:pt x="684" y="311"/>
                  </a:lnTo>
                  <a:lnTo>
                    <a:pt x="680" y="303"/>
                  </a:lnTo>
                  <a:lnTo>
                    <a:pt x="676" y="297"/>
                  </a:lnTo>
                  <a:lnTo>
                    <a:pt x="671" y="290"/>
                  </a:lnTo>
                  <a:lnTo>
                    <a:pt x="668" y="282"/>
                  </a:lnTo>
                  <a:lnTo>
                    <a:pt x="665" y="276"/>
                  </a:lnTo>
                  <a:lnTo>
                    <a:pt x="660" y="269"/>
                  </a:lnTo>
                  <a:lnTo>
                    <a:pt x="656" y="261"/>
                  </a:lnTo>
                  <a:lnTo>
                    <a:pt x="652" y="256"/>
                  </a:lnTo>
                  <a:lnTo>
                    <a:pt x="648" y="248"/>
                  </a:lnTo>
                  <a:lnTo>
                    <a:pt x="643" y="242"/>
                  </a:lnTo>
                  <a:lnTo>
                    <a:pt x="639" y="236"/>
                  </a:lnTo>
                  <a:lnTo>
                    <a:pt x="634" y="231"/>
                  </a:lnTo>
                  <a:lnTo>
                    <a:pt x="630" y="225"/>
                  </a:lnTo>
                  <a:lnTo>
                    <a:pt x="625" y="219"/>
                  </a:lnTo>
                  <a:lnTo>
                    <a:pt x="621" y="214"/>
                  </a:lnTo>
                  <a:lnTo>
                    <a:pt x="616" y="210"/>
                  </a:lnTo>
                  <a:lnTo>
                    <a:pt x="615" y="210"/>
                  </a:lnTo>
                  <a:lnTo>
                    <a:pt x="614" y="208"/>
                  </a:lnTo>
                  <a:lnTo>
                    <a:pt x="613" y="208"/>
                  </a:lnTo>
                  <a:lnTo>
                    <a:pt x="612" y="206"/>
                  </a:lnTo>
                  <a:lnTo>
                    <a:pt x="612" y="204"/>
                  </a:lnTo>
                  <a:lnTo>
                    <a:pt x="611" y="204"/>
                  </a:lnTo>
                  <a:lnTo>
                    <a:pt x="610" y="202"/>
                  </a:lnTo>
                  <a:lnTo>
                    <a:pt x="609" y="202"/>
                  </a:lnTo>
                  <a:lnTo>
                    <a:pt x="606" y="198"/>
                  </a:lnTo>
                  <a:lnTo>
                    <a:pt x="604" y="196"/>
                  </a:lnTo>
                  <a:lnTo>
                    <a:pt x="601" y="193"/>
                  </a:lnTo>
                  <a:lnTo>
                    <a:pt x="599" y="191"/>
                  </a:lnTo>
                  <a:lnTo>
                    <a:pt x="595" y="189"/>
                  </a:lnTo>
                  <a:lnTo>
                    <a:pt x="593" y="187"/>
                  </a:lnTo>
                  <a:lnTo>
                    <a:pt x="590" y="183"/>
                  </a:lnTo>
                  <a:lnTo>
                    <a:pt x="587" y="181"/>
                  </a:lnTo>
                  <a:lnTo>
                    <a:pt x="584" y="179"/>
                  </a:lnTo>
                  <a:lnTo>
                    <a:pt x="582" y="177"/>
                  </a:lnTo>
                  <a:lnTo>
                    <a:pt x="578" y="175"/>
                  </a:lnTo>
                  <a:lnTo>
                    <a:pt x="576" y="172"/>
                  </a:lnTo>
                  <a:lnTo>
                    <a:pt x="573" y="170"/>
                  </a:lnTo>
                  <a:lnTo>
                    <a:pt x="570" y="168"/>
                  </a:lnTo>
                  <a:lnTo>
                    <a:pt x="567" y="164"/>
                  </a:lnTo>
                  <a:lnTo>
                    <a:pt x="565" y="162"/>
                  </a:lnTo>
                  <a:lnTo>
                    <a:pt x="562" y="160"/>
                  </a:lnTo>
                  <a:lnTo>
                    <a:pt x="559" y="158"/>
                  </a:lnTo>
                  <a:lnTo>
                    <a:pt x="556" y="156"/>
                  </a:lnTo>
                  <a:lnTo>
                    <a:pt x="554" y="154"/>
                  </a:lnTo>
                  <a:lnTo>
                    <a:pt x="552" y="151"/>
                  </a:lnTo>
                  <a:lnTo>
                    <a:pt x="548" y="149"/>
                  </a:lnTo>
                  <a:lnTo>
                    <a:pt x="545" y="147"/>
                  </a:lnTo>
                  <a:lnTo>
                    <a:pt x="543" y="145"/>
                  </a:lnTo>
                  <a:lnTo>
                    <a:pt x="543" y="143"/>
                  </a:lnTo>
                  <a:lnTo>
                    <a:pt x="542" y="143"/>
                  </a:lnTo>
                  <a:lnTo>
                    <a:pt x="542" y="139"/>
                  </a:lnTo>
                  <a:lnTo>
                    <a:pt x="543" y="139"/>
                  </a:lnTo>
                  <a:lnTo>
                    <a:pt x="544" y="137"/>
                  </a:lnTo>
                  <a:lnTo>
                    <a:pt x="546" y="137"/>
                  </a:lnTo>
                  <a:lnTo>
                    <a:pt x="547" y="135"/>
                  </a:lnTo>
                  <a:lnTo>
                    <a:pt x="548" y="135"/>
                  </a:lnTo>
                  <a:lnTo>
                    <a:pt x="549" y="133"/>
                  </a:lnTo>
                  <a:lnTo>
                    <a:pt x="551" y="132"/>
                  </a:lnTo>
                  <a:lnTo>
                    <a:pt x="552" y="130"/>
                  </a:lnTo>
                  <a:lnTo>
                    <a:pt x="553" y="128"/>
                  </a:lnTo>
                  <a:lnTo>
                    <a:pt x="558" y="126"/>
                  </a:lnTo>
                  <a:lnTo>
                    <a:pt x="563" y="126"/>
                  </a:lnTo>
                  <a:lnTo>
                    <a:pt x="567" y="122"/>
                  </a:lnTo>
                  <a:lnTo>
                    <a:pt x="573" y="122"/>
                  </a:lnTo>
                  <a:lnTo>
                    <a:pt x="577" y="120"/>
                  </a:lnTo>
                  <a:lnTo>
                    <a:pt x="583" y="120"/>
                  </a:lnTo>
                  <a:lnTo>
                    <a:pt x="587" y="118"/>
                  </a:lnTo>
                  <a:lnTo>
                    <a:pt x="592" y="118"/>
                  </a:lnTo>
                  <a:lnTo>
                    <a:pt x="597" y="118"/>
                  </a:lnTo>
                  <a:lnTo>
                    <a:pt x="602" y="118"/>
                  </a:lnTo>
                  <a:lnTo>
                    <a:pt x="606" y="118"/>
                  </a:lnTo>
                  <a:lnTo>
                    <a:pt x="612" y="118"/>
                  </a:lnTo>
                  <a:lnTo>
                    <a:pt x="616" y="118"/>
                  </a:lnTo>
                  <a:lnTo>
                    <a:pt x="621" y="118"/>
                  </a:lnTo>
                  <a:lnTo>
                    <a:pt x="627" y="118"/>
                  </a:lnTo>
                  <a:lnTo>
                    <a:pt x="631" y="118"/>
                  </a:lnTo>
                  <a:lnTo>
                    <a:pt x="635" y="118"/>
                  </a:lnTo>
                  <a:lnTo>
                    <a:pt x="641" y="120"/>
                  </a:lnTo>
                  <a:lnTo>
                    <a:pt x="646" y="120"/>
                  </a:lnTo>
                  <a:lnTo>
                    <a:pt x="651" y="120"/>
                  </a:lnTo>
                  <a:lnTo>
                    <a:pt x="656" y="122"/>
                  </a:lnTo>
                  <a:lnTo>
                    <a:pt x="660" y="122"/>
                  </a:lnTo>
                  <a:lnTo>
                    <a:pt x="666" y="124"/>
                  </a:lnTo>
                  <a:lnTo>
                    <a:pt x="670" y="126"/>
                  </a:lnTo>
                  <a:lnTo>
                    <a:pt x="675" y="126"/>
                  </a:lnTo>
                  <a:lnTo>
                    <a:pt x="680" y="128"/>
                  </a:lnTo>
                  <a:lnTo>
                    <a:pt x="685" y="130"/>
                  </a:lnTo>
                  <a:lnTo>
                    <a:pt x="689" y="130"/>
                  </a:lnTo>
                  <a:lnTo>
                    <a:pt x="694" y="132"/>
                  </a:lnTo>
                  <a:lnTo>
                    <a:pt x="699" y="133"/>
                  </a:lnTo>
                  <a:lnTo>
                    <a:pt x="704" y="135"/>
                  </a:lnTo>
                  <a:lnTo>
                    <a:pt x="708" y="135"/>
                  </a:lnTo>
                  <a:lnTo>
                    <a:pt x="714" y="137"/>
                  </a:lnTo>
                  <a:lnTo>
                    <a:pt x="718" y="137"/>
                  </a:lnTo>
                  <a:lnTo>
                    <a:pt x="723" y="137"/>
                  </a:lnTo>
                  <a:lnTo>
                    <a:pt x="727" y="137"/>
                  </a:lnTo>
                  <a:lnTo>
                    <a:pt x="733" y="137"/>
                  </a:lnTo>
                  <a:lnTo>
                    <a:pt x="737" y="137"/>
                  </a:lnTo>
                  <a:lnTo>
                    <a:pt x="742" y="137"/>
                  </a:lnTo>
                  <a:lnTo>
                    <a:pt x="746" y="137"/>
                  </a:lnTo>
                  <a:lnTo>
                    <a:pt x="752" y="137"/>
                  </a:lnTo>
                  <a:lnTo>
                    <a:pt x="756" y="137"/>
                  </a:lnTo>
                  <a:lnTo>
                    <a:pt x="761" y="135"/>
                  </a:lnTo>
                  <a:lnTo>
                    <a:pt x="765" y="135"/>
                  </a:lnTo>
                  <a:lnTo>
                    <a:pt x="771" y="135"/>
                  </a:lnTo>
                  <a:lnTo>
                    <a:pt x="775" y="135"/>
                  </a:lnTo>
                  <a:lnTo>
                    <a:pt x="780" y="135"/>
                  </a:lnTo>
                  <a:lnTo>
                    <a:pt x="784" y="137"/>
                  </a:lnTo>
                  <a:lnTo>
                    <a:pt x="786" y="137"/>
                  </a:lnTo>
                  <a:lnTo>
                    <a:pt x="789" y="137"/>
                  </a:lnTo>
                  <a:lnTo>
                    <a:pt x="791" y="137"/>
                  </a:lnTo>
                  <a:lnTo>
                    <a:pt x="793" y="137"/>
                  </a:lnTo>
                  <a:lnTo>
                    <a:pt x="795" y="137"/>
                  </a:lnTo>
                  <a:lnTo>
                    <a:pt x="797" y="137"/>
                  </a:lnTo>
                  <a:lnTo>
                    <a:pt x="800" y="137"/>
                  </a:lnTo>
                  <a:lnTo>
                    <a:pt x="801" y="135"/>
                  </a:lnTo>
                  <a:lnTo>
                    <a:pt x="803" y="135"/>
                  </a:lnTo>
                  <a:lnTo>
                    <a:pt x="805" y="135"/>
                  </a:lnTo>
                  <a:lnTo>
                    <a:pt x="808" y="135"/>
                  </a:lnTo>
                  <a:lnTo>
                    <a:pt x="809" y="135"/>
                  </a:lnTo>
                  <a:lnTo>
                    <a:pt x="811" y="135"/>
                  </a:lnTo>
                  <a:lnTo>
                    <a:pt x="813" y="135"/>
                  </a:lnTo>
                  <a:lnTo>
                    <a:pt x="815" y="135"/>
                  </a:lnTo>
                  <a:lnTo>
                    <a:pt x="818" y="135"/>
                  </a:lnTo>
                  <a:lnTo>
                    <a:pt x="820" y="135"/>
                  </a:lnTo>
                  <a:lnTo>
                    <a:pt x="823" y="135"/>
                  </a:lnTo>
                  <a:lnTo>
                    <a:pt x="825" y="135"/>
                  </a:lnTo>
                  <a:lnTo>
                    <a:pt x="829" y="137"/>
                  </a:lnTo>
                  <a:lnTo>
                    <a:pt x="831" y="137"/>
                  </a:lnTo>
                  <a:lnTo>
                    <a:pt x="834" y="137"/>
                  </a:lnTo>
                  <a:lnTo>
                    <a:pt x="837" y="137"/>
                  </a:lnTo>
                  <a:lnTo>
                    <a:pt x="840" y="137"/>
                  </a:lnTo>
                  <a:lnTo>
                    <a:pt x="842" y="137"/>
                  </a:lnTo>
                  <a:lnTo>
                    <a:pt x="846" y="137"/>
                  </a:lnTo>
                  <a:lnTo>
                    <a:pt x="848" y="137"/>
                  </a:lnTo>
                  <a:lnTo>
                    <a:pt x="850" y="137"/>
                  </a:lnTo>
                  <a:lnTo>
                    <a:pt x="853" y="137"/>
                  </a:lnTo>
                  <a:lnTo>
                    <a:pt x="856" y="137"/>
                  </a:lnTo>
                  <a:lnTo>
                    <a:pt x="859" y="139"/>
                  </a:lnTo>
                  <a:lnTo>
                    <a:pt x="861" y="139"/>
                  </a:lnTo>
                  <a:lnTo>
                    <a:pt x="859" y="135"/>
                  </a:lnTo>
                  <a:lnTo>
                    <a:pt x="857" y="132"/>
                  </a:lnTo>
                  <a:lnTo>
                    <a:pt x="853" y="130"/>
                  </a:lnTo>
                  <a:lnTo>
                    <a:pt x="851" y="126"/>
                  </a:lnTo>
                  <a:lnTo>
                    <a:pt x="848" y="124"/>
                  </a:lnTo>
                  <a:lnTo>
                    <a:pt x="846" y="120"/>
                  </a:lnTo>
                  <a:lnTo>
                    <a:pt x="842" y="118"/>
                  </a:lnTo>
                  <a:lnTo>
                    <a:pt x="840" y="116"/>
                  </a:lnTo>
                  <a:lnTo>
                    <a:pt x="837" y="114"/>
                  </a:lnTo>
                  <a:lnTo>
                    <a:pt x="833" y="113"/>
                  </a:lnTo>
                  <a:lnTo>
                    <a:pt x="831" y="111"/>
                  </a:lnTo>
                  <a:lnTo>
                    <a:pt x="828" y="107"/>
                  </a:lnTo>
                  <a:lnTo>
                    <a:pt x="824" y="105"/>
                  </a:lnTo>
                  <a:lnTo>
                    <a:pt x="821" y="103"/>
                  </a:lnTo>
                  <a:lnTo>
                    <a:pt x="819" y="99"/>
                  </a:lnTo>
                  <a:lnTo>
                    <a:pt x="815" y="97"/>
                  </a:lnTo>
                  <a:lnTo>
                    <a:pt x="814" y="95"/>
                  </a:lnTo>
                  <a:lnTo>
                    <a:pt x="813" y="95"/>
                  </a:lnTo>
                  <a:lnTo>
                    <a:pt x="813" y="93"/>
                  </a:lnTo>
                  <a:lnTo>
                    <a:pt x="812" y="93"/>
                  </a:lnTo>
                  <a:lnTo>
                    <a:pt x="811" y="92"/>
                  </a:lnTo>
                  <a:lnTo>
                    <a:pt x="810" y="90"/>
                  </a:lnTo>
                  <a:lnTo>
                    <a:pt x="810" y="88"/>
                  </a:lnTo>
                  <a:lnTo>
                    <a:pt x="809" y="88"/>
                  </a:lnTo>
                  <a:lnTo>
                    <a:pt x="806" y="86"/>
                  </a:lnTo>
                  <a:lnTo>
                    <a:pt x="803" y="84"/>
                  </a:lnTo>
                  <a:lnTo>
                    <a:pt x="801" y="84"/>
                  </a:lnTo>
                  <a:lnTo>
                    <a:pt x="799" y="82"/>
                  </a:lnTo>
                  <a:lnTo>
                    <a:pt x="796" y="82"/>
                  </a:lnTo>
                  <a:lnTo>
                    <a:pt x="794" y="80"/>
                  </a:lnTo>
                  <a:lnTo>
                    <a:pt x="792" y="80"/>
                  </a:lnTo>
                  <a:lnTo>
                    <a:pt x="790" y="78"/>
                  </a:lnTo>
                  <a:lnTo>
                    <a:pt x="787" y="78"/>
                  </a:lnTo>
                  <a:lnTo>
                    <a:pt x="785" y="76"/>
                  </a:lnTo>
                  <a:lnTo>
                    <a:pt x="783" y="76"/>
                  </a:lnTo>
                  <a:lnTo>
                    <a:pt x="781" y="74"/>
                  </a:lnTo>
                  <a:lnTo>
                    <a:pt x="780" y="72"/>
                  </a:lnTo>
                  <a:lnTo>
                    <a:pt x="777" y="71"/>
                  </a:lnTo>
                  <a:lnTo>
                    <a:pt x="775" y="71"/>
                  </a:lnTo>
                  <a:lnTo>
                    <a:pt x="773" y="69"/>
                  </a:lnTo>
                  <a:lnTo>
                    <a:pt x="767" y="69"/>
                  </a:lnTo>
                  <a:lnTo>
                    <a:pt x="762" y="69"/>
                  </a:lnTo>
                  <a:lnTo>
                    <a:pt x="756" y="67"/>
                  </a:lnTo>
                  <a:lnTo>
                    <a:pt x="751" y="67"/>
                  </a:lnTo>
                  <a:lnTo>
                    <a:pt x="745" y="67"/>
                  </a:lnTo>
                  <a:lnTo>
                    <a:pt x="739" y="67"/>
                  </a:lnTo>
                  <a:lnTo>
                    <a:pt x="734" y="67"/>
                  </a:lnTo>
                  <a:lnTo>
                    <a:pt x="728" y="67"/>
                  </a:lnTo>
                  <a:lnTo>
                    <a:pt x="723" y="69"/>
                  </a:lnTo>
                  <a:lnTo>
                    <a:pt x="716" y="69"/>
                  </a:lnTo>
                  <a:lnTo>
                    <a:pt x="711" y="71"/>
                  </a:lnTo>
                  <a:lnTo>
                    <a:pt x="705" y="71"/>
                  </a:lnTo>
                  <a:lnTo>
                    <a:pt x="700" y="71"/>
                  </a:lnTo>
                  <a:lnTo>
                    <a:pt x="694" y="72"/>
                  </a:lnTo>
                  <a:lnTo>
                    <a:pt x="688" y="72"/>
                  </a:lnTo>
                  <a:lnTo>
                    <a:pt x="682" y="74"/>
                  </a:lnTo>
                  <a:lnTo>
                    <a:pt x="677" y="76"/>
                  </a:lnTo>
                  <a:lnTo>
                    <a:pt x="671" y="78"/>
                  </a:lnTo>
                  <a:lnTo>
                    <a:pt x="666" y="78"/>
                  </a:lnTo>
                  <a:lnTo>
                    <a:pt x="660" y="80"/>
                  </a:lnTo>
                  <a:lnTo>
                    <a:pt x="654" y="84"/>
                  </a:lnTo>
                  <a:lnTo>
                    <a:pt x="649" y="84"/>
                  </a:lnTo>
                  <a:lnTo>
                    <a:pt x="643" y="86"/>
                  </a:lnTo>
                  <a:lnTo>
                    <a:pt x="638" y="88"/>
                  </a:lnTo>
                  <a:lnTo>
                    <a:pt x="632" y="90"/>
                  </a:lnTo>
                  <a:lnTo>
                    <a:pt x="627" y="92"/>
                  </a:lnTo>
                  <a:lnTo>
                    <a:pt x="621" y="93"/>
                  </a:lnTo>
                  <a:lnTo>
                    <a:pt x="615" y="95"/>
                  </a:lnTo>
                  <a:lnTo>
                    <a:pt x="610" y="97"/>
                  </a:lnTo>
                  <a:lnTo>
                    <a:pt x="603" y="99"/>
                  </a:lnTo>
                  <a:lnTo>
                    <a:pt x="597" y="101"/>
                  </a:lnTo>
                  <a:lnTo>
                    <a:pt x="592" y="103"/>
                  </a:lnTo>
                  <a:lnTo>
                    <a:pt x="590" y="103"/>
                  </a:lnTo>
                  <a:lnTo>
                    <a:pt x="586" y="103"/>
                  </a:lnTo>
                  <a:lnTo>
                    <a:pt x="584" y="105"/>
                  </a:lnTo>
                  <a:lnTo>
                    <a:pt x="581" y="105"/>
                  </a:lnTo>
                  <a:lnTo>
                    <a:pt x="578" y="107"/>
                  </a:lnTo>
                  <a:lnTo>
                    <a:pt x="575" y="109"/>
                  </a:lnTo>
                  <a:lnTo>
                    <a:pt x="572" y="109"/>
                  </a:lnTo>
                  <a:lnTo>
                    <a:pt x="570" y="111"/>
                  </a:lnTo>
                  <a:lnTo>
                    <a:pt x="567" y="111"/>
                  </a:lnTo>
                  <a:lnTo>
                    <a:pt x="564" y="113"/>
                  </a:lnTo>
                  <a:lnTo>
                    <a:pt x="562" y="113"/>
                  </a:lnTo>
                  <a:lnTo>
                    <a:pt x="558" y="114"/>
                  </a:lnTo>
                  <a:lnTo>
                    <a:pt x="556" y="116"/>
                  </a:lnTo>
                  <a:lnTo>
                    <a:pt x="553" y="118"/>
                  </a:lnTo>
                  <a:lnTo>
                    <a:pt x="551" y="118"/>
                  </a:lnTo>
                  <a:lnTo>
                    <a:pt x="547" y="120"/>
                  </a:lnTo>
                  <a:lnTo>
                    <a:pt x="546" y="122"/>
                  </a:lnTo>
                  <a:lnTo>
                    <a:pt x="544" y="122"/>
                  </a:lnTo>
                  <a:lnTo>
                    <a:pt x="542" y="122"/>
                  </a:lnTo>
                  <a:lnTo>
                    <a:pt x="540" y="122"/>
                  </a:lnTo>
                  <a:lnTo>
                    <a:pt x="538" y="122"/>
                  </a:lnTo>
                  <a:lnTo>
                    <a:pt x="537" y="122"/>
                  </a:lnTo>
                  <a:lnTo>
                    <a:pt x="535" y="122"/>
                  </a:lnTo>
                  <a:lnTo>
                    <a:pt x="534" y="124"/>
                  </a:lnTo>
                  <a:lnTo>
                    <a:pt x="532" y="124"/>
                  </a:lnTo>
                  <a:lnTo>
                    <a:pt x="528" y="124"/>
                  </a:lnTo>
                  <a:lnTo>
                    <a:pt x="526" y="122"/>
                  </a:lnTo>
                  <a:lnTo>
                    <a:pt x="524" y="122"/>
                  </a:lnTo>
                  <a:lnTo>
                    <a:pt x="522" y="122"/>
                  </a:lnTo>
                  <a:lnTo>
                    <a:pt x="519" y="120"/>
                  </a:lnTo>
                  <a:lnTo>
                    <a:pt x="517" y="120"/>
                  </a:lnTo>
                  <a:lnTo>
                    <a:pt x="515" y="118"/>
                  </a:lnTo>
                  <a:lnTo>
                    <a:pt x="514" y="118"/>
                  </a:lnTo>
                  <a:lnTo>
                    <a:pt x="513" y="116"/>
                  </a:lnTo>
                  <a:lnTo>
                    <a:pt x="513" y="114"/>
                  </a:lnTo>
                  <a:lnTo>
                    <a:pt x="511" y="114"/>
                  </a:lnTo>
                  <a:lnTo>
                    <a:pt x="510" y="114"/>
                  </a:lnTo>
                  <a:lnTo>
                    <a:pt x="509" y="113"/>
                  </a:lnTo>
                  <a:lnTo>
                    <a:pt x="508" y="113"/>
                  </a:lnTo>
                  <a:lnTo>
                    <a:pt x="503" y="118"/>
                  </a:lnTo>
                  <a:lnTo>
                    <a:pt x="500" y="116"/>
                  </a:lnTo>
                  <a:lnTo>
                    <a:pt x="498" y="116"/>
                  </a:lnTo>
                  <a:lnTo>
                    <a:pt x="496" y="116"/>
                  </a:lnTo>
                  <a:lnTo>
                    <a:pt x="494" y="118"/>
                  </a:lnTo>
                  <a:lnTo>
                    <a:pt x="491" y="118"/>
                  </a:lnTo>
                  <a:lnTo>
                    <a:pt x="489" y="118"/>
                  </a:lnTo>
                  <a:lnTo>
                    <a:pt x="487" y="118"/>
                  </a:lnTo>
                  <a:lnTo>
                    <a:pt x="485" y="116"/>
                  </a:lnTo>
                  <a:lnTo>
                    <a:pt x="481" y="116"/>
                  </a:lnTo>
                  <a:lnTo>
                    <a:pt x="479" y="116"/>
                  </a:lnTo>
                  <a:lnTo>
                    <a:pt x="476" y="116"/>
                  </a:lnTo>
                  <a:lnTo>
                    <a:pt x="472" y="114"/>
                  </a:lnTo>
                  <a:lnTo>
                    <a:pt x="469" y="114"/>
                  </a:lnTo>
                  <a:lnTo>
                    <a:pt x="466" y="114"/>
                  </a:lnTo>
                  <a:lnTo>
                    <a:pt x="463" y="113"/>
                  </a:lnTo>
                  <a:lnTo>
                    <a:pt x="460" y="113"/>
                  </a:lnTo>
                  <a:lnTo>
                    <a:pt x="457" y="111"/>
                  </a:lnTo>
                  <a:lnTo>
                    <a:pt x="453" y="111"/>
                  </a:lnTo>
                  <a:lnTo>
                    <a:pt x="450" y="111"/>
                  </a:lnTo>
                  <a:lnTo>
                    <a:pt x="447" y="111"/>
                  </a:lnTo>
                  <a:lnTo>
                    <a:pt x="443" y="109"/>
                  </a:lnTo>
                  <a:lnTo>
                    <a:pt x="441" y="109"/>
                  </a:lnTo>
                  <a:lnTo>
                    <a:pt x="438" y="109"/>
                  </a:lnTo>
                  <a:lnTo>
                    <a:pt x="434" y="111"/>
                  </a:lnTo>
                  <a:lnTo>
                    <a:pt x="429" y="111"/>
                  </a:lnTo>
                  <a:lnTo>
                    <a:pt x="423" y="111"/>
                  </a:lnTo>
                  <a:lnTo>
                    <a:pt x="418" y="113"/>
                  </a:lnTo>
                  <a:lnTo>
                    <a:pt x="412" y="113"/>
                  </a:lnTo>
                  <a:lnTo>
                    <a:pt x="406" y="113"/>
                  </a:lnTo>
                  <a:lnTo>
                    <a:pt x="401" y="114"/>
                  </a:lnTo>
                  <a:lnTo>
                    <a:pt x="395" y="114"/>
                  </a:lnTo>
                  <a:lnTo>
                    <a:pt x="390" y="116"/>
                  </a:lnTo>
                  <a:lnTo>
                    <a:pt x="385" y="118"/>
                  </a:lnTo>
                  <a:lnTo>
                    <a:pt x="380" y="118"/>
                  </a:lnTo>
                  <a:lnTo>
                    <a:pt x="374" y="120"/>
                  </a:lnTo>
                  <a:lnTo>
                    <a:pt x="368" y="122"/>
                  </a:lnTo>
                  <a:lnTo>
                    <a:pt x="363" y="124"/>
                  </a:lnTo>
                  <a:lnTo>
                    <a:pt x="357" y="126"/>
                  </a:lnTo>
                  <a:lnTo>
                    <a:pt x="352" y="128"/>
                  </a:lnTo>
                  <a:lnTo>
                    <a:pt x="346" y="130"/>
                  </a:lnTo>
                  <a:lnTo>
                    <a:pt x="345" y="132"/>
                  </a:lnTo>
                  <a:lnTo>
                    <a:pt x="343" y="132"/>
                  </a:lnTo>
                  <a:lnTo>
                    <a:pt x="341" y="133"/>
                  </a:lnTo>
                  <a:lnTo>
                    <a:pt x="338" y="135"/>
                  </a:lnTo>
                  <a:lnTo>
                    <a:pt x="337" y="135"/>
                  </a:lnTo>
                  <a:lnTo>
                    <a:pt x="335" y="137"/>
                  </a:lnTo>
                  <a:lnTo>
                    <a:pt x="333" y="137"/>
                  </a:lnTo>
                  <a:lnTo>
                    <a:pt x="332" y="139"/>
                  </a:lnTo>
                  <a:lnTo>
                    <a:pt x="329" y="139"/>
                  </a:lnTo>
                  <a:lnTo>
                    <a:pt x="327" y="139"/>
                  </a:lnTo>
                  <a:lnTo>
                    <a:pt x="325" y="141"/>
                  </a:lnTo>
                  <a:lnTo>
                    <a:pt x="323" y="143"/>
                  </a:lnTo>
                  <a:lnTo>
                    <a:pt x="322" y="143"/>
                  </a:lnTo>
                  <a:lnTo>
                    <a:pt x="319" y="145"/>
                  </a:lnTo>
                  <a:lnTo>
                    <a:pt x="317" y="147"/>
                  </a:lnTo>
                  <a:lnTo>
                    <a:pt x="316" y="147"/>
                  </a:lnTo>
                  <a:lnTo>
                    <a:pt x="314" y="149"/>
                  </a:lnTo>
                  <a:lnTo>
                    <a:pt x="311" y="151"/>
                  </a:lnTo>
                  <a:lnTo>
                    <a:pt x="309" y="154"/>
                  </a:lnTo>
                  <a:lnTo>
                    <a:pt x="307" y="156"/>
                  </a:lnTo>
                  <a:lnTo>
                    <a:pt x="305" y="158"/>
                  </a:lnTo>
                  <a:lnTo>
                    <a:pt x="303" y="162"/>
                  </a:lnTo>
                  <a:lnTo>
                    <a:pt x="300" y="164"/>
                  </a:lnTo>
                  <a:lnTo>
                    <a:pt x="298" y="166"/>
                  </a:lnTo>
                  <a:lnTo>
                    <a:pt x="294" y="170"/>
                  </a:lnTo>
                  <a:lnTo>
                    <a:pt x="290" y="172"/>
                  </a:lnTo>
                  <a:lnTo>
                    <a:pt x="287" y="175"/>
                  </a:lnTo>
                  <a:lnTo>
                    <a:pt x="284" y="179"/>
                  </a:lnTo>
                  <a:lnTo>
                    <a:pt x="279" y="181"/>
                  </a:lnTo>
                  <a:lnTo>
                    <a:pt x="276" y="185"/>
                  </a:lnTo>
                  <a:lnTo>
                    <a:pt x="272" y="187"/>
                  </a:lnTo>
                  <a:lnTo>
                    <a:pt x="269" y="191"/>
                  </a:lnTo>
                  <a:lnTo>
                    <a:pt x="265" y="195"/>
                  </a:lnTo>
                  <a:lnTo>
                    <a:pt x="261" y="196"/>
                  </a:lnTo>
                  <a:lnTo>
                    <a:pt x="258" y="200"/>
                  </a:lnTo>
                  <a:lnTo>
                    <a:pt x="254" y="204"/>
                  </a:lnTo>
                  <a:lnTo>
                    <a:pt x="251" y="206"/>
                  </a:lnTo>
                  <a:lnTo>
                    <a:pt x="248" y="210"/>
                  </a:lnTo>
                  <a:lnTo>
                    <a:pt x="243" y="214"/>
                  </a:lnTo>
                  <a:lnTo>
                    <a:pt x="241" y="217"/>
                  </a:lnTo>
                  <a:lnTo>
                    <a:pt x="239" y="221"/>
                  </a:lnTo>
                  <a:lnTo>
                    <a:pt x="237" y="223"/>
                  </a:lnTo>
                  <a:lnTo>
                    <a:pt x="234" y="227"/>
                  </a:lnTo>
                  <a:lnTo>
                    <a:pt x="232" y="231"/>
                  </a:lnTo>
                  <a:lnTo>
                    <a:pt x="231" y="235"/>
                  </a:lnTo>
                  <a:lnTo>
                    <a:pt x="229" y="236"/>
                  </a:lnTo>
                  <a:lnTo>
                    <a:pt x="227" y="238"/>
                  </a:lnTo>
                  <a:lnTo>
                    <a:pt x="225" y="242"/>
                  </a:lnTo>
                  <a:lnTo>
                    <a:pt x="223" y="246"/>
                  </a:lnTo>
                  <a:lnTo>
                    <a:pt x="221" y="248"/>
                  </a:lnTo>
                  <a:lnTo>
                    <a:pt x="219" y="252"/>
                  </a:lnTo>
                  <a:lnTo>
                    <a:pt x="218" y="256"/>
                  </a:lnTo>
                  <a:lnTo>
                    <a:pt x="215" y="257"/>
                  </a:lnTo>
                  <a:lnTo>
                    <a:pt x="213" y="261"/>
                  </a:lnTo>
                  <a:lnTo>
                    <a:pt x="211" y="263"/>
                  </a:lnTo>
                  <a:lnTo>
                    <a:pt x="210" y="267"/>
                  </a:lnTo>
                  <a:lnTo>
                    <a:pt x="204" y="276"/>
                  </a:lnTo>
                  <a:lnTo>
                    <a:pt x="200" y="286"/>
                  </a:lnTo>
                  <a:lnTo>
                    <a:pt x="194" y="296"/>
                  </a:lnTo>
                  <a:lnTo>
                    <a:pt x="189" y="305"/>
                  </a:lnTo>
                  <a:lnTo>
                    <a:pt x="184" y="313"/>
                  </a:lnTo>
                  <a:lnTo>
                    <a:pt x="179" y="322"/>
                  </a:lnTo>
                  <a:lnTo>
                    <a:pt x="173" y="330"/>
                  </a:lnTo>
                  <a:lnTo>
                    <a:pt x="168" y="339"/>
                  </a:lnTo>
                  <a:lnTo>
                    <a:pt x="163" y="347"/>
                  </a:lnTo>
                  <a:lnTo>
                    <a:pt x="157" y="357"/>
                  </a:lnTo>
                  <a:lnTo>
                    <a:pt x="153" y="364"/>
                  </a:lnTo>
                  <a:lnTo>
                    <a:pt x="147" y="374"/>
                  </a:lnTo>
                  <a:lnTo>
                    <a:pt x="143" y="381"/>
                  </a:lnTo>
                  <a:lnTo>
                    <a:pt x="137" y="391"/>
                  </a:lnTo>
                  <a:lnTo>
                    <a:pt x="133" y="400"/>
                  </a:lnTo>
                  <a:lnTo>
                    <a:pt x="127" y="408"/>
                  </a:lnTo>
                  <a:lnTo>
                    <a:pt x="118" y="421"/>
                  </a:lnTo>
                  <a:lnTo>
                    <a:pt x="116" y="420"/>
                  </a:lnTo>
                  <a:lnTo>
                    <a:pt x="116" y="418"/>
                  </a:lnTo>
                  <a:lnTo>
                    <a:pt x="116" y="416"/>
                  </a:lnTo>
                  <a:lnTo>
                    <a:pt x="116" y="414"/>
                  </a:lnTo>
                  <a:lnTo>
                    <a:pt x="120" y="404"/>
                  </a:lnTo>
                  <a:lnTo>
                    <a:pt x="124" y="393"/>
                  </a:lnTo>
                  <a:lnTo>
                    <a:pt x="127" y="383"/>
                  </a:lnTo>
                  <a:lnTo>
                    <a:pt x="130" y="372"/>
                  </a:lnTo>
                  <a:lnTo>
                    <a:pt x="134" y="362"/>
                  </a:lnTo>
                  <a:lnTo>
                    <a:pt x="136" y="351"/>
                  </a:lnTo>
                  <a:lnTo>
                    <a:pt x="139" y="341"/>
                  </a:lnTo>
                  <a:lnTo>
                    <a:pt x="143" y="330"/>
                  </a:lnTo>
                  <a:lnTo>
                    <a:pt x="145" y="322"/>
                  </a:lnTo>
                  <a:lnTo>
                    <a:pt x="147" y="313"/>
                  </a:lnTo>
                  <a:lnTo>
                    <a:pt x="149" y="305"/>
                  </a:lnTo>
                  <a:lnTo>
                    <a:pt x="153" y="296"/>
                  </a:lnTo>
                  <a:lnTo>
                    <a:pt x="155" y="288"/>
                  </a:lnTo>
                  <a:lnTo>
                    <a:pt x="158" y="280"/>
                  </a:lnTo>
                  <a:lnTo>
                    <a:pt x="161" y="271"/>
                  </a:lnTo>
                  <a:lnTo>
                    <a:pt x="163" y="263"/>
                  </a:lnTo>
                  <a:lnTo>
                    <a:pt x="167" y="252"/>
                  </a:lnTo>
                  <a:lnTo>
                    <a:pt x="172" y="238"/>
                  </a:lnTo>
                  <a:lnTo>
                    <a:pt x="176" y="227"/>
                  </a:lnTo>
                  <a:lnTo>
                    <a:pt x="182" y="214"/>
                  </a:lnTo>
                  <a:lnTo>
                    <a:pt x="186" y="202"/>
                  </a:lnTo>
                  <a:lnTo>
                    <a:pt x="191" y="191"/>
                  </a:lnTo>
                  <a:lnTo>
                    <a:pt x="195" y="179"/>
                  </a:lnTo>
                  <a:lnTo>
                    <a:pt x="201" y="168"/>
                  </a:lnTo>
                  <a:lnTo>
                    <a:pt x="205" y="154"/>
                  </a:lnTo>
                  <a:lnTo>
                    <a:pt x="211" y="145"/>
                  </a:lnTo>
                  <a:lnTo>
                    <a:pt x="215" y="135"/>
                  </a:lnTo>
                  <a:lnTo>
                    <a:pt x="221" y="126"/>
                  </a:lnTo>
                  <a:lnTo>
                    <a:pt x="227" y="114"/>
                  </a:lnTo>
                  <a:lnTo>
                    <a:pt x="232" y="107"/>
                  </a:lnTo>
                  <a:lnTo>
                    <a:pt x="238" y="99"/>
                  </a:lnTo>
                  <a:lnTo>
                    <a:pt x="243" y="92"/>
                  </a:lnTo>
                  <a:lnTo>
                    <a:pt x="246" y="88"/>
                  </a:lnTo>
                  <a:lnTo>
                    <a:pt x="249" y="82"/>
                  </a:lnTo>
                  <a:lnTo>
                    <a:pt x="251" y="78"/>
                  </a:lnTo>
                  <a:lnTo>
                    <a:pt x="254" y="74"/>
                  </a:lnTo>
                  <a:lnTo>
                    <a:pt x="257" y="71"/>
                  </a:lnTo>
                  <a:lnTo>
                    <a:pt x="259" y="65"/>
                  </a:lnTo>
                  <a:lnTo>
                    <a:pt x="262" y="61"/>
                  </a:lnTo>
                  <a:lnTo>
                    <a:pt x="265" y="55"/>
                  </a:lnTo>
                  <a:lnTo>
                    <a:pt x="266" y="55"/>
                  </a:lnTo>
                  <a:lnTo>
                    <a:pt x="267" y="53"/>
                  </a:lnTo>
                  <a:lnTo>
                    <a:pt x="268" y="51"/>
                  </a:lnTo>
                  <a:lnTo>
                    <a:pt x="269" y="51"/>
                  </a:lnTo>
                  <a:lnTo>
                    <a:pt x="269" y="50"/>
                  </a:lnTo>
                  <a:lnTo>
                    <a:pt x="270" y="50"/>
                  </a:lnTo>
                  <a:lnTo>
                    <a:pt x="271" y="50"/>
                  </a:lnTo>
                  <a:lnTo>
                    <a:pt x="305" y="0"/>
                  </a:lnTo>
                  <a:lnTo>
                    <a:pt x="303" y="2"/>
                  </a:lnTo>
                  <a:lnTo>
                    <a:pt x="299" y="4"/>
                  </a:lnTo>
                  <a:lnTo>
                    <a:pt x="296" y="8"/>
                  </a:lnTo>
                  <a:lnTo>
                    <a:pt x="294" y="10"/>
                  </a:lnTo>
                  <a:lnTo>
                    <a:pt x="290" y="11"/>
                  </a:lnTo>
                  <a:lnTo>
                    <a:pt x="287" y="15"/>
                  </a:lnTo>
                  <a:lnTo>
                    <a:pt x="284" y="19"/>
                  </a:lnTo>
                  <a:lnTo>
                    <a:pt x="280" y="21"/>
                  </a:lnTo>
                  <a:lnTo>
                    <a:pt x="277" y="27"/>
                  </a:lnTo>
                  <a:lnTo>
                    <a:pt x="273" y="32"/>
                  </a:lnTo>
                  <a:lnTo>
                    <a:pt x="270" y="36"/>
                  </a:lnTo>
                  <a:lnTo>
                    <a:pt x="267" y="40"/>
                  </a:lnTo>
                  <a:lnTo>
                    <a:pt x="265" y="44"/>
                  </a:lnTo>
                  <a:lnTo>
                    <a:pt x="261" y="50"/>
                  </a:lnTo>
                  <a:lnTo>
                    <a:pt x="258" y="55"/>
                  </a:lnTo>
                  <a:lnTo>
                    <a:pt x="254" y="61"/>
                  </a:lnTo>
                  <a:lnTo>
                    <a:pt x="251" y="65"/>
                  </a:lnTo>
                  <a:lnTo>
                    <a:pt x="248" y="69"/>
                  </a:lnTo>
                  <a:lnTo>
                    <a:pt x="244" y="74"/>
                  </a:lnTo>
                  <a:lnTo>
                    <a:pt x="241" y="78"/>
                  </a:lnTo>
                  <a:lnTo>
                    <a:pt x="239" y="84"/>
                  </a:lnTo>
                  <a:lnTo>
                    <a:pt x="235" y="90"/>
                  </a:lnTo>
                  <a:lnTo>
                    <a:pt x="232" y="95"/>
                  </a:lnTo>
                  <a:lnTo>
                    <a:pt x="229" y="101"/>
                  </a:lnTo>
                  <a:lnTo>
                    <a:pt x="227" y="105"/>
                  </a:lnTo>
                  <a:lnTo>
                    <a:pt x="224" y="111"/>
                  </a:lnTo>
                  <a:lnTo>
                    <a:pt x="221" y="114"/>
                  </a:lnTo>
                  <a:lnTo>
                    <a:pt x="219" y="118"/>
                  </a:lnTo>
                  <a:lnTo>
                    <a:pt x="215" y="122"/>
                  </a:lnTo>
                  <a:lnTo>
                    <a:pt x="213" y="126"/>
                  </a:lnTo>
                  <a:lnTo>
                    <a:pt x="211" y="132"/>
                  </a:lnTo>
                  <a:lnTo>
                    <a:pt x="208" y="135"/>
                  </a:lnTo>
                  <a:lnTo>
                    <a:pt x="203" y="147"/>
                  </a:lnTo>
                  <a:lnTo>
                    <a:pt x="198" y="156"/>
                  </a:lnTo>
                  <a:lnTo>
                    <a:pt x="193" y="168"/>
                  </a:lnTo>
                  <a:lnTo>
                    <a:pt x="189" y="177"/>
                  </a:lnTo>
                  <a:lnTo>
                    <a:pt x="184" y="187"/>
                  </a:lnTo>
                  <a:lnTo>
                    <a:pt x="180" y="198"/>
                  </a:lnTo>
                  <a:lnTo>
                    <a:pt x="175" y="210"/>
                  </a:lnTo>
                  <a:lnTo>
                    <a:pt x="171" y="221"/>
                  </a:lnTo>
                  <a:lnTo>
                    <a:pt x="167" y="231"/>
                  </a:lnTo>
                  <a:lnTo>
                    <a:pt x="163" y="242"/>
                  </a:lnTo>
                  <a:lnTo>
                    <a:pt x="160" y="256"/>
                  </a:lnTo>
                  <a:lnTo>
                    <a:pt x="155" y="265"/>
                  </a:lnTo>
                  <a:lnTo>
                    <a:pt x="152" y="278"/>
                  </a:lnTo>
                  <a:lnTo>
                    <a:pt x="148" y="288"/>
                  </a:lnTo>
                  <a:lnTo>
                    <a:pt x="145" y="299"/>
                  </a:lnTo>
                  <a:lnTo>
                    <a:pt x="142" y="313"/>
                  </a:lnTo>
                  <a:lnTo>
                    <a:pt x="138" y="324"/>
                  </a:lnTo>
                  <a:lnTo>
                    <a:pt x="134" y="336"/>
                  </a:lnTo>
                  <a:lnTo>
                    <a:pt x="130" y="347"/>
                  </a:lnTo>
                  <a:lnTo>
                    <a:pt x="127" y="358"/>
                  </a:lnTo>
                  <a:lnTo>
                    <a:pt x="125" y="370"/>
                  </a:lnTo>
                  <a:lnTo>
                    <a:pt x="122" y="381"/>
                  </a:lnTo>
                  <a:lnTo>
                    <a:pt x="118" y="395"/>
                  </a:lnTo>
                  <a:lnTo>
                    <a:pt x="114" y="406"/>
                  </a:lnTo>
                  <a:lnTo>
                    <a:pt x="111" y="416"/>
                  </a:lnTo>
                  <a:lnTo>
                    <a:pt x="108" y="429"/>
                  </a:lnTo>
                  <a:lnTo>
                    <a:pt x="105" y="440"/>
                  </a:lnTo>
                  <a:lnTo>
                    <a:pt x="101" y="452"/>
                  </a:lnTo>
                  <a:lnTo>
                    <a:pt x="98" y="463"/>
                  </a:lnTo>
                  <a:lnTo>
                    <a:pt x="95" y="475"/>
                  </a:lnTo>
                  <a:lnTo>
                    <a:pt x="90" y="484"/>
                  </a:lnTo>
                  <a:lnTo>
                    <a:pt x="87" y="496"/>
                  </a:lnTo>
                  <a:lnTo>
                    <a:pt x="84" y="492"/>
                  </a:lnTo>
                  <a:lnTo>
                    <a:pt x="82" y="488"/>
                  </a:lnTo>
                  <a:lnTo>
                    <a:pt x="107" y="265"/>
                  </a:lnTo>
                  <a:lnTo>
                    <a:pt x="105" y="276"/>
                  </a:lnTo>
                  <a:lnTo>
                    <a:pt x="103" y="288"/>
                  </a:lnTo>
                  <a:lnTo>
                    <a:pt x="100" y="299"/>
                  </a:lnTo>
                  <a:lnTo>
                    <a:pt x="98" y="311"/>
                  </a:lnTo>
                  <a:lnTo>
                    <a:pt x="96" y="322"/>
                  </a:lnTo>
                  <a:lnTo>
                    <a:pt x="94" y="336"/>
                  </a:lnTo>
                  <a:lnTo>
                    <a:pt x="91" y="347"/>
                  </a:lnTo>
                  <a:lnTo>
                    <a:pt x="89" y="358"/>
                  </a:lnTo>
                  <a:lnTo>
                    <a:pt x="87" y="372"/>
                  </a:lnTo>
                  <a:lnTo>
                    <a:pt x="85" y="383"/>
                  </a:lnTo>
                  <a:lnTo>
                    <a:pt x="82" y="395"/>
                  </a:lnTo>
                  <a:lnTo>
                    <a:pt x="81" y="408"/>
                  </a:lnTo>
                  <a:lnTo>
                    <a:pt x="79" y="420"/>
                  </a:lnTo>
                  <a:lnTo>
                    <a:pt x="77" y="433"/>
                  </a:lnTo>
                  <a:lnTo>
                    <a:pt x="75" y="444"/>
                  </a:lnTo>
                  <a:lnTo>
                    <a:pt x="72" y="456"/>
                  </a:lnTo>
                  <a:lnTo>
                    <a:pt x="71" y="461"/>
                  </a:lnTo>
                  <a:lnTo>
                    <a:pt x="71" y="467"/>
                  </a:lnTo>
                  <a:lnTo>
                    <a:pt x="70" y="471"/>
                  </a:lnTo>
                  <a:lnTo>
                    <a:pt x="69" y="477"/>
                  </a:lnTo>
                  <a:lnTo>
                    <a:pt x="67" y="498"/>
                  </a:lnTo>
                  <a:lnTo>
                    <a:pt x="63" y="519"/>
                  </a:lnTo>
                  <a:lnTo>
                    <a:pt x="60" y="538"/>
                  </a:lnTo>
                  <a:lnTo>
                    <a:pt x="57" y="557"/>
                  </a:lnTo>
                  <a:lnTo>
                    <a:pt x="53" y="576"/>
                  </a:lnTo>
                  <a:lnTo>
                    <a:pt x="50" y="597"/>
                  </a:lnTo>
                  <a:lnTo>
                    <a:pt x="47" y="616"/>
                  </a:lnTo>
                  <a:lnTo>
                    <a:pt x="43" y="635"/>
                  </a:lnTo>
                  <a:lnTo>
                    <a:pt x="0" y="786"/>
                  </a:lnTo>
                  <a:lnTo>
                    <a:pt x="0" y="809"/>
                  </a:lnTo>
                  <a:close/>
                </a:path>
              </a:pathLst>
            </a:custGeom>
            <a:solidFill>
              <a:srgbClr val="00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3" name="Freeform 43"/>
            <p:cNvSpPr/>
            <p:nvPr/>
          </p:nvSpPr>
          <p:spPr>
            <a:xfrm>
              <a:off x="4226" y="1478"/>
              <a:ext cx="346" cy="2219"/>
            </a:xfrm>
            <a:custGeom>
              <a:avLst/>
              <a:gdLst/>
              <a:ahLst/>
              <a:cxnLst>
                <a:cxn ang="0">
                  <a:pos x="169" y="2031"/>
                </a:cxn>
                <a:cxn ang="0">
                  <a:pos x="179" y="2090"/>
                </a:cxn>
                <a:cxn ang="0">
                  <a:pos x="198" y="2183"/>
                </a:cxn>
                <a:cxn ang="0">
                  <a:pos x="193" y="2191"/>
                </a:cxn>
                <a:cxn ang="0">
                  <a:pos x="179" y="2155"/>
                </a:cxn>
                <a:cxn ang="0">
                  <a:pos x="166" y="2111"/>
                </a:cxn>
                <a:cxn ang="0">
                  <a:pos x="147" y="2174"/>
                </a:cxn>
                <a:cxn ang="0">
                  <a:pos x="123" y="2101"/>
                </a:cxn>
                <a:cxn ang="0">
                  <a:pos x="105" y="2012"/>
                </a:cxn>
                <a:cxn ang="0">
                  <a:pos x="90" y="1928"/>
                </a:cxn>
                <a:cxn ang="0">
                  <a:pos x="85" y="1813"/>
                </a:cxn>
                <a:cxn ang="0">
                  <a:pos x="76" y="1699"/>
                </a:cxn>
                <a:cxn ang="0">
                  <a:pos x="62" y="1535"/>
                </a:cxn>
                <a:cxn ang="0">
                  <a:pos x="52" y="1457"/>
                </a:cxn>
                <a:cxn ang="0">
                  <a:pos x="38" y="1352"/>
                </a:cxn>
                <a:cxn ang="0">
                  <a:pos x="27" y="1220"/>
                </a:cxn>
                <a:cxn ang="0">
                  <a:pos x="1" y="1193"/>
                </a:cxn>
                <a:cxn ang="0">
                  <a:pos x="15" y="1193"/>
                </a:cxn>
                <a:cxn ang="0">
                  <a:pos x="29" y="1186"/>
                </a:cxn>
                <a:cxn ang="0">
                  <a:pos x="35" y="1241"/>
                </a:cxn>
                <a:cxn ang="0">
                  <a:pos x="45" y="1384"/>
                </a:cxn>
                <a:cxn ang="0">
                  <a:pos x="64" y="1493"/>
                </a:cxn>
                <a:cxn ang="0">
                  <a:pos x="57" y="1279"/>
                </a:cxn>
                <a:cxn ang="0">
                  <a:pos x="64" y="1279"/>
                </a:cxn>
                <a:cxn ang="0">
                  <a:pos x="72" y="1134"/>
                </a:cxn>
                <a:cxn ang="0">
                  <a:pos x="96" y="915"/>
                </a:cxn>
                <a:cxn ang="0">
                  <a:pos x="117" y="785"/>
                </a:cxn>
                <a:cxn ang="0">
                  <a:pos x="136" y="684"/>
                </a:cxn>
                <a:cxn ang="0">
                  <a:pos x="170" y="513"/>
                </a:cxn>
                <a:cxn ang="0">
                  <a:pos x="196" y="416"/>
                </a:cxn>
                <a:cxn ang="0">
                  <a:pos x="253" y="232"/>
                </a:cxn>
                <a:cxn ang="0">
                  <a:pos x="313" y="67"/>
                </a:cxn>
                <a:cxn ang="0">
                  <a:pos x="334" y="23"/>
                </a:cxn>
                <a:cxn ang="0">
                  <a:pos x="328" y="61"/>
                </a:cxn>
                <a:cxn ang="0">
                  <a:pos x="290" y="166"/>
                </a:cxn>
                <a:cxn ang="0">
                  <a:pos x="257" y="259"/>
                </a:cxn>
                <a:cxn ang="0">
                  <a:pos x="228" y="362"/>
                </a:cxn>
                <a:cxn ang="0">
                  <a:pos x="208" y="429"/>
                </a:cxn>
                <a:cxn ang="0">
                  <a:pos x="194" y="484"/>
                </a:cxn>
                <a:cxn ang="0">
                  <a:pos x="170" y="581"/>
                </a:cxn>
                <a:cxn ang="0">
                  <a:pos x="151" y="665"/>
                </a:cxn>
                <a:cxn ang="0">
                  <a:pos x="131" y="804"/>
                </a:cxn>
                <a:cxn ang="0">
                  <a:pos x="105" y="967"/>
                </a:cxn>
                <a:cxn ang="0">
                  <a:pos x="95" y="1039"/>
                </a:cxn>
                <a:cxn ang="0">
                  <a:pos x="83" y="1153"/>
                </a:cxn>
                <a:cxn ang="0">
                  <a:pos x="84" y="1344"/>
                </a:cxn>
                <a:cxn ang="0">
                  <a:pos x="108" y="1466"/>
                </a:cxn>
                <a:cxn ang="0">
                  <a:pos x="117" y="1377"/>
                </a:cxn>
                <a:cxn ang="0">
                  <a:pos x="125" y="1270"/>
                </a:cxn>
                <a:cxn ang="0">
                  <a:pos x="137" y="1184"/>
                </a:cxn>
                <a:cxn ang="0">
                  <a:pos x="201" y="1003"/>
                </a:cxn>
                <a:cxn ang="0">
                  <a:pos x="170" y="1087"/>
                </a:cxn>
                <a:cxn ang="0">
                  <a:pos x="150" y="1153"/>
                </a:cxn>
                <a:cxn ang="0">
                  <a:pos x="137" y="1216"/>
                </a:cxn>
                <a:cxn ang="0">
                  <a:pos x="125" y="1302"/>
                </a:cxn>
                <a:cxn ang="0">
                  <a:pos x="119" y="1520"/>
                </a:cxn>
                <a:cxn ang="0">
                  <a:pos x="125" y="1644"/>
                </a:cxn>
                <a:cxn ang="0">
                  <a:pos x="133" y="1733"/>
                </a:cxn>
                <a:cxn ang="0">
                  <a:pos x="146" y="1867"/>
                </a:cxn>
              </a:cxnLst>
              <a:rect l="0" t="0" r="0" b="0"/>
              <a:pathLst>
                <a:path w="346" h="2219">
                  <a:moveTo>
                    <a:pt x="159" y="1935"/>
                  </a:moveTo>
                  <a:lnTo>
                    <a:pt x="159" y="1943"/>
                  </a:lnTo>
                  <a:lnTo>
                    <a:pt x="159" y="1951"/>
                  </a:lnTo>
                  <a:lnTo>
                    <a:pt x="160" y="1956"/>
                  </a:lnTo>
                  <a:lnTo>
                    <a:pt x="161" y="1964"/>
                  </a:lnTo>
                  <a:lnTo>
                    <a:pt x="162" y="1971"/>
                  </a:lnTo>
                  <a:lnTo>
                    <a:pt x="163" y="1977"/>
                  </a:lnTo>
                  <a:lnTo>
                    <a:pt x="165" y="1985"/>
                  </a:lnTo>
                  <a:lnTo>
                    <a:pt x="166" y="1992"/>
                  </a:lnTo>
                  <a:lnTo>
                    <a:pt x="167" y="2002"/>
                  </a:lnTo>
                  <a:lnTo>
                    <a:pt x="167" y="2012"/>
                  </a:lnTo>
                  <a:lnTo>
                    <a:pt x="168" y="2021"/>
                  </a:lnTo>
                  <a:lnTo>
                    <a:pt x="169" y="2031"/>
                  </a:lnTo>
                  <a:lnTo>
                    <a:pt x="169" y="2038"/>
                  </a:lnTo>
                  <a:lnTo>
                    <a:pt x="170" y="2044"/>
                  </a:lnTo>
                  <a:lnTo>
                    <a:pt x="171" y="2052"/>
                  </a:lnTo>
                  <a:lnTo>
                    <a:pt x="174" y="2057"/>
                  </a:lnTo>
                  <a:lnTo>
                    <a:pt x="175" y="2065"/>
                  </a:lnTo>
                  <a:lnTo>
                    <a:pt x="176" y="2071"/>
                  </a:lnTo>
                  <a:lnTo>
                    <a:pt x="177" y="2078"/>
                  </a:lnTo>
                  <a:lnTo>
                    <a:pt x="178" y="2084"/>
                  </a:lnTo>
                  <a:lnTo>
                    <a:pt x="178" y="2086"/>
                  </a:lnTo>
                  <a:lnTo>
                    <a:pt x="178" y="2088"/>
                  </a:lnTo>
                  <a:lnTo>
                    <a:pt x="177" y="2090"/>
                  </a:lnTo>
                  <a:lnTo>
                    <a:pt x="178" y="2090"/>
                  </a:lnTo>
                  <a:lnTo>
                    <a:pt x="179" y="2090"/>
                  </a:lnTo>
                  <a:lnTo>
                    <a:pt x="180" y="2090"/>
                  </a:lnTo>
                  <a:lnTo>
                    <a:pt x="180" y="2092"/>
                  </a:lnTo>
                  <a:lnTo>
                    <a:pt x="181" y="2095"/>
                  </a:lnTo>
                  <a:lnTo>
                    <a:pt x="182" y="2099"/>
                  </a:lnTo>
                  <a:lnTo>
                    <a:pt x="190" y="2135"/>
                  </a:lnTo>
                  <a:lnTo>
                    <a:pt x="194" y="2143"/>
                  </a:lnTo>
                  <a:lnTo>
                    <a:pt x="194" y="2149"/>
                  </a:lnTo>
                  <a:lnTo>
                    <a:pt x="194" y="2155"/>
                  </a:lnTo>
                  <a:lnTo>
                    <a:pt x="195" y="2160"/>
                  </a:lnTo>
                  <a:lnTo>
                    <a:pt x="195" y="2166"/>
                  </a:lnTo>
                  <a:lnTo>
                    <a:pt x="196" y="2172"/>
                  </a:lnTo>
                  <a:lnTo>
                    <a:pt x="197" y="2177"/>
                  </a:lnTo>
                  <a:lnTo>
                    <a:pt x="198" y="2183"/>
                  </a:lnTo>
                  <a:lnTo>
                    <a:pt x="199" y="2189"/>
                  </a:lnTo>
                  <a:lnTo>
                    <a:pt x="199" y="2193"/>
                  </a:lnTo>
                  <a:lnTo>
                    <a:pt x="200" y="2196"/>
                  </a:lnTo>
                  <a:lnTo>
                    <a:pt x="201" y="2200"/>
                  </a:lnTo>
                  <a:lnTo>
                    <a:pt x="201" y="2204"/>
                  </a:lnTo>
                  <a:lnTo>
                    <a:pt x="203" y="2208"/>
                  </a:lnTo>
                  <a:lnTo>
                    <a:pt x="203" y="2212"/>
                  </a:lnTo>
                  <a:lnTo>
                    <a:pt x="204" y="2216"/>
                  </a:lnTo>
                  <a:lnTo>
                    <a:pt x="205" y="2219"/>
                  </a:lnTo>
                  <a:lnTo>
                    <a:pt x="194" y="2196"/>
                  </a:lnTo>
                  <a:lnTo>
                    <a:pt x="193" y="2195"/>
                  </a:lnTo>
                  <a:lnTo>
                    <a:pt x="193" y="2193"/>
                  </a:lnTo>
                  <a:lnTo>
                    <a:pt x="193" y="2191"/>
                  </a:lnTo>
                  <a:lnTo>
                    <a:pt x="191" y="2191"/>
                  </a:lnTo>
                  <a:lnTo>
                    <a:pt x="188" y="2176"/>
                  </a:lnTo>
                  <a:lnTo>
                    <a:pt x="187" y="2176"/>
                  </a:lnTo>
                  <a:lnTo>
                    <a:pt x="186" y="2176"/>
                  </a:lnTo>
                  <a:lnTo>
                    <a:pt x="185" y="2176"/>
                  </a:lnTo>
                  <a:lnTo>
                    <a:pt x="185" y="2177"/>
                  </a:lnTo>
                  <a:lnTo>
                    <a:pt x="185" y="2179"/>
                  </a:lnTo>
                  <a:lnTo>
                    <a:pt x="184" y="2181"/>
                  </a:lnTo>
                  <a:lnTo>
                    <a:pt x="182" y="2183"/>
                  </a:lnTo>
                  <a:lnTo>
                    <a:pt x="181" y="2183"/>
                  </a:lnTo>
                  <a:lnTo>
                    <a:pt x="181" y="2174"/>
                  </a:lnTo>
                  <a:lnTo>
                    <a:pt x="180" y="2162"/>
                  </a:lnTo>
                  <a:lnTo>
                    <a:pt x="179" y="2155"/>
                  </a:lnTo>
                  <a:lnTo>
                    <a:pt x="178" y="2145"/>
                  </a:lnTo>
                  <a:lnTo>
                    <a:pt x="177" y="2137"/>
                  </a:lnTo>
                  <a:lnTo>
                    <a:pt x="175" y="2130"/>
                  </a:lnTo>
                  <a:lnTo>
                    <a:pt x="174" y="2120"/>
                  </a:lnTo>
                  <a:lnTo>
                    <a:pt x="171" y="2113"/>
                  </a:lnTo>
                  <a:lnTo>
                    <a:pt x="171" y="2111"/>
                  </a:lnTo>
                  <a:lnTo>
                    <a:pt x="171" y="2109"/>
                  </a:lnTo>
                  <a:lnTo>
                    <a:pt x="170" y="2107"/>
                  </a:lnTo>
                  <a:lnTo>
                    <a:pt x="169" y="2105"/>
                  </a:lnTo>
                  <a:lnTo>
                    <a:pt x="168" y="2105"/>
                  </a:lnTo>
                  <a:lnTo>
                    <a:pt x="167" y="2107"/>
                  </a:lnTo>
                  <a:lnTo>
                    <a:pt x="167" y="2109"/>
                  </a:lnTo>
                  <a:lnTo>
                    <a:pt x="166" y="2111"/>
                  </a:lnTo>
                  <a:lnTo>
                    <a:pt x="163" y="2212"/>
                  </a:lnTo>
                  <a:lnTo>
                    <a:pt x="162" y="2208"/>
                  </a:lnTo>
                  <a:lnTo>
                    <a:pt x="160" y="2204"/>
                  </a:lnTo>
                  <a:lnTo>
                    <a:pt x="159" y="2200"/>
                  </a:lnTo>
                  <a:lnTo>
                    <a:pt x="157" y="2196"/>
                  </a:lnTo>
                  <a:lnTo>
                    <a:pt x="156" y="2193"/>
                  </a:lnTo>
                  <a:lnTo>
                    <a:pt x="153" y="2189"/>
                  </a:lnTo>
                  <a:lnTo>
                    <a:pt x="152" y="2185"/>
                  </a:lnTo>
                  <a:lnTo>
                    <a:pt x="150" y="2183"/>
                  </a:lnTo>
                  <a:lnTo>
                    <a:pt x="150" y="2179"/>
                  </a:lnTo>
                  <a:lnTo>
                    <a:pt x="149" y="2177"/>
                  </a:lnTo>
                  <a:lnTo>
                    <a:pt x="148" y="2176"/>
                  </a:lnTo>
                  <a:lnTo>
                    <a:pt x="147" y="2174"/>
                  </a:lnTo>
                  <a:lnTo>
                    <a:pt x="147" y="2172"/>
                  </a:lnTo>
                  <a:lnTo>
                    <a:pt x="146" y="2170"/>
                  </a:lnTo>
                  <a:lnTo>
                    <a:pt x="144" y="2166"/>
                  </a:lnTo>
                  <a:lnTo>
                    <a:pt x="143" y="2164"/>
                  </a:lnTo>
                  <a:lnTo>
                    <a:pt x="141" y="2158"/>
                  </a:lnTo>
                  <a:lnTo>
                    <a:pt x="138" y="2151"/>
                  </a:lnTo>
                  <a:lnTo>
                    <a:pt x="136" y="2145"/>
                  </a:lnTo>
                  <a:lnTo>
                    <a:pt x="133" y="2137"/>
                  </a:lnTo>
                  <a:lnTo>
                    <a:pt x="131" y="2130"/>
                  </a:lnTo>
                  <a:lnTo>
                    <a:pt x="129" y="2124"/>
                  </a:lnTo>
                  <a:lnTo>
                    <a:pt x="127" y="2116"/>
                  </a:lnTo>
                  <a:lnTo>
                    <a:pt x="124" y="2109"/>
                  </a:lnTo>
                  <a:lnTo>
                    <a:pt x="123" y="2101"/>
                  </a:lnTo>
                  <a:lnTo>
                    <a:pt x="121" y="2094"/>
                  </a:lnTo>
                  <a:lnTo>
                    <a:pt x="120" y="2084"/>
                  </a:lnTo>
                  <a:lnTo>
                    <a:pt x="119" y="2076"/>
                  </a:lnTo>
                  <a:lnTo>
                    <a:pt x="117" y="2069"/>
                  </a:lnTo>
                  <a:lnTo>
                    <a:pt x="115" y="2061"/>
                  </a:lnTo>
                  <a:lnTo>
                    <a:pt x="114" y="2052"/>
                  </a:lnTo>
                  <a:lnTo>
                    <a:pt x="113" y="2044"/>
                  </a:lnTo>
                  <a:lnTo>
                    <a:pt x="112" y="2038"/>
                  </a:lnTo>
                  <a:lnTo>
                    <a:pt x="111" y="2033"/>
                  </a:lnTo>
                  <a:lnTo>
                    <a:pt x="110" y="2027"/>
                  </a:lnTo>
                  <a:lnTo>
                    <a:pt x="109" y="2023"/>
                  </a:lnTo>
                  <a:lnTo>
                    <a:pt x="106" y="2017"/>
                  </a:lnTo>
                  <a:lnTo>
                    <a:pt x="105" y="2012"/>
                  </a:lnTo>
                  <a:lnTo>
                    <a:pt x="104" y="2006"/>
                  </a:lnTo>
                  <a:lnTo>
                    <a:pt x="104" y="2000"/>
                  </a:lnTo>
                  <a:lnTo>
                    <a:pt x="63" y="1865"/>
                  </a:lnTo>
                  <a:lnTo>
                    <a:pt x="60" y="1855"/>
                  </a:lnTo>
                  <a:lnTo>
                    <a:pt x="81" y="1893"/>
                  </a:lnTo>
                  <a:lnTo>
                    <a:pt x="82" y="1897"/>
                  </a:lnTo>
                  <a:lnTo>
                    <a:pt x="83" y="1903"/>
                  </a:lnTo>
                  <a:lnTo>
                    <a:pt x="84" y="1907"/>
                  </a:lnTo>
                  <a:lnTo>
                    <a:pt x="84" y="1912"/>
                  </a:lnTo>
                  <a:lnTo>
                    <a:pt x="85" y="1916"/>
                  </a:lnTo>
                  <a:lnTo>
                    <a:pt x="88" y="1922"/>
                  </a:lnTo>
                  <a:lnTo>
                    <a:pt x="89" y="1924"/>
                  </a:lnTo>
                  <a:lnTo>
                    <a:pt x="90" y="1928"/>
                  </a:lnTo>
                  <a:lnTo>
                    <a:pt x="91" y="1926"/>
                  </a:lnTo>
                  <a:lnTo>
                    <a:pt x="91" y="1924"/>
                  </a:lnTo>
                  <a:lnTo>
                    <a:pt x="91" y="1922"/>
                  </a:lnTo>
                  <a:lnTo>
                    <a:pt x="91" y="1918"/>
                  </a:lnTo>
                  <a:lnTo>
                    <a:pt x="91" y="1905"/>
                  </a:lnTo>
                  <a:lnTo>
                    <a:pt x="91" y="1889"/>
                  </a:lnTo>
                  <a:lnTo>
                    <a:pt x="90" y="1874"/>
                  </a:lnTo>
                  <a:lnTo>
                    <a:pt x="90" y="1859"/>
                  </a:lnTo>
                  <a:lnTo>
                    <a:pt x="89" y="1849"/>
                  </a:lnTo>
                  <a:lnTo>
                    <a:pt x="89" y="1842"/>
                  </a:lnTo>
                  <a:lnTo>
                    <a:pt x="88" y="1832"/>
                  </a:lnTo>
                  <a:lnTo>
                    <a:pt x="86" y="1825"/>
                  </a:lnTo>
                  <a:lnTo>
                    <a:pt x="85" y="1813"/>
                  </a:lnTo>
                  <a:lnTo>
                    <a:pt x="85" y="1802"/>
                  </a:lnTo>
                  <a:lnTo>
                    <a:pt x="85" y="1790"/>
                  </a:lnTo>
                  <a:lnTo>
                    <a:pt x="84" y="1779"/>
                  </a:lnTo>
                  <a:lnTo>
                    <a:pt x="83" y="1775"/>
                  </a:lnTo>
                  <a:lnTo>
                    <a:pt x="83" y="1769"/>
                  </a:lnTo>
                  <a:lnTo>
                    <a:pt x="82" y="1764"/>
                  </a:lnTo>
                  <a:lnTo>
                    <a:pt x="81" y="1758"/>
                  </a:lnTo>
                  <a:lnTo>
                    <a:pt x="80" y="1752"/>
                  </a:lnTo>
                  <a:lnTo>
                    <a:pt x="80" y="1746"/>
                  </a:lnTo>
                  <a:lnTo>
                    <a:pt x="79" y="1741"/>
                  </a:lnTo>
                  <a:lnTo>
                    <a:pt x="79" y="1735"/>
                  </a:lnTo>
                  <a:lnTo>
                    <a:pt x="76" y="1718"/>
                  </a:lnTo>
                  <a:lnTo>
                    <a:pt x="76" y="1699"/>
                  </a:lnTo>
                  <a:lnTo>
                    <a:pt x="75" y="1682"/>
                  </a:lnTo>
                  <a:lnTo>
                    <a:pt x="75" y="1663"/>
                  </a:lnTo>
                  <a:lnTo>
                    <a:pt x="74" y="1644"/>
                  </a:lnTo>
                  <a:lnTo>
                    <a:pt x="74" y="1626"/>
                  </a:lnTo>
                  <a:lnTo>
                    <a:pt x="73" y="1607"/>
                  </a:lnTo>
                  <a:lnTo>
                    <a:pt x="73" y="1590"/>
                  </a:lnTo>
                  <a:lnTo>
                    <a:pt x="73" y="1588"/>
                  </a:lnTo>
                  <a:lnTo>
                    <a:pt x="73" y="1586"/>
                  </a:lnTo>
                  <a:lnTo>
                    <a:pt x="73" y="1584"/>
                  </a:lnTo>
                  <a:lnTo>
                    <a:pt x="66" y="1552"/>
                  </a:lnTo>
                  <a:lnTo>
                    <a:pt x="65" y="1546"/>
                  </a:lnTo>
                  <a:lnTo>
                    <a:pt x="63" y="1541"/>
                  </a:lnTo>
                  <a:lnTo>
                    <a:pt x="62" y="1535"/>
                  </a:lnTo>
                  <a:lnTo>
                    <a:pt x="61" y="1527"/>
                  </a:lnTo>
                  <a:lnTo>
                    <a:pt x="60" y="1521"/>
                  </a:lnTo>
                  <a:lnTo>
                    <a:pt x="60" y="1516"/>
                  </a:lnTo>
                  <a:lnTo>
                    <a:pt x="58" y="1508"/>
                  </a:lnTo>
                  <a:lnTo>
                    <a:pt x="57" y="1500"/>
                  </a:lnTo>
                  <a:lnTo>
                    <a:pt x="56" y="1497"/>
                  </a:lnTo>
                  <a:lnTo>
                    <a:pt x="56" y="1491"/>
                  </a:lnTo>
                  <a:lnTo>
                    <a:pt x="55" y="1485"/>
                  </a:lnTo>
                  <a:lnTo>
                    <a:pt x="55" y="1480"/>
                  </a:lnTo>
                  <a:lnTo>
                    <a:pt x="54" y="1474"/>
                  </a:lnTo>
                  <a:lnTo>
                    <a:pt x="54" y="1468"/>
                  </a:lnTo>
                  <a:lnTo>
                    <a:pt x="53" y="1462"/>
                  </a:lnTo>
                  <a:lnTo>
                    <a:pt x="52" y="1457"/>
                  </a:lnTo>
                  <a:lnTo>
                    <a:pt x="51" y="1449"/>
                  </a:lnTo>
                  <a:lnTo>
                    <a:pt x="50" y="1443"/>
                  </a:lnTo>
                  <a:lnTo>
                    <a:pt x="48" y="1436"/>
                  </a:lnTo>
                  <a:lnTo>
                    <a:pt x="47" y="1428"/>
                  </a:lnTo>
                  <a:lnTo>
                    <a:pt x="46" y="1420"/>
                  </a:lnTo>
                  <a:lnTo>
                    <a:pt x="45" y="1415"/>
                  </a:lnTo>
                  <a:lnTo>
                    <a:pt x="44" y="1407"/>
                  </a:lnTo>
                  <a:lnTo>
                    <a:pt x="43" y="1399"/>
                  </a:lnTo>
                  <a:lnTo>
                    <a:pt x="42" y="1394"/>
                  </a:lnTo>
                  <a:lnTo>
                    <a:pt x="42" y="1386"/>
                  </a:lnTo>
                  <a:lnTo>
                    <a:pt x="42" y="1377"/>
                  </a:lnTo>
                  <a:lnTo>
                    <a:pt x="41" y="1369"/>
                  </a:lnTo>
                  <a:lnTo>
                    <a:pt x="38" y="1352"/>
                  </a:lnTo>
                  <a:lnTo>
                    <a:pt x="37" y="1333"/>
                  </a:lnTo>
                  <a:lnTo>
                    <a:pt x="36" y="1316"/>
                  </a:lnTo>
                  <a:lnTo>
                    <a:pt x="36" y="1295"/>
                  </a:lnTo>
                  <a:lnTo>
                    <a:pt x="35" y="1287"/>
                  </a:lnTo>
                  <a:lnTo>
                    <a:pt x="34" y="1279"/>
                  </a:lnTo>
                  <a:lnTo>
                    <a:pt x="34" y="1272"/>
                  </a:lnTo>
                  <a:lnTo>
                    <a:pt x="33" y="1262"/>
                  </a:lnTo>
                  <a:lnTo>
                    <a:pt x="33" y="1255"/>
                  </a:lnTo>
                  <a:lnTo>
                    <a:pt x="32" y="1245"/>
                  </a:lnTo>
                  <a:lnTo>
                    <a:pt x="31" y="1237"/>
                  </a:lnTo>
                  <a:lnTo>
                    <a:pt x="29" y="1228"/>
                  </a:lnTo>
                  <a:lnTo>
                    <a:pt x="28" y="1226"/>
                  </a:lnTo>
                  <a:lnTo>
                    <a:pt x="27" y="1220"/>
                  </a:lnTo>
                  <a:lnTo>
                    <a:pt x="25" y="1218"/>
                  </a:lnTo>
                  <a:lnTo>
                    <a:pt x="24" y="1214"/>
                  </a:lnTo>
                  <a:lnTo>
                    <a:pt x="22" y="1213"/>
                  </a:lnTo>
                  <a:lnTo>
                    <a:pt x="19" y="1211"/>
                  </a:lnTo>
                  <a:lnTo>
                    <a:pt x="18" y="1209"/>
                  </a:lnTo>
                  <a:lnTo>
                    <a:pt x="16" y="1205"/>
                  </a:lnTo>
                  <a:lnTo>
                    <a:pt x="14" y="1203"/>
                  </a:lnTo>
                  <a:lnTo>
                    <a:pt x="13" y="1201"/>
                  </a:lnTo>
                  <a:lnTo>
                    <a:pt x="10" y="1201"/>
                  </a:lnTo>
                  <a:lnTo>
                    <a:pt x="8" y="1199"/>
                  </a:lnTo>
                  <a:lnTo>
                    <a:pt x="6" y="1197"/>
                  </a:lnTo>
                  <a:lnTo>
                    <a:pt x="4" y="1195"/>
                  </a:lnTo>
                  <a:lnTo>
                    <a:pt x="1" y="1193"/>
                  </a:lnTo>
                  <a:lnTo>
                    <a:pt x="0" y="1192"/>
                  </a:lnTo>
                  <a:lnTo>
                    <a:pt x="1" y="1192"/>
                  </a:lnTo>
                  <a:lnTo>
                    <a:pt x="3" y="1192"/>
                  </a:lnTo>
                  <a:lnTo>
                    <a:pt x="4" y="1190"/>
                  </a:lnTo>
                  <a:lnTo>
                    <a:pt x="5" y="1190"/>
                  </a:lnTo>
                  <a:lnTo>
                    <a:pt x="6" y="1190"/>
                  </a:lnTo>
                  <a:lnTo>
                    <a:pt x="7" y="1190"/>
                  </a:lnTo>
                  <a:lnTo>
                    <a:pt x="8" y="1192"/>
                  </a:lnTo>
                  <a:lnTo>
                    <a:pt x="9" y="1192"/>
                  </a:lnTo>
                  <a:lnTo>
                    <a:pt x="10" y="1192"/>
                  </a:lnTo>
                  <a:lnTo>
                    <a:pt x="12" y="1193"/>
                  </a:lnTo>
                  <a:lnTo>
                    <a:pt x="13" y="1193"/>
                  </a:lnTo>
                  <a:lnTo>
                    <a:pt x="15" y="1193"/>
                  </a:lnTo>
                  <a:lnTo>
                    <a:pt x="16" y="1195"/>
                  </a:lnTo>
                  <a:lnTo>
                    <a:pt x="17" y="1197"/>
                  </a:lnTo>
                  <a:lnTo>
                    <a:pt x="19" y="1199"/>
                  </a:lnTo>
                  <a:lnTo>
                    <a:pt x="20" y="1201"/>
                  </a:lnTo>
                  <a:lnTo>
                    <a:pt x="23" y="1203"/>
                  </a:lnTo>
                  <a:lnTo>
                    <a:pt x="24" y="1203"/>
                  </a:lnTo>
                  <a:lnTo>
                    <a:pt x="25" y="1205"/>
                  </a:lnTo>
                  <a:lnTo>
                    <a:pt x="26" y="1203"/>
                  </a:lnTo>
                  <a:lnTo>
                    <a:pt x="26" y="1201"/>
                  </a:lnTo>
                  <a:lnTo>
                    <a:pt x="27" y="1134"/>
                  </a:lnTo>
                  <a:lnTo>
                    <a:pt x="27" y="1152"/>
                  </a:lnTo>
                  <a:lnTo>
                    <a:pt x="28" y="1169"/>
                  </a:lnTo>
                  <a:lnTo>
                    <a:pt x="29" y="1186"/>
                  </a:lnTo>
                  <a:lnTo>
                    <a:pt x="31" y="1203"/>
                  </a:lnTo>
                  <a:lnTo>
                    <a:pt x="32" y="1209"/>
                  </a:lnTo>
                  <a:lnTo>
                    <a:pt x="33" y="1214"/>
                  </a:lnTo>
                  <a:lnTo>
                    <a:pt x="34" y="1220"/>
                  </a:lnTo>
                  <a:lnTo>
                    <a:pt x="35" y="1226"/>
                  </a:lnTo>
                  <a:lnTo>
                    <a:pt x="35" y="1228"/>
                  </a:lnTo>
                  <a:lnTo>
                    <a:pt x="36" y="1230"/>
                  </a:lnTo>
                  <a:lnTo>
                    <a:pt x="37" y="1234"/>
                  </a:lnTo>
                  <a:lnTo>
                    <a:pt x="37" y="1237"/>
                  </a:lnTo>
                  <a:lnTo>
                    <a:pt x="36" y="1237"/>
                  </a:lnTo>
                  <a:lnTo>
                    <a:pt x="35" y="1237"/>
                  </a:lnTo>
                  <a:lnTo>
                    <a:pt x="35" y="1239"/>
                  </a:lnTo>
                  <a:lnTo>
                    <a:pt x="35" y="1241"/>
                  </a:lnTo>
                  <a:lnTo>
                    <a:pt x="35" y="1260"/>
                  </a:lnTo>
                  <a:lnTo>
                    <a:pt x="36" y="1279"/>
                  </a:lnTo>
                  <a:lnTo>
                    <a:pt x="37" y="1300"/>
                  </a:lnTo>
                  <a:lnTo>
                    <a:pt x="38" y="1319"/>
                  </a:lnTo>
                  <a:lnTo>
                    <a:pt x="39" y="1325"/>
                  </a:lnTo>
                  <a:lnTo>
                    <a:pt x="39" y="1333"/>
                  </a:lnTo>
                  <a:lnTo>
                    <a:pt x="41" y="1338"/>
                  </a:lnTo>
                  <a:lnTo>
                    <a:pt x="41" y="1346"/>
                  </a:lnTo>
                  <a:lnTo>
                    <a:pt x="42" y="1354"/>
                  </a:lnTo>
                  <a:lnTo>
                    <a:pt x="43" y="1361"/>
                  </a:lnTo>
                  <a:lnTo>
                    <a:pt x="43" y="1369"/>
                  </a:lnTo>
                  <a:lnTo>
                    <a:pt x="44" y="1377"/>
                  </a:lnTo>
                  <a:lnTo>
                    <a:pt x="45" y="1384"/>
                  </a:lnTo>
                  <a:lnTo>
                    <a:pt x="46" y="1392"/>
                  </a:lnTo>
                  <a:lnTo>
                    <a:pt x="47" y="1399"/>
                  </a:lnTo>
                  <a:lnTo>
                    <a:pt x="48" y="1407"/>
                  </a:lnTo>
                  <a:lnTo>
                    <a:pt x="50" y="1417"/>
                  </a:lnTo>
                  <a:lnTo>
                    <a:pt x="51" y="1424"/>
                  </a:lnTo>
                  <a:lnTo>
                    <a:pt x="53" y="1434"/>
                  </a:lnTo>
                  <a:lnTo>
                    <a:pt x="54" y="1441"/>
                  </a:lnTo>
                  <a:lnTo>
                    <a:pt x="54" y="1445"/>
                  </a:lnTo>
                  <a:lnTo>
                    <a:pt x="55" y="1451"/>
                  </a:lnTo>
                  <a:lnTo>
                    <a:pt x="55" y="1459"/>
                  </a:lnTo>
                  <a:lnTo>
                    <a:pt x="56" y="1462"/>
                  </a:lnTo>
                  <a:lnTo>
                    <a:pt x="62" y="1491"/>
                  </a:lnTo>
                  <a:lnTo>
                    <a:pt x="64" y="1493"/>
                  </a:lnTo>
                  <a:lnTo>
                    <a:pt x="66" y="1487"/>
                  </a:lnTo>
                  <a:lnTo>
                    <a:pt x="67" y="1483"/>
                  </a:lnTo>
                  <a:lnTo>
                    <a:pt x="69" y="1478"/>
                  </a:lnTo>
                  <a:lnTo>
                    <a:pt x="69" y="1470"/>
                  </a:lnTo>
                  <a:lnTo>
                    <a:pt x="69" y="1445"/>
                  </a:lnTo>
                  <a:lnTo>
                    <a:pt x="69" y="1422"/>
                  </a:lnTo>
                  <a:lnTo>
                    <a:pt x="69" y="1398"/>
                  </a:lnTo>
                  <a:lnTo>
                    <a:pt x="69" y="1373"/>
                  </a:lnTo>
                  <a:lnTo>
                    <a:pt x="69" y="1350"/>
                  </a:lnTo>
                  <a:lnTo>
                    <a:pt x="66" y="1327"/>
                  </a:lnTo>
                  <a:lnTo>
                    <a:pt x="63" y="1304"/>
                  </a:lnTo>
                  <a:lnTo>
                    <a:pt x="58" y="1287"/>
                  </a:lnTo>
                  <a:lnTo>
                    <a:pt x="57" y="1279"/>
                  </a:lnTo>
                  <a:lnTo>
                    <a:pt x="55" y="1274"/>
                  </a:lnTo>
                  <a:lnTo>
                    <a:pt x="53" y="1268"/>
                  </a:lnTo>
                  <a:lnTo>
                    <a:pt x="50" y="1262"/>
                  </a:lnTo>
                  <a:lnTo>
                    <a:pt x="47" y="1255"/>
                  </a:lnTo>
                  <a:lnTo>
                    <a:pt x="45" y="1251"/>
                  </a:lnTo>
                  <a:lnTo>
                    <a:pt x="43" y="1243"/>
                  </a:lnTo>
                  <a:lnTo>
                    <a:pt x="42" y="1237"/>
                  </a:lnTo>
                  <a:lnTo>
                    <a:pt x="58" y="1293"/>
                  </a:lnTo>
                  <a:lnTo>
                    <a:pt x="60" y="1293"/>
                  </a:lnTo>
                  <a:lnTo>
                    <a:pt x="61" y="1293"/>
                  </a:lnTo>
                  <a:lnTo>
                    <a:pt x="62" y="1293"/>
                  </a:lnTo>
                  <a:lnTo>
                    <a:pt x="63" y="1287"/>
                  </a:lnTo>
                  <a:lnTo>
                    <a:pt x="64" y="1279"/>
                  </a:lnTo>
                  <a:lnTo>
                    <a:pt x="65" y="1274"/>
                  </a:lnTo>
                  <a:lnTo>
                    <a:pt x="65" y="1266"/>
                  </a:lnTo>
                  <a:lnTo>
                    <a:pt x="65" y="1256"/>
                  </a:lnTo>
                  <a:lnTo>
                    <a:pt x="65" y="1249"/>
                  </a:lnTo>
                  <a:lnTo>
                    <a:pt x="65" y="1239"/>
                  </a:lnTo>
                  <a:lnTo>
                    <a:pt x="66" y="1232"/>
                  </a:lnTo>
                  <a:lnTo>
                    <a:pt x="66" y="1220"/>
                  </a:lnTo>
                  <a:lnTo>
                    <a:pt x="66" y="1209"/>
                  </a:lnTo>
                  <a:lnTo>
                    <a:pt x="67" y="1195"/>
                  </a:lnTo>
                  <a:lnTo>
                    <a:pt x="69" y="1182"/>
                  </a:lnTo>
                  <a:lnTo>
                    <a:pt x="70" y="1167"/>
                  </a:lnTo>
                  <a:lnTo>
                    <a:pt x="71" y="1150"/>
                  </a:lnTo>
                  <a:lnTo>
                    <a:pt x="72" y="1134"/>
                  </a:lnTo>
                  <a:lnTo>
                    <a:pt x="73" y="1117"/>
                  </a:lnTo>
                  <a:lnTo>
                    <a:pt x="75" y="1100"/>
                  </a:lnTo>
                  <a:lnTo>
                    <a:pt x="76" y="1085"/>
                  </a:lnTo>
                  <a:lnTo>
                    <a:pt x="77" y="1068"/>
                  </a:lnTo>
                  <a:lnTo>
                    <a:pt x="80" y="1052"/>
                  </a:lnTo>
                  <a:lnTo>
                    <a:pt x="91" y="940"/>
                  </a:lnTo>
                  <a:lnTo>
                    <a:pt x="92" y="940"/>
                  </a:lnTo>
                  <a:lnTo>
                    <a:pt x="93" y="940"/>
                  </a:lnTo>
                  <a:lnTo>
                    <a:pt x="93" y="934"/>
                  </a:lnTo>
                  <a:lnTo>
                    <a:pt x="94" y="928"/>
                  </a:lnTo>
                  <a:lnTo>
                    <a:pt x="94" y="925"/>
                  </a:lnTo>
                  <a:lnTo>
                    <a:pt x="95" y="919"/>
                  </a:lnTo>
                  <a:lnTo>
                    <a:pt x="96" y="915"/>
                  </a:lnTo>
                  <a:lnTo>
                    <a:pt x="98" y="909"/>
                  </a:lnTo>
                  <a:lnTo>
                    <a:pt x="99" y="906"/>
                  </a:lnTo>
                  <a:lnTo>
                    <a:pt x="99" y="900"/>
                  </a:lnTo>
                  <a:lnTo>
                    <a:pt x="101" y="888"/>
                  </a:lnTo>
                  <a:lnTo>
                    <a:pt x="102" y="877"/>
                  </a:lnTo>
                  <a:lnTo>
                    <a:pt x="104" y="866"/>
                  </a:lnTo>
                  <a:lnTo>
                    <a:pt x="105" y="854"/>
                  </a:lnTo>
                  <a:lnTo>
                    <a:pt x="108" y="843"/>
                  </a:lnTo>
                  <a:lnTo>
                    <a:pt x="110" y="831"/>
                  </a:lnTo>
                  <a:lnTo>
                    <a:pt x="111" y="820"/>
                  </a:lnTo>
                  <a:lnTo>
                    <a:pt x="113" y="808"/>
                  </a:lnTo>
                  <a:lnTo>
                    <a:pt x="114" y="797"/>
                  </a:lnTo>
                  <a:lnTo>
                    <a:pt x="117" y="785"/>
                  </a:lnTo>
                  <a:lnTo>
                    <a:pt x="119" y="774"/>
                  </a:lnTo>
                  <a:lnTo>
                    <a:pt x="120" y="763"/>
                  </a:lnTo>
                  <a:lnTo>
                    <a:pt x="122" y="753"/>
                  </a:lnTo>
                  <a:lnTo>
                    <a:pt x="124" y="742"/>
                  </a:lnTo>
                  <a:lnTo>
                    <a:pt x="127" y="730"/>
                  </a:lnTo>
                  <a:lnTo>
                    <a:pt x="129" y="719"/>
                  </a:lnTo>
                  <a:lnTo>
                    <a:pt x="130" y="715"/>
                  </a:lnTo>
                  <a:lnTo>
                    <a:pt x="131" y="711"/>
                  </a:lnTo>
                  <a:lnTo>
                    <a:pt x="132" y="705"/>
                  </a:lnTo>
                  <a:lnTo>
                    <a:pt x="133" y="700"/>
                  </a:lnTo>
                  <a:lnTo>
                    <a:pt x="133" y="696"/>
                  </a:lnTo>
                  <a:lnTo>
                    <a:pt x="134" y="690"/>
                  </a:lnTo>
                  <a:lnTo>
                    <a:pt x="136" y="684"/>
                  </a:lnTo>
                  <a:lnTo>
                    <a:pt x="137" y="681"/>
                  </a:lnTo>
                  <a:lnTo>
                    <a:pt x="148" y="620"/>
                  </a:lnTo>
                  <a:lnTo>
                    <a:pt x="148" y="618"/>
                  </a:lnTo>
                  <a:lnTo>
                    <a:pt x="149" y="614"/>
                  </a:lnTo>
                  <a:lnTo>
                    <a:pt x="150" y="612"/>
                  </a:lnTo>
                  <a:lnTo>
                    <a:pt x="151" y="608"/>
                  </a:lnTo>
                  <a:lnTo>
                    <a:pt x="153" y="595"/>
                  </a:lnTo>
                  <a:lnTo>
                    <a:pt x="156" y="579"/>
                  </a:lnTo>
                  <a:lnTo>
                    <a:pt x="159" y="568"/>
                  </a:lnTo>
                  <a:lnTo>
                    <a:pt x="161" y="553"/>
                  </a:lnTo>
                  <a:lnTo>
                    <a:pt x="163" y="539"/>
                  </a:lnTo>
                  <a:lnTo>
                    <a:pt x="167" y="526"/>
                  </a:lnTo>
                  <a:lnTo>
                    <a:pt x="170" y="513"/>
                  </a:lnTo>
                  <a:lnTo>
                    <a:pt x="174" y="501"/>
                  </a:lnTo>
                  <a:lnTo>
                    <a:pt x="176" y="494"/>
                  </a:lnTo>
                  <a:lnTo>
                    <a:pt x="177" y="486"/>
                  </a:lnTo>
                  <a:lnTo>
                    <a:pt x="179" y="478"/>
                  </a:lnTo>
                  <a:lnTo>
                    <a:pt x="181" y="471"/>
                  </a:lnTo>
                  <a:lnTo>
                    <a:pt x="182" y="463"/>
                  </a:lnTo>
                  <a:lnTo>
                    <a:pt x="185" y="457"/>
                  </a:lnTo>
                  <a:lnTo>
                    <a:pt x="187" y="450"/>
                  </a:lnTo>
                  <a:lnTo>
                    <a:pt x="188" y="444"/>
                  </a:lnTo>
                  <a:lnTo>
                    <a:pt x="190" y="436"/>
                  </a:lnTo>
                  <a:lnTo>
                    <a:pt x="193" y="429"/>
                  </a:lnTo>
                  <a:lnTo>
                    <a:pt x="195" y="421"/>
                  </a:lnTo>
                  <a:lnTo>
                    <a:pt x="196" y="416"/>
                  </a:lnTo>
                  <a:lnTo>
                    <a:pt x="198" y="408"/>
                  </a:lnTo>
                  <a:lnTo>
                    <a:pt x="200" y="402"/>
                  </a:lnTo>
                  <a:lnTo>
                    <a:pt x="203" y="395"/>
                  </a:lnTo>
                  <a:lnTo>
                    <a:pt x="205" y="387"/>
                  </a:lnTo>
                  <a:lnTo>
                    <a:pt x="209" y="370"/>
                  </a:lnTo>
                  <a:lnTo>
                    <a:pt x="215" y="353"/>
                  </a:lnTo>
                  <a:lnTo>
                    <a:pt x="220" y="335"/>
                  </a:lnTo>
                  <a:lnTo>
                    <a:pt x="225" y="318"/>
                  </a:lnTo>
                  <a:lnTo>
                    <a:pt x="231" y="301"/>
                  </a:lnTo>
                  <a:lnTo>
                    <a:pt x="236" y="284"/>
                  </a:lnTo>
                  <a:lnTo>
                    <a:pt x="242" y="267"/>
                  </a:lnTo>
                  <a:lnTo>
                    <a:pt x="247" y="250"/>
                  </a:lnTo>
                  <a:lnTo>
                    <a:pt x="253" y="232"/>
                  </a:lnTo>
                  <a:lnTo>
                    <a:pt x="258" y="215"/>
                  </a:lnTo>
                  <a:lnTo>
                    <a:pt x="264" y="198"/>
                  </a:lnTo>
                  <a:lnTo>
                    <a:pt x="271" y="181"/>
                  </a:lnTo>
                  <a:lnTo>
                    <a:pt x="276" y="164"/>
                  </a:lnTo>
                  <a:lnTo>
                    <a:pt x="283" y="147"/>
                  </a:lnTo>
                  <a:lnTo>
                    <a:pt x="289" y="129"/>
                  </a:lnTo>
                  <a:lnTo>
                    <a:pt x="295" y="110"/>
                  </a:lnTo>
                  <a:lnTo>
                    <a:pt x="299" y="105"/>
                  </a:lnTo>
                  <a:lnTo>
                    <a:pt x="302" y="97"/>
                  </a:lnTo>
                  <a:lnTo>
                    <a:pt x="304" y="89"/>
                  </a:lnTo>
                  <a:lnTo>
                    <a:pt x="308" y="82"/>
                  </a:lnTo>
                  <a:lnTo>
                    <a:pt x="310" y="74"/>
                  </a:lnTo>
                  <a:lnTo>
                    <a:pt x="313" y="67"/>
                  </a:lnTo>
                  <a:lnTo>
                    <a:pt x="317" y="59"/>
                  </a:lnTo>
                  <a:lnTo>
                    <a:pt x="320" y="53"/>
                  </a:lnTo>
                  <a:lnTo>
                    <a:pt x="321" y="51"/>
                  </a:lnTo>
                  <a:lnTo>
                    <a:pt x="322" y="49"/>
                  </a:lnTo>
                  <a:lnTo>
                    <a:pt x="323" y="47"/>
                  </a:lnTo>
                  <a:lnTo>
                    <a:pt x="324" y="46"/>
                  </a:lnTo>
                  <a:lnTo>
                    <a:pt x="325" y="46"/>
                  </a:lnTo>
                  <a:lnTo>
                    <a:pt x="325" y="42"/>
                  </a:lnTo>
                  <a:lnTo>
                    <a:pt x="327" y="40"/>
                  </a:lnTo>
                  <a:lnTo>
                    <a:pt x="328" y="38"/>
                  </a:lnTo>
                  <a:lnTo>
                    <a:pt x="330" y="32"/>
                  </a:lnTo>
                  <a:lnTo>
                    <a:pt x="332" y="28"/>
                  </a:lnTo>
                  <a:lnTo>
                    <a:pt x="334" y="23"/>
                  </a:lnTo>
                  <a:lnTo>
                    <a:pt x="337" y="17"/>
                  </a:lnTo>
                  <a:lnTo>
                    <a:pt x="339" y="13"/>
                  </a:lnTo>
                  <a:lnTo>
                    <a:pt x="341" y="7"/>
                  </a:lnTo>
                  <a:lnTo>
                    <a:pt x="343" y="4"/>
                  </a:lnTo>
                  <a:lnTo>
                    <a:pt x="346" y="0"/>
                  </a:lnTo>
                  <a:lnTo>
                    <a:pt x="343" y="7"/>
                  </a:lnTo>
                  <a:lnTo>
                    <a:pt x="341" y="15"/>
                  </a:lnTo>
                  <a:lnTo>
                    <a:pt x="340" y="23"/>
                  </a:lnTo>
                  <a:lnTo>
                    <a:pt x="337" y="30"/>
                  </a:lnTo>
                  <a:lnTo>
                    <a:pt x="334" y="38"/>
                  </a:lnTo>
                  <a:lnTo>
                    <a:pt x="332" y="46"/>
                  </a:lnTo>
                  <a:lnTo>
                    <a:pt x="330" y="53"/>
                  </a:lnTo>
                  <a:lnTo>
                    <a:pt x="328" y="61"/>
                  </a:lnTo>
                  <a:lnTo>
                    <a:pt x="324" y="68"/>
                  </a:lnTo>
                  <a:lnTo>
                    <a:pt x="322" y="76"/>
                  </a:lnTo>
                  <a:lnTo>
                    <a:pt x="319" y="84"/>
                  </a:lnTo>
                  <a:lnTo>
                    <a:pt x="315" y="91"/>
                  </a:lnTo>
                  <a:lnTo>
                    <a:pt x="313" y="99"/>
                  </a:lnTo>
                  <a:lnTo>
                    <a:pt x="310" y="108"/>
                  </a:lnTo>
                  <a:lnTo>
                    <a:pt x="308" y="116"/>
                  </a:lnTo>
                  <a:lnTo>
                    <a:pt x="304" y="124"/>
                  </a:lnTo>
                  <a:lnTo>
                    <a:pt x="301" y="133"/>
                  </a:lnTo>
                  <a:lnTo>
                    <a:pt x="299" y="141"/>
                  </a:lnTo>
                  <a:lnTo>
                    <a:pt x="295" y="149"/>
                  </a:lnTo>
                  <a:lnTo>
                    <a:pt x="293" y="158"/>
                  </a:lnTo>
                  <a:lnTo>
                    <a:pt x="290" y="166"/>
                  </a:lnTo>
                  <a:lnTo>
                    <a:pt x="286" y="173"/>
                  </a:lnTo>
                  <a:lnTo>
                    <a:pt x="283" y="183"/>
                  </a:lnTo>
                  <a:lnTo>
                    <a:pt x="280" y="190"/>
                  </a:lnTo>
                  <a:lnTo>
                    <a:pt x="279" y="194"/>
                  </a:lnTo>
                  <a:lnTo>
                    <a:pt x="276" y="200"/>
                  </a:lnTo>
                  <a:lnTo>
                    <a:pt x="274" y="206"/>
                  </a:lnTo>
                  <a:lnTo>
                    <a:pt x="272" y="211"/>
                  </a:lnTo>
                  <a:lnTo>
                    <a:pt x="270" y="217"/>
                  </a:lnTo>
                  <a:lnTo>
                    <a:pt x="267" y="223"/>
                  </a:lnTo>
                  <a:lnTo>
                    <a:pt x="266" y="227"/>
                  </a:lnTo>
                  <a:lnTo>
                    <a:pt x="264" y="234"/>
                  </a:lnTo>
                  <a:lnTo>
                    <a:pt x="261" y="246"/>
                  </a:lnTo>
                  <a:lnTo>
                    <a:pt x="257" y="259"/>
                  </a:lnTo>
                  <a:lnTo>
                    <a:pt x="254" y="272"/>
                  </a:lnTo>
                  <a:lnTo>
                    <a:pt x="251" y="284"/>
                  </a:lnTo>
                  <a:lnTo>
                    <a:pt x="247" y="295"/>
                  </a:lnTo>
                  <a:lnTo>
                    <a:pt x="244" y="309"/>
                  </a:lnTo>
                  <a:lnTo>
                    <a:pt x="239" y="320"/>
                  </a:lnTo>
                  <a:lnTo>
                    <a:pt x="236" y="334"/>
                  </a:lnTo>
                  <a:lnTo>
                    <a:pt x="235" y="337"/>
                  </a:lnTo>
                  <a:lnTo>
                    <a:pt x="234" y="341"/>
                  </a:lnTo>
                  <a:lnTo>
                    <a:pt x="233" y="345"/>
                  </a:lnTo>
                  <a:lnTo>
                    <a:pt x="232" y="349"/>
                  </a:lnTo>
                  <a:lnTo>
                    <a:pt x="232" y="353"/>
                  </a:lnTo>
                  <a:lnTo>
                    <a:pt x="229" y="358"/>
                  </a:lnTo>
                  <a:lnTo>
                    <a:pt x="228" y="362"/>
                  </a:lnTo>
                  <a:lnTo>
                    <a:pt x="227" y="366"/>
                  </a:lnTo>
                  <a:lnTo>
                    <a:pt x="226" y="372"/>
                  </a:lnTo>
                  <a:lnTo>
                    <a:pt x="224" y="377"/>
                  </a:lnTo>
                  <a:lnTo>
                    <a:pt x="223" y="383"/>
                  </a:lnTo>
                  <a:lnTo>
                    <a:pt x="222" y="389"/>
                  </a:lnTo>
                  <a:lnTo>
                    <a:pt x="219" y="395"/>
                  </a:lnTo>
                  <a:lnTo>
                    <a:pt x="218" y="400"/>
                  </a:lnTo>
                  <a:lnTo>
                    <a:pt x="216" y="406"/>
                  </a:lnTo>
                  <a:lnTo>
                    <a:pt x="215" y="412"/>
                  </a:lnTo>
                  <a:lnTo>
                    <a:pt x="213" y="417"/>
                  </a:lnTo>
                  <a:lnTo>
                    <a:pt x="212" y="421"/>
                  </a:lnTo>
                  <a:lnTo>
                    <a:pt x="210" y="425"/>
                  </a:lnTo>
                  <a:lnTo>
                    <a:pt x="208" y="429"/>
                  </a:lnTo>
                  <a:lnTo>
                    <a:pt x="207" y="435"/>
                  </a:lnTo>
                  <a:lnTo>
                    <a:pt x="206" y="438"/>
                  </a:lnTo>
                  <a:lnTo>
                    <a:pt x="205" y="444"/>
                  </a:lnTo>
                  <a:lnTo>
                    <a:pt x="204" y="450"/>
                  </a:lnTo>
                  <a:lnTo>
                    <a:pt x="203" y="450"/>
                  </a:lnTo>
                  <a:lnTo>
                    <a:pt x="203" y="452"/>
                  </a:lnTo>
                  <a:lnTo>
                    <a:pt x="201" y="454"/>
                  </a:lnTo>
                  <a:lnTo>
                    <a:pt x="200" y="459"/>
                  </a:lnTo>
                  <a:lnTo>
                    <a:pt x="199" y="463"/>
                  </a:lnTo>
                  <a:lnTo>
                    <a:pt x="198" y="469"/>
                  </a:lnTo>
                  <a:lnTo>
                    <a:pt x="197" y="475"/>
                  </a:lnTo>
                  <a:lnTo>
                    <a:pt x="195" y="478"/>
                  </a:lnTo>
                  <a:lnTo>
                    <a:pt x="194" y="484"/>
                  </a:lnTo>
                  <a:lnTo>
                    <a:pt x="193" y="490"/>
                  </a:lnTo>
                  <a:lnTo>
                    <a:pt x="191" y="496"/>
                  </a:lnTo>
                  <a:lnTo>
                    <a:pt x="189" y="503"/>
                  </a:lnTo>
                  <a:lnTo>
                    <a:pt x="187" y="513"/>
                  </a:lnTo>
                  <a:lnTo>
                    <a:pt x="185" y="522"/>
                  </a:lnTo>
                  <a:lnTo>
                    <a:pt x="182" y="532"/>
                  </a:lnTo>
                  <a:lnTo>
                    <a:pt x="180" y="539"/>
                  </a:lnTo>
                  <a:lnTo>
                    <a:pt x="178" y="549"/>
                  </a:lnTo>
                  <a:lnTo>
                    <a:pt x="176" y="559"/>
                  </a:lnTo>
                  <a:lnTo>
                    <a:pt x="174" y="568"/>
                  </a:lnTo>
                  <a:lnTo>
                    <a:pt x="172" y="574"/>
                  </a:lnTo>
                  <a:lnTo>
                    <a:pt x="171" y="578"/>
                  </a:lnTo>
                  <a:lnTo>
                    <a:pt x="170" y="581"/>
                  </a:lnTo>
                  <a:lnTo>
                    <a:pt x="170" y="585"/>
                  </a:lnTo>
                  <a:lnTo>
                    <a:pt x="169" y="591"/>
                  </a:lnTo>
                  <a:lnTo>
                    <a:pt x="168" y="595"/>
                  </a:lnTo>
                  <a:lnTo>
                    <a:pt x="167" y="600"/>
                  </a:lnTo>
                  <a:lnTo>
                    <a:pt x="166" y="604"/>
                  </a:lnTo>
                  <a:lnTo>
                    <a:pt x="163" y="612"/>
                  </a:lnTo>
                  <a:lnTo>
                    <a:pt x="162" y="620"/>
                  </a:lnTo>
                  <a:lnTo>
                    <a:pt x="160" y="627"/>
                  </a:lnTo>
                  <a:lnTo>
                    <a:pt x="159" y="635"/>
                  </a:lnTo>
                  <a:lnTo>
                    <a:pt x="157" y="642"/>
                  </a:lnTo>
                  <a:lnTo>
                    <a:pt x="156" y="650"/>
                  </a:lnTo>
                  <a:lnTo>
                    <a:pt x="153" y="658"/>
                  </a:lnTo>
                  <a:lnTo>
                    <a:pt x="151" y="665"/>
                  </a:lnTo>
                  <a:lnTo>
                    <a:pt x="152" y="669"/>
                  </a:lnTo>
                  <a:lnTo>
                    <a:pt x="152" y="671"/>
                  </a:lnTo>
                  <a:lnTo>
                    <a:pt x="150" y="682"/>
                  </a:lnTo>
                  <a:lnTo>
                    <a:pt x="149" y="696"/>
                  </a:lnTo>
                  <a:lnTo>
                    <a:pt x="147" y="707"/>
                  </a:lnTo>
                  <a:lnTo>
                    <a:pt x="144" y="719"/>
                  </a:lnTo>
                  <a:lnTo>
                    <a:pt x="143" y="732"/>
                  </a:lnTo>
                  <a:lnTo>
                    <a:pt x="141" y="743"/>
                  </a:lnTo>
                  <a:lnTo>
                    <a:pt x="139" y="755"/>
                  </a:lnTo>
                  <a:lnTo>
                    <a:pt x="137" y="766"/>
                  </a:lnTo>
                  <a:lnTo>
                    <a:pt x="134" y="780"/>
                  </a:lnTo>
                  <a:lnTo>
                    <a:pt x="133" y="791"/>
                  </a:lnTo>
                  <a:lnTo>
                    <a:pt x="131" y="804"/>
                  </a:lnTo>
                  <a:lnTo>
                    <a:pt x="129" y="816"/>
                  </a:lnTo>
                  <a:lnTo>
                    <a:pt x="128" y="829"/>
                  </a:lnTo>
                  <a:lnTo>
                    <a:pt x="125" y="843"/>
                  </a:lnTo>
                  <a:lnTo>
                    <a:pt x="123" y="854"/>
                  </a:lnTo>
                  <a:lnTo>
                    <a:pt x="121" y="867"/>
                  </a:lnTo>
                  <a:lnTo>
                    <a:pt x="119" y="879"/>
                  </a:lnTo>
                  <a:lnTo>
                    <a:pt x="118" y="892"/>
                  </a:lnTo>
                  <a:lnTo>
                    <a:pt x="115" y="906"/>
                  </a:lnTo>
                  <a:lnTo>
                    <a:pt x="113" y="917"/>
                  </a:lnTo>
                  <a:lnTo>
                    <a:pt x="111" y="930"/>
                  </a:lnTo>
                  <a:lnTo>
                    <a:pt x="109" y="942"/>
                  </a:lnTo>
                  <a:lnTo>
                    <a:pt x="108" y="955"/>
                  </a:lnTo>
                  <a:lnTo>
                    <a:pt x="105" y="967"/>
                  </a:lnTo>
                  <a:lnTo>
                    <a:pt x="104" y="972"/>
                  </a:lnTo>
                  <a:lnTo>
                    <a:pt x="104" y="976"/>
                  </a:lnTo>
                  <a:lnTo>
                    <a:pt x="103" y="982"/>
                  </a:lnTo>
                  <a:lnTo>
                    <a:pt x="102" y="986"/>
                  </a:lnTo>
                  <a:lnTo>
                    <a:pt x="101" y="989"/>
                  </a:lnTo>
                  <a:lnTo>
                    <a:pt x="101" y="995"/>
                  </a:lnTo>
                  <a:lnTo>
                    <a:pt x="100" y="1001"/>
                  </a:lnTo>
                  <a:lnTo>
                    <a:pt x="99" y="1005"/>
                  </a:lnTo>
                  <a:lnTo>
                    <a:pt x="99" y="1012"/>
                  </a:lnTo>
                  <a:lnTo>
                    <a:pt x="98" y="1018"/>
                  </a:lnTo>
                  <a:lnTo>
                    <a:pt x="96" y="1026"/>
                  </a:lnTo>
                  <a:lnTo>
                    <a:pt x="96" y="1031"/>
                  </a:lnTo>
                  <a:lnTo>
                    <a:pt x="95" y="1039"/>
                  </a:lnTo>
                  <a:lnTo>
                    <a:pt x="94" y="1047"/>
                  </a:lnTo>
                  <a:lnTo>
                    <a:pt x="93" y="1052"/>
                  </a:lnTo>
                  <a:lnTo>
                    <a:pt x="93" y="1060"/>
                  </a:lnTo>
                  <a:lnTo>
                    <a:pt x="92" y="1070"/>
                  </a:lnTo>
                  <a:lnTo>
                    <a:pt x="90" y="1081"/>
                  </a:lnTo>
                  <a:lnTo>
                    <a:pt x="90" y="1091"/>
                  </a:lnTo>
                  <a:lnTo>
                    <a:pt x="89" y="1100"/>
                  </a:lnTo>
                  <a:lnTo>
                    <a:pt x="88" y="1110"/>
                  </a:lnTo>
                  <a:lnTo>
                    <a:pt x="86" y="1121"/>
                  </a:lnTo>
                  <a:lnTo>
                    <a:pt x="85" y="1131"/>
                  </a:lnTo>
                  <a:lnTo>
                    <a:pt x="84" y="1142"/>
                  </a:lnTo>
                  <a:lnTo>
                    <a:pt x="83" y="1148"/>
                  </a:lnTo>
                  <a:lnTo>
                    <a:pt x="83" y="1153"/>
                  </a:lnTo>
                  <a:lnTo>
                    <a:pt x="82" y="1159"/>
                  </a:lnTo>
                  <a:lnTo>
                    <a:pt x="82" y="1165"/>
                  </a:lnTo>
                  <a:lnTo>
                    <a:pt x="81" y="1176"/>
                  </a:lnTo>
                  <a:lnTo>
                    <a:pt x="80" y="1188"/>
                  </a:lnTo>
                  <a:lnTo>
                    <a:pt x="79" y="1199"/>
                  </a:lnTo>
                  <a:lnTo>
                    <a:pt x="77" y="1211"/>
                  </a:lnTo>
                  <a:lnTo>
                    <a:pt x="76" y="1237"/>
                  </a:lnTo>
                  <a:lnTo>
                    <a:pt x="75" y="1262"/>
                  </a:lnTo>
                  <a:lnTo>
                    <a:pt x="74" y="1287"/>
                  </a:lnTo>
                  <a:lnTo>
                    <a:pt x="74" y="1314"/>
                  </a:lnTo>
                  <a:lnTo>
                    <a:pt x="77" y="1323"/>
                  </a:lnTo>
                  <a:lnTo>
                    <a:pt x="81" y="1335"/>
                  </a:lnTo>
                  <a:lnTo>
                    <a:pt x="84" y="1344"/>
                  </a:lnTo>
                  <a:lnTo>
                    <a:pt x="88" y="1354"/>
                  </a:lnTo>
                  <a:lnTo>
                    <a:pt x="91" y="1365"/>
                  </a:lnTo>
                  <a:lnTo>
                    <a:pt x="94" y="1377"/>
                  </a:lnTo>
                  <a:lnTo>
                    <a:pt x="96" y="1388"/>
                  </a:lnTo>
                  <a:lnTo>
                    <a:pt x="99" y="1399"/>
                  </a:lnTo>
                  <a:lnTo>
                    <a:pt x="99" y="1401"/>
                  </a:lnTo>
                  <a:lnTo>
                    <a:pt x="100" y="1401"/>
                  </a:lnTo>
                  <a:lnTo>
                    <a:pt x="101" y="1399"/>
                  </a:lnTo>
                  <a:lnTo>
                    <a:pt x="102" y="1396"/>
                  </a:lnTo>
                  <a:lnTo>
                    <a:pt x="102" y="1394"/>
                  </a:lnTo>
                  <a:lnTo>
                    <a:pt x="103" y="1390"/>
                  </a:lnTo>
                  <a:lnTo>
                    <a:pt x="103" y="1386"/>
                  </a:lnTo>
                  <a:lnTo>
                    <a:pt x="108" y="1466"/>
                  </a:lnTo>
                  <a:lnTo>
                    <a:pt x="109" y="1468"/>
                  </a:lnTo>
                  <a:lnTo>
                    <a:pt x="110" y="1470"/>
                  </a:lnTo>
                  <a:lnTo>
                    <a:pt x="111" y="1470"/>
                  </a:lnTo>
                  <a:lnTo>
                    <a:pt x="112" y="1470"/>
                  </a:lnTo>
                  <a:lnTo>
                    <a:pt x="113" y="1466"/>
                  </a:lnTo>
                  <a:lnTo>
                    <a:pt x="113" y="1464"/>
                  </a:lnTo>
                  <a:lnTo>
                    <a:pt x="114" y="1460"/>
                  </a:lnTo>
                  <a:lnTo>
                    <a:pt x="114" y="1457"/>
                  </a:lnTo>
                  <a:lnTo>
                    <a:pt x="113" y="1439"/>
                  </a:lnTo>
                  <a:lnTo>
                    <a:pt x="114" y="1420"/>
                  </a:lnTo>
                  <a:lnTo>
                    <a:pt x="115" y="1401"/>
                  </a:lnTo>
                  <a:lnTo>
                    <a:pt x="115" y="1382"/>
                  </a:lnTo>
                  <a:lnTo>
                    <a:pt x="117" y="1377"/>
                  </a:lnTo>
                  <a:lnTo>
                    <a:pt x="117" y="1371"/>
                  </a:lnTo>
                  <a:lnTo>
                    <a:pt x="118" y="1365"/>
                  </a:lnTo>
                  <a:lnTo>
                    <a:pt x="119" y="1357"/>
                  </a:lnTo>
                  <a:lnTo>
                    <a:pt x="119" y="1346"/>
                  </a:lnTo>
                  <a:lnTo>
                    <a:pt x="120" y="1333"/>
                  </a:lnTo>
                  <a:lnTo>
                    <a:pt x="120" y="1321"/>
                  </a:lnTo>
                  <a:lnTo>
                    <a:pt x="121" y="1308"/>
                  </a:lnTo>
                  <a:lnTo>
                    <a:pt x="122" y="1300"/>
                  </a:lnTo>
                  <a:lnTo>
                    <a:pt x="123" y="1295"/>
                  </a:lnTo>
                  <a:lnTo>
                    <a:pt x="124" y="1287"/>
                  </a:lnTo>
                  <a:lnTo>
                    <a:pt x="124" y="1279"/>
                  </a:lnTo>
                  <a:lnTo>
                    <a:pt x="125" y="1275"/>
                  </a:lnTo>
                  <a:lnTo>
                    <a:pt x="125" y="1270"/>
                  </a:lnTo>
                  <a:lnTo>
                    <a:pt x="127" y="1264"/>
                  </a:lnTo>
                  <a:lnTo>
                    <a:pt x="128" y="1256"/>
                  </a:lnTo>
                  <a:lnTo>
                    <a:pt x="128" y="1251"/>
                  </a:lnTo>
                  <a:lnTo>
                    <a:pt x="129" y="1245"/>
                  </a:lnTo>
                  <a:lnTo>
                    <a:pt x="129" y="1237"/>
                  </a:lnTo>
                  <a:lnTo>
                    <a:pt x="130" y="1232"/>
                  </a:lnTo>
                  <a:lnTo>
                    <a:pt x="131" y="1224"/>
                  </a:lnTo>
                  <a:lnTo>
                    <a:pt x="131" y="1218"/>
                  </a:lnTo>
                  <a:lnTo>
                    <a:pt x="132" y="1211"/>
                  </a:lnTo>
                  <a:lnTo>
                    <a:pt x="133" y="1205"/>
                  </a:lnTo>
                  <a:lnTo>
                    <a:pt x="134" y="1197"/>
                  </a:lnTo>
                  <a:lnTo>
                    <a:pt x="136" y="1190"/>
                  </a:lnTo>
                  <a:lnTo>
                    <a:pt x="137" y="1184"/>
                  </a:lnTo>
                  <a:lnTo>
                    <a:pt x="138" y="1176"/>
                  </a:lnTo>
                  <a:lnTo>
                    <a:pt x="140" y="1171"/>
                  </a:lnTo>
                  <a:lnTo>
                    <a:pt x="141" y="1165"/>
                  </a:lnTo>
                  <a:lnTo>
                    <a:pt x="142" y="1157"/>
                  </a:lnTo>
                  <a:lnTo>
                    <a:pt x="143" y="1152"/>
                  </a:lnTo>
                  <a:lnTo>
                    <a:pt x="172" y="1014"/>
                  </a:lnTo>
                  <a:lnTo>
                    <a:pt x="160" y="1089"/>
                  </a:lnTo>
                  <a:lnTo>
                    <a:pt x="161" y="1089"/>
                  </a:lnTo>
                  <a:lnTo>
                    <a:pt x="161" y="1091"/>
                  </a:lnTo>
                  <a:lnTo>
                    <a:pt x="162" y="1091"/>
                  </a:lnTo>
                  <a:lnTo>
                    <a:pt x="210" y="976"/>
                  </a:lnTo>
                  <a:lnTo>
                    <a:pt x="205" y="997"/>
                  </a:lnTo>
                  <a:lnTo>
                    <a:pt x="201" y="1003"/>
                  </a:lnTo>
                  <a:lnTo>
                    <a:pt x="200" y="1005"/>
                  </a:lnTo>
                  <a:lnTo>
                    <a:pt x="199" y="1007"/>
                  </a:lnTo>
                  <a:lnTo>
                    <a:pt x="199" y="1009"/>
                  </a:lnTo>
                  <a:lnTo>
                    <a:pt x="196" y="1016"/>
                  </a:lnTo>
                  <a:lnTo>
                    <a:pt x="193" y="1024"/>
                  </a:lnTo>
                  <a:lnTo>
                    <a:pt x="190" y="1031"/>
                  </a:lnTo>
                  <a:lnTo>
                    <a:pt x="187" y="1039"/>
                  </a:lnTo>
                  <a:lnTo>
                    <a:pt x="184" y="1047"/>
                  </a:lnTo>
                  <a:lnTo>
                    <a:pt x="181" y="1054"/>
                  </a:lnTo>
                  <a:lnTo>
                    <a:pt x="178" y="1062"/>
                  </a:lnTo>
                  <a:lnTo>
                    <a:pt x="176" y="1071"/>
                  </a:lnTo>
                  <a:lnTo>
                    <a:pt x="172" y="1077"/>
                  </a:lnTo>
                  <a:lnTo>
                    <a:pt x="170" y="1087"/>
                  </a:lnTo>
                  <a:lnTo>
                    <a:pt x="167" y="1094"/>
                  </a:lnTo>
                  <a:lnTo>
                    <a:pt x="165" y="1102"/>
                  </a:lnTo>
                  <a:lnTo>
                    <a:pt x="162" y="1110"/>
                  </a:lnTo>
                  <a:lnTo>
                    <a:pt x="160" y="1119"/>
                  </a:lnTo>
                  <a:lnTo>
                    <a:pt x="157" y="1127"/>
                  </a:lnTo>
                  <a:lnTo>
                    <a:pt x="155" y="1134"/>
                  </a:lnTo>
                  <a:lnTo>
                    <a:pt x="155" y="1136"/>
                  </a:lnTo>
                  <a:lnTo>
                    <a:pt x="153" y="1140"/>
                  </a:lnTo>
                  <a:lnTo>
                    <a:pt x="152" y="1142"/>
                  </a:lnTo>
                  <a:lnTo>
                    <a:pt x="152" y="1146"/>
                  </a:lnTo>
                  <a:lnTo>
                    <a:pt x="151" y="1148"/>
                  </a:lnTo>
                  <a:lnTo>
                    <a:pt x="150" y="1152"/>
                  </a:lnTo>
                  <a:lnTo>
                    <a:pt x="150" y="1153"/>
                  </a:lnTo>
                  <a:lnTo>
                    <a:pt x="149" y="1157"/>
                  </a:lnTo>
                  <a:lnTo>
                    <a:pt x="149" y="1159"/>
                  </a:lnTo>
                  <a:lnTo>
                    <a:pt x="148" y="1163"/>
                  </a:lnTo>
                  <a:lnTo>
                    <a:pt x="148" y="1167"/>
                  </a:lnTo>
                  <a:lnTo>
                    <a:pt x="147" y="1169"/>
                  </a:lnTo>
                  <a:lnTo>
                    <a:pt x="147" y="1173"/>
                  </a:lnTo>
                  <a:lnTo>
                    <a:pt x="146" y="1176"/>
                  </a:lnTo>
                  <a:lnTo>
                    <a:pt x="144" y="1180"/>
                  </a:lnTo>
                  <a:lnTo>
                    <a:pt x="143" y="1182"/>
                  </a:lnTo>
                  <a:lnTo>
                    <a:pt x="142" y="1192"/>
                  </a:lnTo>
                  <a:lnTo>
                    <a:pt x="140" y="1199"/>
                  </a:lnTo>
                  <a:lnTo>
                    <a:pt x="139" y="1209"/>
                  </a:lnTo>
                  <a:lnTo>
                    <a:pt x="137" y="1216"/>
                  </a:lnTo>
                  <a:lnTo>
                    <a:pt x="136" y="1226"/>
                  </a:lnTo>
                  <a:lnTo>
                    <a:pt x="133" y="1235"/>
                  </a:lnTo>
                  <a:lnTo>
                    <a:pt x="133" y="1243"/>
                  </a:lnTo>
                  <a:lnTo>
                    <a:pt x="132" y="1253"/>
                  </a:lnTo>
                  <a:lnTo>
                    <a:pt x="131" y="1258"/>
                  </a:lnTo>
                  <a:lnTo>
                    <a:pt x="130" y="1264"/>
                  </a:lnTo>
                  <a:lnTo>
                    <a:pt x="130" y="1270"/>
                  </a:lnTo>
                  <a:lnTo>
                    <a:pt x="129" y="1275"/>
                  </a:lnTo>
                  <a:lnTo>
                    <a:pt x="129" y="1279"/>
                  </a:lnTo>
                  <a:lnTo>
                    <a:pt x="128" y="1285"/>
                  </a:lnTo>
                  <a:lnTo>
                    <a:pt x="128" y="1291"/>
                  </a:lnTo>
                  <a:lnTo>
                    <a:pt x="127" y="1296"/>
                  </a:lnTo>
                  <a:lnTo>
                    <a:pt x="125" y="1302"/>
                  </a:lnTo>
                  <a:lnTo>
                    <a:pt x="125" y="1310"/>
                  </a:lnTo>
                  <a:lnTo>
                    <a:pt x="124" y="1316"/>
                  </a:lnTo>
                  <a:lnTo>
                    <a:pt x="124" y="1321"/>
                  </a:lnTo>
                  <a:lnTo>
                    <a:pt x="122" y="1344"/>
                  </a:lnTo>
                  <a:lnTo>
                    <a:pt x="121" y="1367"/>
                  </a:lnTo>
                  <a:lnTo>
                    <a:pt x="120" y="1390"/>
                  </a:lnTo>
                  <a:lnTo>
                    <a:pt x="119" y="1413"/>
                  </a:lnTo>
                  <a:lnTo>
                    <a:pt x="119" y="1434"/>
                  </a:lnTo>
                  <a:lnTo>
                    <a:pt x="118" y="1455"/>
                  </a:lnTo>
                  <a:lnTo>
                    <a:pt x="117" y="1476"/>
                  </a:lnTo>
                  <a:lnTo>
                    <a:pt x="118" y="1499"/>
                  </a:lnTo>
                  <a:lnTo>
                    <a:pt x="118" y="1508"/>
                  </a:lnTo>
                  <a:lnTo>
                    <a:pt x="119" y="1520"/>
                  </a:lnTo>
                  <a:lnTo>
                    <a:pt x="119" y="1529"/>
                  </a:lnTo>
                  <a:lnTo>
                    <a:pt x="120" y="1539"/>
                  </a:lnTo>
                  <a:lnTo>
                    <a:pt x="121" y="1548"/>
                  </a:lnTo>
                  <a:lnTo>
                    <a:pt x="121" y="1556"/>
                  </a:lnTo>
                  <a:lnTo>
                    <a:pt x="121" y="1563"/>
                  </a:lnTo>
                  <a:lnTo>
                    <a:pt x="122" y="1573"/>
                  </a:lnTo>
                  <a:lnTo>
                    <a:pt x="122" y="1582"/>
                  </a:lnTo>
                  <a:lnTo>
                    <a:pt x="123" y="1596"/>
                  </a:lnTo>
                  <a:lnTo>
                    <a:pt x="123" y="1607"/>
                  </a:lnTo>
                  <a:lnTo>
                    <a:pt x="124" y="1621"/>
                  </a:lnTo>
                  <a:lnTo>
                    <a:pt x="124" y="1628"/>
                  </a:lnTo>
                  <a:lnTo>
                    <a:pt x="125" y="1636"/>
                  </a:lnTo>
                  <a:lnTo>
                    <a:pt x="125" y="1644"/>
                  </a:lnTo>
                  <a:lnTo>
                    <a:pt x="125" y="1649"/>
                  </a:lnTo>
                  <a:lnTo>
                    <a:pt x="127" y="1651"/>
                  </a:lnTo>
                  <a:lnTo>
                    <a:pt x="129" y="1653"/>
                  </a:lnTo>
                  <a:lnTo>
                    <a:pt x="130" y="1653"/>
                  </a:lnTo>
                  <a:lnTo>
                    <a:pt x="131" y="1653"/>
                  </a:lnTo>
                  <a:lnTo>
                    <a:pt x="131" y="1664"/>
                  </a:lnTo>
                  <a:lnTo>
                    <a:pt x="130" y="1676"/>
                  </a:lnTo>
                  <a:lnTo>
                    <a:pt x="130" y="1687"/>
                  </a:lnTo>
                  <a:lnTo>
                    <a:pt x="130" y="1699"/>
                  </a:lnTo>
                  <a:lnTo>
                    <a:pt x="131" y="1706"/>
                  </a:lnTo>
                  <a:lnTo>
                    <a:pt x="131" y="1716"/>
                  </a:lnTo>
                  <a:lnTo>
                    <a:pt x="132" y="1724"/>
                  </a:lnTo>
                  <a:lnTo>
                    <a:pt x="133" y="1733"/>
                  </a:lnTo>
                  <a:lnTo>
                    <a:pt x="133" y="1748"/>
                  </a:lnTo>
                  <a:lnTo>
                    <a:pt x="134" y="1764"/>
                  </a:lnTo>
                  <a:lnTo>
                    <a:pt x="137" y="1777"/>
                  </a:lnTo>
                  <a:lnTo>
                    <a:pt x="138" y="1792"/>
                  </a:lnTo>
                  <a:lnTo>
                    <a:pt x="139" y="1800"/>
                  </a:lnTo>
                  <a:lnTo>
                    <a:pt x="139" y="1808"/>
                  </a:lnTo>
                  <a:lnTo>
                    <a:pt x="140" y="1815"/>
                  </a:lnTo>
                  <a:lnTo>
                    <a:pt x="141" y="1823"/>
                  </a:lnTo>
                  <a:lnTo>
                    <a:pt x="142" y="1830"/>
                  </a:lnTo>
                  <a:lnTo>
                    <a:pt x="142" y="1838"/>
                  </a:lnTo>
                  <a:lnTo>
                    <a:pt x="143" y="1846"/>
                  </a:lnTo>
                  <a:lnTo>
                    <a:pt x="144" y="1853"/>
                  </a:lnTo>
                  <a:lnTo>
                    <a:pt x="146" y="1867"/>
                  </a:lnTo>
                  <a:lnTo>
                    <a:pt x="148" y="1882"/>
                  </a:lnTo>
                  <a:lnTo>
                    <a:pt x="149" y="1895"/>
                  </a:lnTo>
                  <a:lnTo>
                    <a:pt x="149" y="1907"/>
                  </a:lnTo>
                  <a:lnTo>
                    <a:pt x="150" y="1909"/>
                  </a:lnTo>
                  <a:lnTo>
                    <a:pt x="151" y="1909"/>
                  </a:lnTo>
                  <a:lnTo>
                    <a:pt x="152" y="1909"/>
                  </a:lnTo>
                  <a:lnTo>
                    <a:pt x="153" y="1910"/>
                  </a:lnTo>
                  <a:lnTo>
                    <a:pt x="159" y="1935"/>
                  </a:lnTo>
                  <a:close/>
                </a:path>
              </a:pathLst>
            </a:custGeom>
            <a:solidFill>
              <a:srgbClr val="00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4" name="Freeform 44"/>
            <p:cNvSpPr/>
            <p:nvPr/>
          </p:nvSpPr>
          <p:spPr>
            <a:xfrm>
              <a:off x="4378" y="1403"/>
              <a:ext cx="968" cy="2235"/>
            </a:xfrm>
            <a:custGeom>
              <a:avLst/>
              <a:gdLst/>
              <a:ahLst/>
              <a:cxnLst>
                <a:cxn ang="0">
                  <a:pos x="20" y="1749"/>
                </a:cxn>
                <a:cxn ang="0">
                  <a:pos x="43" y="1518"/>
                </a:cxn>
                <a:cxn ang="0">
                  <a:pos x="98" y="1187"/>
                </a:cxn>
                <a:cxn ang="0">
                  <a:pos x="121" y="992"/>
                </a:cxn>
                <a:cxn ang="0">
                  <a:pos x="149" y="807"/>
                </a:cxn>
                <a:cxn ang="0">
                  <a:pos x="168" y="714"/>
                </a:cxn>
                <a:cxn ang="0">
                  <a:pos x="197" y="590"/>
                </a:cxn>
                <a:cxn ang="0">
                  <a:pos x="246" y="429"/>
                </a:cxn>
                <a:cxn ang="0">
                  <a:pos x="301" y="298"/>
                </a:cxn>
                <a:cxn ang="0">
                  <a:pos x="370" y="174"/>
                </a:cxn>
                <a:cxn ang="0">
                  <a:pos x="480" y="56"/>
                </a:cxn>
                <a:cxn ang="0">
                  <a:pos x="532" y="31"/>
                </a:cxn>
                <a:cxn ang="0">
                  <a:pos x="609" y="4"/>
                </a:cxn>
                <a:cxn ang="0">
                  <a:pos x="708" y="16"/>
                </a:cxn>
                <a:cxn ang="0">
                  <a:pos x="759" y="33"/>
                </a:cxn>
                <a:cxn ang="0">
                  <a:pos x="826" y="75"/>
                </a:cxn>
                <a:cxn ang="0">
                  <a:pos x="886" y="130"/>
                </a:cxn>
                <a:cxn ang="0">
                  <a:pos x="931" y="168"/>
                </a:cxn>
                <a:cxn ang="0">
                  <a:pos x="961" y="204"/>
                </a:cxn>
                <a:cxn ang="0">
                  <a:pos x="914" y="168"/>
                </a:cxn>
                <a:cxn ang="0">
                  <a:pos x="856" y="121"/>
                </a:cxn>
                <a:cxn ang="0">
                  <a:pos x="814" y="88"/>
                </a:cxn>
                <a:cxn ang="0">
                  <a:pos x="760" y="58"/>
                </a:cxn>
                <a:cxn ang="0">
                  <a:pos x="703" y="37"/>
                </a:cxn>
                <a:cxn ang="0">
                  <a:pos x="613" y="31"/>
                </a:cxn>
                <a:cxn ang="0">
                  <a:pos x="553" y="46"/>
                </a:cxn>
                <a:cxn ang="0">
                  <a:pos x="511" y="73"/>
                </a:cxn>
                <a:cxn ang="0">
                  <a:pos x="457" y="109"/>
                </a:cxn>
                <a:cxn ang="0">
                  <a:pos x="415" y="168"/>
                </a:cxn>
                <a:cxn ang="0">
                  <a:pos x="300" y="349"/>
                </a:cxn>
                <a:cxn ang="0">
                  <a:pos x="199" y="630"/>
                </a:cxn>
                <a:cxn ang="0">
                  <a:pos x="146" y="876"/>
                </a:cxn>
                <a:cxn ang="0">
                  <a:pos x="111" y="1148"/>
                </a:cxn>
                <a:cxn ang="0">
                  <a:pos x="179" y="950"/>
                </a:cxn>
                <a:cxn ang="0">
                  <a:pos x="244" y="771"/>
                </a:cxn>
                <a:cxn ang="0">
                  <a:pos x="318" y="641"/>
                </a:cxn>
                <a:cxn ang="0">
                  <a:pos x="384" y="550"/>
                </a:cxn>
                <a:cxn ang="0">
                  <a:pos x="486" y="443"/>
                </a:cxn>
                <a:cxn ang="0">
                  <a:pos x="548" y="386"/>
                </a:cxn>
                <a:cxn ang="0">
                  <a:pos x="652" y="315"/>
                </a:cxn>
                <a:cxn ang="0">
                  <a:pos x="705" y="283"/>
                </a:cxn>
                <a:cxn ang="0">
                  <a:pos x="677" y="315"/>
                </a:cxn>
                <a:cxn ang="0">
                  <a:pos x="602" y="365"/>
                </a:cxn>
                <a:cxn ang="0">
                  <a:pos x="543" y="416"/>
                </a:cxn>
                <a:cxn ang="0">
                  <a:pos x="487" y="471"/>
                </a:cxn>
                <a:cxn ang="0">
                  <a:pos x="385" y="588"/>
                </a:cxn>
                <a:cxn ang="0">
                  <a:pos x="309" y="698"/>
                </a:cxn>
                <a:cxn ang="0">
                  <a:pos x="224" y="889"/>
                </a:cxn>
                <a:cxn ang="0">
                  <a:pos x="141" y="1085"/>
                </a:cxn>
                <a:cxn ang="0">
                  <a:pos x="96" y="1339"/>
                </a:cxn>
                <a:cxn ang="0">
                  <a:pos x="73" y="1617"/>
                </a:cxn>
                <a:cxn ang="0">
                  <a:pos x="84" y="1703"/>
                </a:cxn>
                <a:cxn ang="0">
                  <a:pos x="140" y="1520"/>
                </a:cxn>
                <a:cxn ang="0">
                  <a:pos x="225" y="1318"/>
                </a:cxn>
                <a:cxn ang="0">
                  <a:pos x="210" y="1362"/>
                </a:cxn>
                <a:cxn ang="0">
                  <a:pos x="160" y="1495"/>
                </a:cxn>
                <a:cxn ang="0">
                  <a:pos x="87" y="1745"/>
                </a:cxn>
                <a:cxn ang="0">
                  <a:pos x="58" y="2060"/>
                </a:cxn>
                <a:cxn ang="0">
                  <a:pos x="33" y="2157"/>
                </a:cxn>
                <a:cxn ang="0">
                  <a:pos x="62" y="1591"/>
                </a:cxn>
                <a:cxn ang="0">
                  <a:pos x="68" y="1442"/>
                </a:cxn>
                <a:cxn ang="0">
                  <a:pos x="41" y="1663"/>
                </a:cxn>
                <a:cxn ang="0">
                  <a:pos x="23" y="1865"/>
                </a:cxn>
              </a:cxnLst>
              <a:rect l="0" t="0" r="0" b="0"/>
              <a:pathLst>
                <a:path w="968" h="2235">
                  <a:moveTo>
                    <a:pt x="6" y="2012"/>
                  </a:moveTo>
                  <a:lnTo>
                    <a:pt x="0" y="1987"/>
                  </a:lnTo>
                  <a:lnTo>
                    <a:pt x="3" y="1972"/>
                  </a:lnTo>
                  <a:lnTo>
                    <a:pt x="4" y="1947"/>
                  </a:lnTo>
                  <a:lnTo>
                    <a:pt x="5" y="1934"/>
                  </a:lnTo>
                  <a:lnTo>
                    <a:pt x="6" y="1921"/>
                  </a:lnTo>
                  <a:lnTo>
                    <a:pt x="7" y="1907"/>
                  </a:lnTo>
                  <a:lnTo>
                    <a:pt x="8" y="1894"/>
                  </a:lnTo>
                  <a:lnTo>
                    <a:pt x="9" y="1881"/>
                  </a:lnTo>
                  <a:lnTo>
                    <a:pt x="9" y="1867"/>
                  </a:lnTo>
                  <a:lnTo>
                    <a:pt x="10" y="1854"/>
                  </a:lnTo>
                  <a:lnTo>
                    <a:pt x="11" y="1841"/>
                  </a:lnTo>
                  <a:lnTo>
                    <a:pt x="13" y="1833"/>
                  </a:lnTo>
                  <a:lnTo>
                    <a:pt x="14" y="1825"/>
                  </a:lnTo>
                  <a:lnTo>
                    <a:pt x="15" y="1818"/>
                  </a:lnTo>
                  <a:lnTo>
                    <a:pt x="16" y="1808"/>
                  </a:lnTo>
                  <a:lnTo>
                    <a:pt x="16" y="1802"/>
                  </a:lnTo>
                  <a:lnTo>
                    <a:pt x="17" y="1797"/>
                  </a:lnTo>
                  <a:lnTo>
                    <a:pt x="17" y="1791"/>
                  </a:lnTo>
                  <a:lnTo>
                    <a:pt x="18" y="1783"/>
                  </a:lnTo>
                  <a:lnTo>
                    <a:pt x="18" y="1778"/>
                  </a:lnTo>
                  <a:lnTo>
                    <a:pt x="18" y="1772"/>
                  </a:lnTo>
                  <a:lnTo>
                    <a:pt x="19" y="1764"/>
                  </a:lnTo>
                  <a:lnTo>
                    <a:pt x="19" y="1757"/>
                  </a:lnTo>
                  <a:lnTo>
                    <a:pt x="20" y="1749"/>
                  </a:lnTo>
                  <a:lnTo>
                    <a:pt x="20" y="1741"/>
                  </a:lnTo>
                  <a:lnTo>
                    <a:pt x="20" y="1732"/>
                  </a:lnTo>
                  <a:lnTo>
                    <a:pt x="22" y="1724"/>
                  </a:lnTo>
                  <a:lnTo>
                    <a:pt x="22" y="1722"/>
                  </a:lnTo>
                  <a:lnTo>
                    <a:pt x="22" y="1720"/>
                  </a:lnTo>
                  <a:lnTo>
                    <a:pt x="23" y="1715"/>
                  </a:lnTo>
                  <a:lnTo>
                    <a:pt x="24" y="1711"/>
                  </a:lnTo>
                  <a:lnTo>
                    <a:pt x="24" y="1705"/>
                  </a:lnTo>
                  <a:lnTo>
                    <a:pt x="25" y="1699"/>
                  </a:lnTo>
                  <a:lnTo>
                    <a:pt x="26" y="1694"/>
                  </a:lnTo>
                  <a:lnTo>
                    <a:pt x="26" y="1688"/>
                  </a:lnTo>
                  <a:lnTo>
                    <a:pt x="27" y="1682"/>
                  </a:lnTo>
                  <a:lnTo>
                    <a:pt x="28" y="1677"/>
                  </a:lnTo>
                  <a:lnTo>
                    <a:pt x="29" y="1663"/>
                  </a:lnTo>
                  <a:lnTo>
                    <a:pt x="30" y="1652"/>
                  </a:lnTo>
                  <a:lnTo>
                    <a:pt x="32" y="1638"/>
                  </a:lnTo>
                  <a:lnTo>
                    <a:pt x="33" y="1627"/>
                  </a:lnTo>
                  <a:lnTo>
                    <a:pt x="34" y="1614"/>
                  </a:lnTo>
                  <a:lnTo>
                    <a:pt x="35" y="1600"/>
                  </a:lnTo>
                  <a:lnTo>
                    <a:pt x="36" y="1587"/>
                  </a:lnTo>
                  <a:lnTo>
                    <a:pt x="37" y="1575"/>
                  </a:lnTo>
                  <a:lnTo>
                    <a:pt x="39" y="1560"/>
                  </a:lnTo>
                  <a:lnTo>
                    <a:pt x="41" y="1547"/>
                  </a:lnTo>
                  <a:lnTo>
                    <a:pt x="42" y="1534"/>
                  </a:lnTo>
                  <a:lnTo>
                    <a:pt x="43" y="1518"/>
                  </a:lnTo>
                  <a:lnTo>
                    <a:pt x="45" y="1505"/>
                  </a:lnTo>
                  <a:lnTo>
                    <a:pt x="46" y="1492"/>
                  </a:lnTo>
                  <a:lnTo>
                    <a:pt x="48" y="1478"/>
                  </a:lnTo>
                  <a:lnTo>
                    <a:pt x="51" y="1467"/>
                  </a:lnTo>
                  <a:lnTo>
                    <a:pt x="73" y="1331"/>
                  </a:lnTo>
                  <a:lnTo>
                    <a:pt x="74" y="1328"/>
                  </a:lnTo>
                  <a:lnTo>
                    <a:pt x="75" y="1326"/>
                  </a:lnTo>
                  <a:lnTo>
                    <a:pt x="76" y="1322"/>
                  </a:lnTo>
                  <a:lnTo>
                    <a:pt x="76" y="1318"/>
                  </a:lnTo>
                  <a:lnTo>
                    <a:pt x="79" y="1310"/>
                  </a:lnTo>
                  <a:lnTo>
                    <a:pt x="80" y="1305"/>
                  </a:lnTo>
                  <a:lnTo>
                    <a:pt x="82" y="1299"/>
                  </a:lnTo>
                  <a:lnTo>
                    <a:pt x="83" y="1291"/>
                  </a:lnTo>
                  <a:lnTo>
                    <a:pt x="84" y="1284"/>
                  </a:lnTo>
                  <a:lnTo>
                    <a:pt x="85" y="1278"/>
                  </a:lnTo>
                  <a:lnTo>
                    <a:pt x="86" y="1270"/>
                  </a:lnTo>
                  <a:lnTo>
                    <a:pt x="87" y="1263"/>
                  </a:lnTo>
                  <a:lnTo>
                    <a:pt x="89" y="1253"/>
                  </a:lnTo>
                  <a:lnTo>
                    <a:pt x="90" y="1244"/>
                  </a:lnTo>
                  <a:lnTo>
                    <a:pt x="91" y="1234"/>
                  </a:lnTo>
                  <a:lnTo>
                    <a:pt x="93" y="1225"/>
                  </a:lnTo>
                  <a:lnTo>
                    <a:pt x="94" y="1215"/>
                  </a:lnTo>
                  <a:lnTo>
                    <a:pt x="96" y="1207"/>
                  </a:lnTo>
                  <a:lnTo>
                    <a:pt x="96" y="1198"/>
                  </a:lnTo>
                  <a:lnTo>
                    <a:pt x="98" y="1187"/>
                  </a:lnTo>
                  <a:lnTo>
                    <a:pt x="99" y="1177"/>
                  </a:lnTo>
                  <a:lnTo>
                    <a:pt x="100" y="1166"/>
                  </a:lnTo>
                  <a:lnTo>
                    <a:pt x="100" y="1154"/>
                  </a:lnTo>
                  <a:lnTo>
                    <a:pt x="101" y="1143"/>
                  </a:lnTo>
                  <a:lnTo>
                    <a:pt x="101" y="1139"/>
                  </a:lnTo>
                  <a:lnTo>
                    <a:pt x="102" y="1133"/>
                  </a:lnTo>
                  <a:lnTo>
                    <a:pt x="103" y="1129"/>
                  </a:lnTo>
                  <a:lnTo>
                    <a:pt x="103" y="1124"/>
                  </a:lnTo>
                  <a:lnTo>
                    <a:pt x="105" y="1112"/>
                  </a:lnTo>
                  <a:lnTo>
                    <a:pt x="106" y="1101"/>
                  </a:lnTo>
                  <a:lnTo>
                    <a:pt x="108" y="1091"/>
                  </a:lnTo>
                  <a:lnTo>
                    <a:pt x="110" y="1080"/>
                  </a:lnTo>
                  <a:lnTo>
                    <a:pt x="111" y="1068"/>
                  </a:lnTo>
                  <a:lnTo>
                    <a:pt x="112" y="1059"/>
                  </a:lnTo>
                  <a:lnTo>
                    <a:pt x="113" y="1047"/>
                  </a:lnTo>
                  <a:lnTo>
                    <a:pt x="115" y="1036"/>
                  </a:lnTo>
                  <a:lnTo>
                    <a:pt x="115" y="1034"/>
                  </a:lnTo>
                  <a:lnTo>
                    <a:pt x="116" y="1032"/>
                  </a:lnTo>
                  <a:lnTo>
                    <a:pt x="116" y="1024"/>
                  </a:lnTo>
                  <a:lnTo>
                    <a:pt x="118" y="1019"/>
                  </a:lnTo>
                  <a:lnTo>
                    <a:pt x="118" y="1011"/>
                  </a:lnTo>
                  <a:lnTo>
                    <a:pt x="119" y="1005"/>
                  </a:lnTo>
                  <a:lnTo>
                    <a:pt x="120" y="1000"/>
                  </a:lnTo>
                  <a:lnTo>
                    <a:pt x="120" y="996"/>
                  </a:lnTo>
                  <a:lnTo>
                    <a:pt x="121" y="992"/>
                  </a:lnTo>
                  <a:lnTo>
                    <a:pt x="122" y="986"/>
                  </a:lnTo>
                  <a:lnTo>
                    <a:pt x="123" y="982"/>
                  </a:lnTo>
                  <a:lnTo>
                    <a:pt x="124" y="979"/>
                  </a:lnTo>
                  <a:lnTo>
                    <a:pt x="125" y="973"/>
                  </a:lnTo>
                  <a:lnTo>
                    <a:pt x="125" y="967"/>
                  </a:lnTo>
                  <a:lnTo>
                    <a:pt x="127" y="958"/>
                  </a:lnTo>
                  <a:lnTo>
                    <a:pt x="128" y="948"/>
                  </a:lnTo>
                  <a:lnTo>
                    <a:pt x="129" y="937"/>
                  </a:lnTo>
                  <a:lnTo>
                    <a:pt x="129" y="925"/>
                  </a:lnTo>
                  <a:lnTo>
                    <a:pt x="129" y="921"/>
                  </a:lnTo>
                  <a:lnTo>
                    <a:pt x="130" y="920"/>
                  </a:lnTo>
                  <a:lnTo>
                    <a:pt x="131" y="916"/>
                  </a:lnTo>
                  <a:lnTo>
                    <a:pt x="131" y="912"/>
                  </a:lnTo>
                  <a:lnTo>
                    <a:pt x="132" y="910"/>
                  </a:lnTo>
                  <a:lnTo>
                    <a:pt x="133" y="908"/>
                  </a:lnTo>
                  <a:lnTo>
                    <a:pt x="134" y="904"/>
                  </a:lnTo>
                  <a:lnTo>
                    <a:pt x="134" y="900"/>
                  </a:lnTo>
                  <a:lnTo>
                    <a:pt x="137" y="889"/>
                  </a:lnTo>
                  <a:lnTo>
                    <a:pt x="138" y="879"/>
                  </a:lnTo>
                  <a:lnTo>
                    <a:pt x="140" y="868"/>
                  </a:lnTo>
                  <a:lnTo>
                    <a:pt x="142" y="857"/>
                  </a:lnTo>
                  <a:lnTo>
                    <a:pt x="144" y="845"/>
                  </a:lnTo>
                  <a:lnTo>
                    <a:pt x="146" y="832"/>
                  </a:lnTo>
                  <a:lnTo>
                    <a:pt x="148" y="820"/>
                  </a:lnTo>
                  <a:lnTo>
                    <a:pt x="149" y="807"/>
                  </a:lnTo>
                  <a:lnTo>
                    <a:pt x="150" y="805"/>
                  </a:lnTo>
                  <a:lnTo>
                    <a:pt x="151" y="801"/>
                  </a:lnTo>
                  <a:lnTo>
                    <a:pt x="152" y="799"/>
                  </a:lnTo>
                  <a:lnTo>
                    <a:pt x="153" y="796"/>
                  </a:lnTo>
                  <a:lnTo>
                    <a:pt x="153" y="794"/>
                  </a:lnTo>
                  <a:lnTo>
                    <a:pt x="154" y="790"/>
                  </a:lnTo>
                  <a:lnTo>
                    <a:pt x="156" y="788"/>
                  </a:lnTo>
                  <a:lnTo>
                    <a:pt x="156" y="782"/>
                  </a:lnTo>
                  <a:lnTo>
                    <a:pt x="157" y="778"/>
                  </a:lnTo>
                  <a:lnTo>
                    <a:pt x="158" y="775"/>
                  </a:lnTo>
                  <a:lnTo>
                    <a:pt x="158" y="771"/>
                  </a:lnTo>
                  <a:lnTo>
                    <a:pt x="159" y="765"/>
                  </a:lnTo>
                  <a:lnTo>
                    <a:pt x="159" y="761"/>
                  </a:lnTo>
                  <a:lnTo>
                    <a:pt x="160" y="756"/>
                  </a:lnTo>
                  <a:lnTo>
                    <a:pt x="161" y="752"/>
                  </a:lnTo>
                  <a:lnTo>
                    <a:pt x="162" y="748"/>
                  </a:lnTo>
                  <a:lnTo>
                    <a:pt x="162" y="744"/>
                  </a:lnTo>
                  <a:lnTo>
                    <a:pt x="163" y="742"/>
                  </a:lnTo>
                  <a:lnTo>
                    <a:pt x="165" y="738"/>
                  </a:lnTo>
                  <a:lnTo>
                    <a:pt x="166" y="735"/>
                  </a:lnTo>
                  <a:lnTo>
                    <a:pt x="166" y="731"/>
                  </a:lnTo>
                  <a:lnTo>
                    <a:pt x="167" y="727"/>
                  </a:lnTo>
                  <a:lnTo>
                    <a:pt x="167" y="723"/>
                  </a:lnTo>
                  <a:lnTo>
                    <a:pt x="168" y="719"/>
                  </a:lnTo>
                  <a:lnTo>
                    <a:pt x="168" y="714"/>
                  </a:lnTo>
                  <a:lnTo>
                    <a:pt x="169" y="710"/>
                  </a:lnTo>
                  <a:lnTo>
                    <a:pt x="170" y="704"/>
                  </a:lnTo>
                  <a:lnTo>
                    <a:pt x="171" y="700"/>
                  </a:lnTo>
                  <a:lnTo>
                    <a:pt x="172" y="696"/>
                  </a:lnTo>
                  <a:lnTo>
                    <a:pt x="173" y="691"/>
                  </a:lnTo>
                  <a:lnTo>
                    <a:pt x="175" y="687"/>
                  </a:lnTo>
                  <a:lnTo>
                    <a:pt x="176" y="683"/>
                  </a:lnTo>
                  <a:lnTo>
                    <a:pt x="178" y="679"/>
                  </a:lnTo>
                  <a:lnTo>
                    <a:pt x="179" y="675"/>
                  </a:lnTo>
                  <a:lnTo>
                    <a:pt x="180" y="670"/>
                  </a:lnTo>
                  <a:lnTo>
                    <a:pt x="181" y="664"/>
                  </a:lnTo>
                  <a:lnTo>
                    <a:pt x="182" y="660"/>
                  </a:lnTo>
                  <a:lnTo>
                    <a:pt x="184" y="654"/>
                  </a:lnTo>
                  <a:lnTo>
                    <a:pt x="185" y="649"/>
                  </a:lnTo>
                  <a:lnTo>
                    <a:pt x="186" y="643"/>
                  </a:lnTo>
                  <a:lnTo>
                    <a:pt x="187" y="637"/>
                  </a:lnTo>
                  <a:lnTo>
                    <a:pt x="188" y="632"/>
                  </a:lnTo>
                  <a:lnTo>
                    <a:pt x="188" y="626"/>
                  </a:lnTo>
                  <a:lnTo>
                    <a:pt x="190" y="620"/>
                  </a:lnTo>
                  <a:lnTo>
                    <a:pt x="191" y="616"/>
                  </a:lnTo>
                  <a:lnTo>
                    <a:pt x="192" y="613"/>
                  </a:lnTo>
                  <a:lnTo>
                    <a:pt x="192" y="609"/>
                  </a:lnTo>
                  <a:lnTo>
                    <a:pt x="195" y="603"/>
                  </a:lnTo>
                  <a:lnTo>
                    <a:pt x="196" y="595"/>
                  </a:lnTo>
                  <a:lnTo>
                    <a:pt x="197" y="590"/>
                  </a:lnTo>
                  <a:lnTo>
                    <a:pt x="199" y="584"/>
                  </a:lnTo>
                  <a:lnTo>
                    <a:pt x="200" y="578"/>
                  </a:lnTo>
                  <a:lnTo>
                    <a:pt x="203" y="572"/>
                  </a:lnTo>
                  <a:lnTo>
                    <a:pt x="205" y="567"/>
                  </a:lnTo>
                  <a:lnTo>
                    <a:pt x="206" y="559"/>
                  </a:lnTo>
                  <a:lnTo>
                    <a:pt x="208" y="552"/>
                  </a:lnTo>
                  <a:lnTo>
                    <a:pt x="210" y="546"/>
                  </a:lnTo>
                  <a:lnTo>
                    <a:pt x="211" y="538"/>
                  </a:lnTo>
                  <a:lnTo>
                    <a:pt x="214" y="531"/>
                  </a:lnTo>
                  <a:lnTo>
                    <a:pt x="216" y="523"/>
                  </a:lnTo>
                  <a:lnTo>
                    <a:pt x="217" y="515"/>
                  </a:lnTo>
                  <a:lnTo>
                    <a:pt x="219" y="508"/>
                  </a:lnTo>
                  <a:lnTo>
                    <a:pt x="220" y="500"/>
                  </a:lnTo>
                  <a:lnTo>
                    <a:pt x="223" y="492"/>
                  </a:lnTo>
                  <a:lnTo>
                    <a:pt x="225" y="485"/>
                  </a:lnTo>
                  <a:lnTo>
                    <a:pt x="227" y="479"/>
                  </a:lnTo>
                  <a:lnTo>
                    <a:pt x="230" y="471"/>
                  </a:lnTo>
                  <a:lnTo>
                    <a:pt x="233" y="464"/>
                  </a:lnTo>
                  <a:lnTo>
                    <a:pt x="235" y="456"/>
                  </a:lnTo>
                  <a:lnTo>
                    <a:pt x="237" y="449"/>
                  </a:lnTo>
                  <a:lnTo>
                    <a:pt x="241" y="441"/>
                  </a:lnTo>
                  <a:lnTo>
                    <a:pt x="244" y="433"/>
                  </a:lnTo>
                  <a:lnTo>
                    <a:pt x="245" y="433"/>
                  </a:lnTo>
                  <a:lnTo>
                    <a:pt x="246" y="433"/>
                  </a:lnTo>
                  <a:lnTo>
                    <a:pt x="246" y="429"/>
                  </a:lnTo>
                  <a:lnTo>
                    <a:pt x="246" y="428"/>
                  </a:lnTo>
                  <a:lnTo>
                    <a:pt x="248" y="422"/>
                  </a:lnTo>
                  <a:lnTo>
                    <a:pt x="251" y="416"/>
                  </a:lnTo>
                  <a:lnTo>
                    <a:pt x="253" y="409"/>
                  </a:lnTo>
                  <a:lnTo>
                    <a:pt x="255" y="403"/>
                  </a:lnTo>
                  <a:lnTo>
                    <a:pt x="257" y="395"/>
                  </a:lnTo>
                  <a:lnTo>
                    <a:pt x="258" y="389"/>
                  </a:lnTo>
                  <a:lnTo>
                    <a:pt x="261" y="384"/>
                  </a:lnTo>
                  <a:lnTo>
                    <a:pt x="263" y="378"/>
                  </a:lnTo>
                  <a:lnTo>
                    <a:pt x="265" y="372"/>
                  </a:lnTo>
                  <a:lnTo>
                    <a:pt x="266" y="367"/>
                  </a:lnTo>
                  <a:lnTo>
                    <a:pt x="268" y="363"/>
                  </a:lnTo>
                  <a:lnTo>
                    <a:pt x="271" y="359"/>
                  </a:lnTo>
                  <a:lnTo>
                    <a:pt x="274" y="355"/>
                  </a:lnTo>
                  <a:lnTo>
                    <a:pt x="276" y="351"/>
                  </a:lnTo>
                  <a:lnTo>
                    <a:pt x="278" y="347"/>
                  </a:lnTo>
                  <a:lnTo>
                    <a:pt x="281" y="342"/>
                  </a:lnTo>
                  <a:lnTo>
                    <a:pt x="283" y="336"/>
                  </a:lnTo>
                  <a:lnTo>
                    <a:pt x="285" y="330"/>
                  </a:lnTo>
                  <a:lnTo>
                    <a:pt x="289" y="327"/>
                  </a:lnTo>
                  <a:lnTo>
                    <a:pt x="291" y="321"/>
                  </a:lnTo>
                  <a:lnTo>
                    <a:pt x="293" y="315"/>
                  </a:lnTo>
                  <a:lnTo>
                    <a:pt x="295" y="309"/>
                  </a:lnTo>
                  <a:lnTo>
                    <a:pt x="297" y="304"/>
                  </a:lnTo>
                  <a:lnTo>
                    <a:pt x="301" y="298"/>
                  </a:lnTo>
                  <a:lnTo>
                    <a:pt x="303" y="292"/>
                  </a:lnTo>
                  <a:lnTo>
                    <a:pt x="305" y="286"/>
                  </a:lnTo>
                  <a:lnTo>
                    <a:pt x="308" y="281"/>
                  </a:lnTo>
                  <a:lnTo>
                    <a:pt x="311" y="275"/>
                  </a:lnTo>
                  <a:lnTo>
                    <a:pt x="313" y="269"/>
                  </a:lnTo>
                  <a:lnTo>
                    <a:pt x="315" y="265"/>
                  </a:lnTo>
                  <a:lnTo>
                    <a:pt x="319" y="260"/>
                  </a:lnTo>
                  <a:lnTo>
                    <a:pt x="321" y="254"/>
                  </a:lnTo>
                  <a:lnTo>
                    <a:pt x="323" y="250"/>
                  </a:lnTo>
                  <a:lnTo>
                    <a:pt x="325" y="246"/>
                  </a:lnTo>
                  <a:lnTo>
                    <a:pt x="328" y="243"/>
                  </a:lnTo>
                  <a:lnTo>
                    <a:pt x="330" y="239"/>
                  </a:lnTo>
                  <a:lnTo>
                    <a:pt x="332" y="237"/>
                  </a:lnTo>
                  <a:lnTo>
                    <a:pt x="334" y="233"/>
                  </a:lnTo>
                  <a:lnTo>
                    <a:pt x="337" y="229"/>
                  </a:lnTo>
                  <a:lnTo>
                    <a:pt x="339" y="225"/>
                  </a:lnTo>
                  <a:lnTo>
                    <a:pt x="342" y="220"/>
                  </a:lnTo>
                  <a:lnTo>
                    <a:pt x="346" y="214"/>
                  </a:lnTo>
                  <a:lnTo>
                    <a:pt x="350" y="208"/>
                  </a:lnTo>
                  <a:lnTo>
                    <a:pt x="353" y="203"/>
                  </a:lnTo>
                  <a:lnTo>
                    <a:pt x="357" y="197"/>
                  </a:lnTo>
                  <a:lnTo>
                    <a:pt x="360" y="191"/>
                  </a:lnTo>
                  <a:lnTo>
                    <a:pt x="363" y="185"/>
                  </a:lnTo>
                  <a:lnTo>
                    <a:pt x="367" y="180"/>
                  </a:lnTo>
                  <a:lnTo>
                    <a:pt x="370" y="174"/>
                  </a:lnTo>
                  <a:lnTo>
                    <a:pt x="373" y="168"/>
                  </a:lnTo>
                  <a:lnTo>
                    <a:pt x="378" y="163"/>
                  </a:lnTo>
                  <a:lnTo>
                    <a:pt x="381" y="159"/>
                  </a:lnTo>
                  <a:lnTo>
                    <a:pt x="385" y="153"/>
                  </a:lnTo>
                  <a:lnTo>
                    <a:pt x="389" y="147"/>
                  </a:lnTo>
                  <a:lnTo>
                    <a:pt x="394" y="142"/>
                  </a:lnTo>
                  <a:lnTo>
                    <a:pt x="397" y="138"/>
                  </a:lnTo>
                  <a:lnTo>
                    <a:pt x="401" y="132"/>
                  </a:lnTo>
                  <a:lnTo>
                    <a:pt x="407" y="126"/>
                  </a:lnTo>
                  <a:lnTo>
                    <a:pt x="411" y="121"/>
                  </a:lnTo>
                  <a:lnTo>
                    <a:pt x="416" y="117"/>
                  </a:lnTo>
                  <a:lnTo>
                    <a:pt x="420" y="111"/>
                  </a:lnTo>
                  <a:lnTo>
                    <a:pt x="426" y="105"/>
                  </a:lnTo>
                  <a:lnTo>
                    <a:pt x="430" y="102"/>
                  </a:lnTo>
                  <a:lnTo>
                    <a:pt x="436" y="96"/>
                  </a:lnTo>
                  <a:lnTo>
                    <a:pt x="440" y="92"/>
                  </a:lnTo>
                  <a:lnTo>
                    <a:pt x="445" y="86"/>
                  </a:lnTo>
                  <a:lnTo>
                    <a:pt x="451" y="82"/>
                  </a:lnTo>
                  <a:lnTo>
                    <a:pt x="455" y="79"/>
                  </a:lnTo>
                  <a:lnTo>
                    <a:pt x="461" y="73"/>
                  </a:lnTo>
                  <a:lnTo>
                    <a:pt x="465" y="67"/>
                  </a:lnTo>
                  <a:lnTo>
                    <a:pt x="471" y="63"/>
                  </a:lnTo>
                  <a:lnTo>
                    <a:pt x="476" y="60"/>
                  </a:lnTo>
                  <a:lnTo>
                    <a:pt x="478" y="58"/>
                  </a:lnTo>
                  <a:lnTo>
                    <a:pt x="480" y="56"/>
                  </a:lnTo>
                  <a:lnTo>
                    <a:pt x="482" y="54"/>
                  </a:lnTo>
                  <a:lnTo>
                    <a:pt x="484" y="54"/>
                  </a:lnTo>
                  <a:lnTo>
                    <a:pt x="486" y="52"/>
                  </a:lnTo>
                  <a:lnTo>
                    <a:pt x="489" y="50"/>
                  </a:lnTo>
                  <a:lnTo>
                    <a:pt x="491" y="50"/>
                  </a:lnTo>
                  <a:lnTo>
                    <a:pt x="493" y="48"/>
                  </a:lnTo>
                  <a:lnTo>
                    <a:pt x="495" y="48"/>
                  </a:lnTo>
                  <a:lnTo>
                    <a:pt x="497" y="46"/>
                  </a:lnTo>
                  <a:lnTo>
                    <a:pt x="500" y="46"/>
                  </a:lnTo>
                  <a:lnTo>
                    <a:pt x="502" y="46"/>
                  </a:lnTo>
                  <a:lnTo>
                    <a:pt x="505" y="44"/>
                  </a:lnTo>
                  <a:lnTo>
                    <a:pt x="508" y="42"/>
                  </a:lnTo>
                  <a:lnTo>
                    <a:pt x="510" y="40"/>
                  </a:lnTo>
                  <a:lnTo>
                    <a:pt x="512" y="40"/>
                  </a:lnTo>
                  <a:lnTo>
                    <a:pt x="513" y="39"/>
                  </a:lnTo>
                  <a:lnTo>
                    <a:pt x="515" y="39"/>
                  </a:lnTo>
                  <a:lnTo>
                    <a:pt x="518" y="39"/>
                  </a:lnTo>
                  <a:lnTo>
                    <a:pt x="519" y="39"/>
                  </a:lnTo>
                  <a:lnTo>
                    <a:pt x="521" y="37"/>
                  </a:lnTo>
                  <a:lnTo>
                    <a:pt x="522" y="37"/>
                  </a:lnTo>
                  <a:lnTo>
                    <a:pt x="524" y="37"/>
                  </a:lnTo>
                  <a:lnTo>
                    <a:pt x="525" y="35"/>
                  </a:lnTo>
                  <a:lnTo>
                    <a:pt x="528" y="35"/>
                  </a:lnTo>
                  <a:lnTo>
                    <a:pt x="530" y="33"/>
                  </a:lnTo>
                  <a:lnTo>
                    <a:pt x="532" y="31"/>
                  </a:lnTo>
                  <a:lnTo>
                    <a:pt x="534" y="29"/>
                  </a:lnTo>
                  <a:lnTo>
                    <a:pt x="537" y="29"/>
                  </a:lnTo>
                  <a:lnTo>
                    <a:pt x="539" y="25"/>
                  </a:lnTo>
                  <a:lnTo>
                    <a:pt x="541" y="25"/>
                  </a:lnTo>
                  <a:lnTo>
                    <a:pt x="543" y="23"/>
                  </a:lnTo>
                  <a:lnTo>
                    <a:pt x="546" y="21"/>
                  </a:lnTo>
                  <a:lnTo>
                    <a:pt x="548" y="21"/>
                  </a:lnTo>
                  <a:lnTo>
                    <a:pt x="549" y="21"/>
                  </a:lnTo>
                  <a:lnTo>
                    <a:pt x="551" y="21"/>
                  </a:lnTo>
                  <a:lnTo>
                    <a:pt x="553" y="21"/>
                  </a:lnTo>
                  <a:lnTo>
                    <a:pt x="556" y="21"/>
                  </a:lnTo>
                  <a:lnTo>
                    <a:pt x="557" y="20"/>
                  </a:lnTo>
                  <a:lnTo>
                    <a:pt x="559" y="18"/>
                  </a:lnTo>
                  <a:lnTo>
                    <a:pt x="563" y="16"/>
                  </a:lnTo>
                  <a:lnTo>
                    <a:pt x="568" y="16"/>
                  </a:lnTo>
                  <a:lnTo>
                    <a:pt x="571" y="14"/>
                  </a:lnTo>
                  <a:lnTo>
                    <a:pt x="576" y="14"/>
                  </a:lnTo>
                  <a:lnTo>
                    <a:pt x="580" y="12"/>
                  </a:lnTo>
                  <a:lnTo>
                    <a:pt x="585" y="10"/>
                  </a:lnTo>
                  <a:lnTo>
                    <a:pt x="588" y="10"/>
                  </a:lnTo>
                  <a:lnTo>
                    <a:pt x="592" y="8"/>
                  </a:lnTo>
                  <a:lnTo>
                    <a:pt x="597" y="8"/>
                  </a:lnTo>
                  <a:lnTo>
                    <a:pt x="600" y="6"/>
                  </a:lnTo>
                  <a:lnTo>
                    <a:pt x="605" y="6"/>
                  </a:lnTo>
                  <a:lnTo>
                    <a:pt x="609" y="4"/>
                  </a:lnTo>
                  <a:lnTo>
                    <a:pt x="614" y="4"/>
                  </a:lnTo>
                  <a:lnTo>
                    <a:pt x="617" y="4"/>
                  </a:lnTo>
                  <a:lnTo>
                    <a:pt x="621" y="2"/>
                  </a:lnTo>
                  <a:lnTo>
                    <a:pt x="626" y="2"/>
                  </a:lnTo>
                  <a:lnTo>
                    <a:pt x="629" y="2"/>
                  </a:lnTo>
                  <a:lnTo>
                    <a:pt x="634" y="0"/>
                  </a:lnTo>
                  <a:lnTo>
                    <a:pt x="638" y="0"/>
                  </a:lnTo>
                  <a:lnTo>
                    <a:pt x="643" y="0"/>
                  </a:lnTo>
                  <a:lnTo>
                    <a:pt x="646" y="0"/>
                  </a:lnTo>
                  <a:lnTo>
                    <a:pt x="651" y="0"/>
                  </a:lnTo>
                  <a:lnTo>
                    <a:pt x="655" y="0"/>
                  </a:lnTo>
                  <a:lnTo>
                    <a:pt x="659" y="0"/>
                  </a:lnTo>
                  <a:lnTo>
                    <a:pt x="663" y="2"/>
                  </a:lnTo>
                  <a:lnTo>
                    <a:pt x="667" y="2"/>
                  </a:lnTo>
                  <a:lnTo>
                    <a:pt x="672" y="4"/>
                  </a:lnTo>
                  <a:lnTo>
                    <a:pt x="676" y="4"/>
                  </a:lnTo>
                  <a:lnTo>
                    <a:pt x="680" y="4"/>
                  </a:lnTo>
                  <a:lnTo>
                    <a:pt x="684" y="6"/>
                  </a:lnTo>
                  <a:lnTo>
                    <a:pt x="689" y="6"/>
                  </a:lnTo>
                  <a:lnTo>
                    <a:pt x="693" y="8"/>
                  </a:lnTo>
                  <a:lnTo>
                    <a:pt x="695" y="8"/>
                  </a:lnTo>
                  <a:lnTo>
                    <a:pt x="699" y="10"/>
                  </a:lnTo>
                  <a:lnTo>
                    <a:pt x="702" y="12"/>
                  </a:lnTo>
                  <a:lnTo>
                    <a:pt x="704" y="14"/>
                  </a:lnTo>
                  <a:lnTo>
                    <a:pt x="708" y="16"/>
                  </a:lnTo>
                  <a:lnTo>
                    <a:pt x="711" y="18"/>
                  </a:lnTo>
                  <a:lnTo>
                    <a:pt x="714" y="20"/>
                  </a:lnTo>
                  <a:lnTo>
                    <a:pt x="718" y="21"/>
                  </a:lnTo>
                  <a:lnTo>
                    <a:pt x="719" y="21"/>
                  </a:lnTo>
                  <a:lnTo>
                    <a:pt x="720" y="21"/>
                  </a:lnTo>
                  <a:lnTo>
                    <a:pt x="721" y="21"/>
                  </a:lnTo>
                  <a:lnTo>
                    <a:pt x="722" y="21"/>
                  </a:lnTo>
                  <a:lnTo>
                    <a:pt x="723" y="21"/>
                  </a:lnTo>
                  <a:lnTo>
                    <a:pt x="725" y="21"/>
                  </a:lnTo>
                  <a:lnTo>
                    <a:pt x="727" y="21"/>
                  </a:lnTo>
                  <a:lnTo>
                    <a:pt x="729" y="23"/>
                  </a:lnTo>
                  <a:lnTo>
                    <a:pt x="730" y="23"/>
                  </a:lnTo>
                  <a:lnTo>
                    <a:pt x="732" y="23"/>
                  </a:lnTo>
                  <a:lnTo>
                    <a:pt x="733" y="23"/>
                  </a:lnTo>
                  <a:lnTo>
                    <a:pt x="735" y="25"/>
                  </a:lnTo>
                  <a:lnTo>
                    <a:pt x="738" y="25"/>
                  </a:lnTo>
                  <a:lnTo>
                    <a:pt x="740" y="25"/>
                  </a:lnTo>
                  <a:lnTo>
                    <a:pt x="741" y="27"/>
                  </a:lnTo>
                  <a:lnTo>
                    <a:pt x="743" y="27"/>
                  </a:lnTo>
                  <a:lnTo>
                    <a:pt x="746" y="29"/>
                  </a:lnTo>
                  <a:lnTo>
                    <a:pt x="748" y="31"/>
                  </a:lnTo>
                  <a:lnTo>
                    <a:pt x="751" y="31"/>
                  </a:lnTo>
                  <a:lnTo>
                    <a:pt x="753" y="31"/>
                  </a:lnTo>
                  <a:lnTo>
                    <a:pt x="757" y="33"/>
                  </a:lnTo>
                  <a:lnTo>
                    <a:pt x="759" y="33"/>
                  </a:lnTo>
                  <a:lnTo>
                    <a:pt x="761" y="37"/>
                  </a:lnTo>
                  <a:lnTo>
                    <a:pt x="763" y="39"/>
                  </a:lnTo>
                  <a:lnTo>
                    <a:pt x="766" y="39"/>
                  </a:lnTo>
                  <a:lnTo>
                    <a:pt x="768" y="39"/>
                  </a:lnTo>
                  <a:lnTo>
                    <a:pt x="770" y="40"/>
                  </a:lnTo>
                  <a:lnTo>
                    <a:pt x="772" y="42"/>
                  </a:lnTo>
                  <a:lnTo>
                    <a:pt x="773" y="44"/>
                  </a:lnTo>
                  <a:lnTo>
                    <a:pt x="776" y="46"/>
                  </a:lnTo>
                  <a:lnTo>
                    <a:pt x="778" y="46"/>
                  </a:lnTo>
                  <a:lnTo>
                    <a:pt x="780" y="46"/>
                  </a:lnTo>
                  <a:lnTo>
                    <a:pt x="783" y="48"/>
                  </a:lnTo>
                  <a:lnTo>
                    <a:pt x="787" y="50"/>
                  </a:lnTo>
                  <a:lnTo>
                    <a:pt x="789" y="52"/>
                  </a:lnTo>
                  <a:lnTo>
                    <a:pt x="792" y="54"/>
                  </a:lnTo>
                  <a:lnTo>
                    <a:pt x="796" y="54"/>
                  </a:lnTo>
                  <a:lnTo>
                    <a:pt x="799" y="56"/>
                  </a:lnTo>
                  <a:lnTo>
                    <a:pt x="801" y="58"/>
                  </a:lnTo>
                  <a:lnTo>
                    <a:pt x="805" y="60"/>
                  </a:lnTo>
                  <a:lnTo>
                    <a:pt x="808" y="61"/>
                  </a:lnTo>
                  <a:lnTo>
                    <a:pt x="810" y="63"/>
                  </a:lnTo>
                  <a:lnTo>
                    <a:pt x="814" y="65"/>
                  </a:lnTo>
                  <a:lnTo>
                    <a:pt x="817" y="67"/>
                  </a:lnTo>
                  <a:lnTo>
                    <a:pt x="820" y="71"/>
                  </a:lnTo>
                  <a:lnTo>
                    <a:pt x="823" y="73"/>
                  </a:lnTo>
                  <a:lnTo>
                    <a:pt x="826" y="75"/>
                  </a:lnTo>
                  <a:lnTo>
                    <a:pt x="828" y="77"/>
                  </a:lnTo>
                  <a:lnTo>
                    <a:pt x="830" y="79"/>
                  </a:lnTo>
                  <a:lnTo>
                    <a:pt x="833" y="81"/>
                  </a:lnTo>
                  <a:lnTo>
                    <a:pt x="835" y="82"/>
                  </a:lnTo>
                  <a:lnTo>
                    <a:pt x="837" y="82"/>
                  </a:lnTo>
                  <a:lnTo>
                    <a:pt x="839" y="84"/>
                  </a:lnTo>
                  <a:lnTo>
                    <a:pt x="842" y="88"/>
                  </a:lnTo>
                  <a:lnTo>
                    <a:pt x="844" y="90"/>
                  </a:lnTo>
                  <a:lnTo>
                    <a:pt x="846" y="92"/>
                  </a:lnTo>
                  <a:lnTo>
                    <a:pt x="848" y="94"/>
                  </a:lnTo>
                  <a:lnTo>
                    <a:pt x="851" y="96"/>
                  </a:lnTo>
                  <a:lnTo>
                    <a:pt x="853" y="98"/>
                  </a:lnTo>
                  <a:lnTo>
                    <a:pt x="855" y="100"/>
                  </a:lnTo>
                  <a:lnTo>
                    <a:pt x="857" y="102"/>
                  </a:lnTo>
                  <a:lnTo>
                    <a:pt x="859" y="105"/>
                  </a:lnTo>
                  <a:lnTo>
                    <a:pt x="862" y="105"/>
                  </a:lnTo>
                  <a:lnTo>
                    <a:pt x="864" y="107"/>
                  </a:lnTo>
                  <a:lnTo>
                    <a:pt x="866" y="109"/>
                  </a:lnTo>
                  <a:lnTo>
                    <a:pt x="870" y="113"/>
                  </a:lnTo>
                  <a:lnTo>
                    <a:pt x="873" y="115"/>
                  </a:lnTo>
                  <a:lnTo>
                    <a:pt x="875" y="119"/>
                  </a:lnTo>
                  <a:lnTo>
                    <a:pt x="878" y="121"/>
                  </a:lnTo>
                  <a:lnTo>
                    <a:pt x="881" y="124"/>
                  </a:lnTo>
                  <a:lnTo>
                    <a:pt x="884" y="126"/>
                  </a:lnTo>
                  <a:lnTo>
                    <a:pt x="886" y="130"/>
                  </a:lnTo>
                  <a:lnTo>
                    <a:pt x="890" y="132"/>
                  </a:lnTo>
                  <a:lnTo>
                    <a:pt x="892" y="134"/>
                  </a:lnTo>
                  <a:lnTo>
                    <a:pt x="895" y="138"/>
                  </a:lnTo>
                  <a:lnTo>
                    <a:pt x="897" y="140"/>
                  </a:lnTo>
                  <a:lnTo>
                    <a:pt x="901" y="143"/>
                  </a:lnTo>
                  <a:lnTo>
                    <a:pt x="903" y="145"/>
                  </a:lnTo>
                  <a:lnTo>
                    <a:pt x="906" y="147"/>
                  </a:lnTo>
                  <a:lnTo>
                    <a:pt x="910" y="149"/>
                  </a:lnTo>
                  <a:lnTo>
                    <a:pt x="910" y="151"/>
                  </a:lnTo>
                  <a:lnTo>
                    <a:pt x="911" y="151"/>
                  </a:lnTo>
                  <a:lnTo>
                    <a:pt x="912" y="151"/>
                  </a:lnTo>
                  <a:lnTo>
                    <a:pt x="913" y="151"/>
                  </a:lnTo>
                  <a:lnTo>
                    <a:pt x="914" y="151"/>
                  </a:lnTo>
                  <a:lnTo>
                    <a:pt x="915" y="153"/>
                  </a:lnTo>
                  <a:lnTo>
                    <a:pt x="916" y="153"/>
                  </a:lnTo>
                  <a:lnTo>
                    <a:pt x="918" y="155"/>
                  </a:lnTo>
                  <a:lnTo>
                    <a:pt x="919" y="157"/>
                  </a:lnTo>
                  <a:lnTo>
                    <a:pt x="920" y="159"/>
                  </a:lnTo>
                  <a:lnTo>
                    <a:pt x="921" y="161"/>
                  </a:lnTo>
                  <a:lnTo>
                    <a:pt x="923" y="163"/>
                  </a:lnTo>
                  <a:lnTo>
                    <a:pt x="924" y="164"/>
                  </a:lnTo>
                  <a:lnTo>
                    <a:pt x="925" y="166"/>
                  </a:lnTo>
                  <a:lnTo>
                    <a:pt x="926" y="166"/>
                  </a:lnTo>
                  <a:lnTo>
                    <a:pt x="929" y="168"/>
                  </a:lnTo>
                  <a:lnTo>
                    <a:pt x="931" y="168"/>
                  </a:lnTo>
                  <a:lnTo>
                    <a:pt x="933" y="168"/>
                  </a:lnTo>
                  <a:lnTo>
                    <a:pt x="934" y="170"/>
                  </a:lnTo>
                  <a:lnTo>
                    <a:pt x="937" y="172"/>
                  </a:lnTo>
                  <a:lnTo>
                    <a:pt x="939" y="172"/>
                  </a:lnTo>
                  <a:lnTo>
                    <a:pt x="940" y="174"/>
                  </a:lnTo>
                  <a:lnTo>
                    <a:pt x="942" y="176"/>
                  </a:lnTo>
                  <a:lnTo>
                    <a:pt x="943" y="176"/>
                  </a:lnTo>
                  <a:lnTo>
                    <a:pt x="945" y="178"/>
                  </a:lnTo>
                  <a:lnTo>
                    <a:pt x="947" y="180"/>
                  </a:lnTo>
                  <a:lnTo>
                    <a:pt x="949" y="182"/>
                  </a:lnTo>
                  <a:lnTo>
                    <a:pt x="951" y="183"/>
                  </a:lnTo>
                  <a:lnTo>
                    <a:pt x="953" y="185"/>
                  </a:lnTo>
                  <a:lnTo>
                    <a:pt x="954" y="187"/>
                  </a:lnTo>
                  <a:lnTo>
                    <a:pt x="957" y="189"/>
                  </a:lnTo>
                  <a:lnTo>
                    <a:pt x="958" y="191"/>
                  </a:lnTo>
                  <a:lnTo>
                    <a:pt x="959" y="193"/>
                  </a:lnTo>
                  <a:lnTo>
                    <a:pt x="960" y="197"/>
                  </a:lnTo>
                  <a:lnTo>
                    <a:pt x="961" y="199"/>
                  </a:lnTo>
                  <a:lnTo>
                    <a:pt x="963" y="201"/>
                  </a:lnTo>
                  <a:lnTo>
                    <a:pt x="964" y="203"/>
                  </a:lnTo>
                  <a:lnTo>
                    <a:pt x="966" y="204"/>
                  </a:lnTo>
                  <a:lnTo>
                    <a:pt x="968" y="204"/>
                  </a:lnTo>
                  <a:lnTo>
                    <a:pt x="966" y="204"/>
                  </a:lnTo>
                  <a:lnTo>
                    <a:pt x="963" y="204"/>
                  </a:lnTo>
                  <a:lnTo>
                    <a:pt x="961" y="204"/>
                  </a:lnTo>
                  <a:lnTo>
                    <a:pt x="960" y="203"/>
                  </a:lnTo>
                  <a:lnTo>
                    <a:pt x="958" y="201"/>
                  </a:lnTo>
                  <a:lnTo>
                    <a:pt x="956" y="201"/>
                  </a:lnTo>
                  <a:lnTo>
                    <a:pt x="954" y="199"/>
                  </a:lnTo>
                  <a:lnTo>
                    <a:pt x="952" y="197"/>
                  </a:lnTo>
                  <a:lnTo>
                    <a:pt x="950" y="195"/>
                  </a:lnTo>
                  <a:lnTo>
                    <a:pt x="949" y="193"/>
                  </a:lnTo>
                  <a:lnTo>
                    <a:pt x="947" y="193"/>
                  </a:lnTo>
                  <a:lnTo>
                    <a:pt x="944" y="191"/>
                  </a:lnTo>
                  <a:lnTo>
                    <a:pt x="942" y="189"/>
                  </a:lnTo>
                  <a:lnTo>
                    <a:pt x="941" y="189"/>
                  </a:lnTo>
                  <a:lnTo>
                    <a:pt x="939" y="187"/>
                  </a:lnTo>
                  <a:lnTo>
                    <a:pt x="937" y="185"/>
                  </a:lnTo>
                  <a:lnTo>
                    <a:pt x="934" y="185"/>
                  </a:lnTo>
                  <a:lnTo>
                    <a:pt x="933" y="183"/>
                  </a:lnTo>
                  <a:lnTo>
                    <a:pt x="931" y="183"/>
                  </a:lnTo>
                  <a:lnTo>
                    <a:pt x="929" y="182"/>
                  </a:lnTo>
                  <a:lnTo>
                    <a:pt x="928" y="180"/>
                  </a:lnTo>
                  <a:lnTo>
                    <a:pt x="925" y="180"/>
                  </a:lnTo>
                  <a:lnTo>
                    <a:pt x="923" y="178"/>
                  </a:lnTo>
                  <a:lnTo>
                    <a:pt x="922" y="176"/>
                  </a:lnTo>
                  <a:lnTo>
                    <a:pt x="920" y="174"/>
                  </a:lnTo>
                  <a:lnTo>
                    <a:pt x="918" y="172"/>
                  </a:lnTo>
                  <a:lnTo>
                    <a:pt x="916" y="170"/>
                  </a:lnTo>
                  <a:lnTo>
                    <a:pt x="914" y="168"/>
                  </a:lnTo>
                  <a:lnTo>
                    <a:pt x="912" y="166"/>
                  </a:lnTo>
                  <a:lnTo>
                    <a:pt x="911" y="164"/>
                  </a:lnTo>
                  <a:lnTo>
                    <a:pt x="909" y="163"/>
                  </a:lnTo>
                  <a:lnTo>
                    <a:pt x="908" y="161"/>
                  </a:lnTo>
                  <a:lnTo>
                    <a:pt x="904" y="159"/>
                  </a:lnTo>
                  <a:lnTo>
                    <a:pt x="902" y="159"/>
                  </a:lnTo>
                  <a:lnTo>
                    <a:pt x="900" y="157"/>
                  </a:lnTo>
                  <a:lnTo>
                    <a:pt x="896" y="155"/>
                  </a:lnTo>
                  <a:lnTo>
                    <a:pt x="894" y="153"/>
                  </a:lnTo>
                  <a:lnTo>
                    <a:pt x="892" y="149"/>
                  </a:lnTo>
                  <a:lnTo>
                    <a:pt x="890" y="147"/>
                  </a:lnTo>
                  <a:lnTo>
                    <a:pt x="886" y="145"/>
                  </a:lnTo>
                  <a:lnTo>
                    <a:pt x="884" y="143"/>
                  </a:lnTo>
                  <a:lnTo>
                    <a:pt x="882" y="142"/>
                  </a:lnTo>
                  <a:lnTo>
                    <a:pt x="880" y="140"/>
                  </a:lnTo>
                  <a:lnTo>
                    <a:pt x="876" y="138"/>
                  </a:lnTo>
                  <a:lnTo>
                    <a:pt x="874" y="136"/>
                  </a:lnTo>
                  <a:lnTo>
                    <a:pt x="872" y="134"/>
                  </a:lnTo>
                  <a:lnTo>
                    <a:pt x="868" y="132"/>
                  </a:lnTo>
                  <a:lnTo>
                    <a:pt x="866" y="132"/>
                  </a:lnTo>
                  <a:lnTo>
                    <a:pt x="864" y="128"/>
                  </a:lnTo>
                  <a:lnTo>
                    <a:pt x="863" y="126"/>
                  </a:lnTo>
                  <a:lnTo>
                    <a:pt x="861" y="124"/>
                  </a:lnTo>
                  <a:lnTo>
                    <a:pt x="858" y="122"/>
                  </a:lnTo>
                  <a:lnTo>
                    <a:pt x="856" y="121"/>
                  </a:lnTo>
                  <a:lnTo>
                    <a:pt x="854" y="119"/>
                  </a:lnTo>
                  <a:lnTo>
                    <a:pt x="853" y="117"/>
                  </a:lnTo>
                  <a:lnTo>
                    <a:pt x="851" y="113"/>
                  </a:lnTo>
                  <a:lnTo>
                    <a:pt x="848" y="113"/>
                  </a:lnTo>
                  <a:lnTo>
                    <a:pt x="847" y="111"/>
                  </a:lnTo>
                  <a:lnTo>
                    <a:pt x="846" y="109"/>
                  </a:lnTo>
                  <a:lnTo>
                    <a:pt x="844" y="109"/>
                  </a:lnTo>
                  <a:lnTo>
                    <a:pt x="843" y="107"/>
                  </a:lnTo>
                  <a:lnTo>
                    <a:pt x="842" y="107"/>
                  </a:lnTo>
                  <a:lnTo>
                    <a:pt x="840" y="107"/>
                  </a:lnTo>
                  <a:lnTo>
                    <a:pt x="838" y="105"/>
                  </a:lnTo>
                  <a:lnTo>
                    <a:pt x="837" y="105"/>
                  </a:lnTo>
                  <a:lnTo>
                    <a:pt x="836" y="103"/>
                  </a:lnTo>
                  <a:lnTo>
                    <a:pt x="834" y="102"/>
                  </a:lnTo>
                  <a:lnTo>
                    <a:pt x="833" y="102"/>
                  </a:lnTo>
                  <a:lnTo>
                    <a:pt x="830" y="100"/>
                  </a:lnTo>
                  <a:lnTo>
                    <a:pt x="829" y="98"/>
                  </a:lnTo>
                  <a:lnTo>
                    <a:pt x="827" y="98"/>
                  </a:lnTo>
                  <a:lnTo>
                    <a:pt x="826" y="96"/>
                  </a:lnTo>
                  <a:lnTo>
                    <a:pt x="824" y="94"/>
                  </a:lnTo>
                  <a:lnTo>
                    <a:pt x="821" y="92"/>
                  </a:lnTo>
                  <a:lnTo>
                    <a:pt x="819" y="92"/>
                  </a:lnTo>
                  <a:lnTo>
                    <a:pt x="818" y="90"/>
                  </a:lnTo>
                  <a:lnTo>
                    <a:pt x="816" y="90"/>
                  </a:lnTo>
                  <a:lnTo>
                    <a:pt x="814" y="88"/>
                  </a:lnTo>
                  <a:lnTo>
                    <a:pt x="811" y="88"/>
                  </a:lnTo>
                  <a:lnTo>
                    <a:pt x="809" y="88"/>
                  </a:lnTo>
                  <a:lnTo>
                    <a:pt x="806" y="86"/>
                  </a:lnTo>
                  <a:lnTo>
                    <a:pt x="804" y="84"/>
                  </a:lnTo>
                  <a:lnTo>
                    <a:pt x="800" y="82"/>
                  </a:lnTo>
                  <a:lnTo>
                    <a:pt x="798" y="81"/>
                  </a:lnTo>
                  <a:lnTo>
                    <a:pt x="795" y="79"/>
                  </a:lnTo>
                  <a:lnTo>
                    <a:pt x="792" y="77"/>
                  </a:lnTo>
                  <a:lnTo>
                    <a:pt x="789" y="75"/>
                  </a:lnTo>
                  <a:lnTo>
                    <a:pt x="787" y="73"/>
                  </a:lnTo>
                  <a:lnTo>
                    <a:pt x="785" y="71"/>
                  </a:lnTo>
                  <a:lnTo>
                    <a:pt x="782" y="71"/>
                  </a:lnTo>
                  <a:lnTo>
                    <a:pt x="780" y="69"/>
                  </a:lnTo>
                  <a:lnTo>
                    <a:pt x="778" y="67"/>
                  </a:lnTo>
                  <a:lnTo>
                    <a:pt x="777" y="65"/>
                  </a:lnTo>
                  <a:lnTo>
                    <a:pt x="775" y="63"/>
                  </a:lnTo>
                  <a:lnTo>
                    <a:pt x="772" y="63"/>
                  </a:lnTo>
                  <a:lnTo>
                    <a:pt x="770" y="63"/>
                  </a:lnTo>
                  <a:lnTo>
                    <a:pt x="768" y="61"/>
                  </a:lnTo>
                  <a:lnTo>
                    <a:pt x="767" y="60"/>
                  </a:lnTo>
                  <a:lnTo>
                    <a:pt x="766" y="60"/>
                  </a:lnTo>
                  <a:lnTo>
                    <a:pt x="764" y="60"/>
                  </a:lnTo>
                  <a:lnTo>
                    <a:pt x="762" y="60"/>
                  </a:lnTo>
                  <a:lnTo>
                    <a:pt x="761" y="58"/>
                  </a:lnTo>
                  <a:lnTo>
                    <a:pt x="760" y="58"/>
                  </a:lnTo>
                  <a:lnTo>
                    <a:pt x="759" y="56"/>
                  </a:lnTo>
                  <a:lnTo>
                    <a:pt x="757" y="56"/>
                  </a:lnTo>
                  <a:lnTo>
                    <a:pt x="753" y="54"/>
                  </a:lnTo>
                  <a:lnTo>
                    <a:pt x="751" y="52"/>
                  </a:lnTo>
                  <a:lnTo>
                    <a:pt x="749" y="50"/>
                  </a:lnTo>
                  <a:lnTo>
                    <a:pt x="747" y="50"/>
                  </a:lnTo>
                  <a:lnTo>
                    <a:pt x="744" y="48"/>
                  </a:lnTo>
                  <a:lnTo>
                    <a:pt x="742" y="48"/>
                  </a:lnTo>
                  <a:lnTo>
                    <a:pt x="739" y="46"/>
                  </a:lnTo>
                  <a:lnTo>
                    <a:pt x="737" y="46"/>
                  </a:lnTo>
                  <a:lnTo>
                    <a:pt x="733" y="44"/>
                  </a:lnTo>
                  <a:lnTo>
                    <a:pt x="731" y="44"/>
                  </a:lnTo>
                  <a:lnTo>
                    <a:pt x="728" y="42"/>
                  </a:lnTo>
                  <a:lnTo>
                    <a:pt x="724" y="42"/>
                  </a:lnTo>
                  <a:lnTo>
                    <a:pt x="722" y="42"/>
                  </a:lnTo>
                  <a:lnTo>
                    <a:pt x="719" y="40"/>
                  </a:lnTo>
                  <a:lnTo>
                    <a:pt x="715" y="40"/>
                  </a:lnTo>
                  <a:lnTo>
                    <a:pt x="714" y="40"/>
                  </a:lnTo>
                  <a:lnTo>
                    <a:pt x="713" y="40"/>
                  </a:lnTo>
                  <a:lnTo>
                    <a:pt x="712" y="40"/>
                  </a:lnTo>
                  <a:lnTo>
                    <a:pt x="712" y="39"/>
                  </a:lnTo>
                  <a:lnTo>
                    <a:pt x="711" y="39"/>
                  </a:lnTo>
                  <a:lnTo>
                    <a:pt x="710" y="39"/>
                  </a:lnTo>
                  <a:lnTo>
                    <a:pt x="706" y="39"/>
                  </a:lnTo>
                  <a:lnTo>
                    <a:pt x="703" y="37"/>
                  </a:lnTo>
                  <a:lnTo>
                    <a:pt x="699" y="37"/>
                  </a:lnTo>
                  <a:lnTo>
                    <a:pt x="695" y="35"/>
                  </a:lnTo>
                  <a:lnTo>
                    <a:pt x="692" y="35"/>
                  </a:lnTo>
                  <a:lnTo>
                    <a:pt x="689" y="33"/>
                  </a:lnTo>
                  <a:lnTo>
                    <a:pt x="684" y="33"/>
                  </a:lnTo>
                  <a:lnTo>
                    <a:pt x="681" y="33"/>
                  </a:lnTo>
                  <a:lnTo>
                    <a:pt x="677" y="31"/>
                  </a:lnTo>
                  <a:lnTo>
                    <a:pt x="674" y="31"/>
                  </a:lnTo>
                  <a:lnTo>
                    <a:pt x="670" y="31"/>
                  </a:lnTo>
                  <a:lnTo>
                    <a:pt x="666" y="31"/>
                  </a:lnTo>
                  <a:lnTo>
                    <a:pt x="663" y="31"/>
                  </a:lnTo>
                  <a:lnTo>
                    <a:pt x="659" y="31"/>
                  </a:lnTo>
                  <a:lnTo>
                    <a:pt x="656" y="29"/>
                  </a:lnTo>
                  <a:lnTo>
                    <a:pt x="652" y="29"/>
                  </a:lnTo>
                  <a:lnTo>
                    <a:pt x="648" y="29"/>
                  </a:lnTo>
                  <a:lnTo>
                    <a:pt x="645" y="29"/>
                  </a:lnTo>
                  <a:lnTo>
                    <a:pt x="642" y="29"/>
                  </a:lnTo>
                  <a:lnTo>
                    <a:pt x="637" y="29"/>
                  </a:lnTo>
                  <a:lnTo>
                    <a:pt x="634" y="29"/>
                  </a:lnTo>
                  <a:lnTo>
                    <a:pt x="630" y="29"/>
                  </a:lnTo>
                  <a:lnTo>
                    <a:pt x="627" y="29"/>
                  </a:lnTo>
                  <a:lnTo>
                    <a:pt x="623" y="29"/>
                  </a:lnTo>
                  <a:lnTo>
                    <a:pt x="619" y="29"/>
                  </a:lnTo>
                  <a:lnTo>
                    <a:pt x="616" y="29"/>
                  </a:lnTo>
                  <a:lnTo>
                    <a:pt x="613" y="31"/>
                  </a:lnTo>
                  <a:lnTo>
                    <a:pt x="608" y="31"/>
                  </a:lnTo>
                  <a:lnTo>
                    <a:pt x="605" y="31"/>
                  </a:lnTo>
                  <a:lnTo>
                    <a:pt x="600" y="31"/>
                  </a:lnTo>
                  <a:lnTo>
                    <a:pt x="597" y="31"/>
                  </a:lnTo>
                  <a:lnTo>
                    <a:pt x="594" y="33"/>
                  </a:lnTo>
                  <a:lnTo>
                    <a:pt x="591" y="33"/>
                  </a:lnTo>
                  <a:lnTo>
                    <a:pt x="589" y="33"/>
                  </a:lnTo>
                  <a:lnTo>
                    <a:pt x="587" y="33"/>
                  </a:lnTo>
                  <a:lnTo>
                    <a:pt x="585" y="35"/>
                  </a:lnTo>
                  <a:lnTo>
                    <a:pt x="582" y="35"/>
                  </a:lnTo>
                  <a:lnTo>
                    <a:pt x="580" y="37"/>
                  </a:lnTo>
                  <a:lnTo>
                    <a:pt x="578" y="37"/>
                  </a:lnTo>
                  <a:lnTo>
                    <a:pt x="576" y="37"/>
                  </a:lnTo>
                  <a:lnTo>
                    <a:pt x="573" y="39"/>
                  </a:lnTo>
                  <a:lnTo>
                    <a:pt x="572" y="39"/>
                  </a:lnTo>
                  <a:lnTo>
                    <a:pt x="570" y="40"/>
                  </a:lnTo>
                  <a:lnTo>
                    <a:pt x="569" y="40"/>
                  </a:lnTo>
                  <a:lnTo>
                    <a:pt x="567" y="40"/>
                  </a:lnTo>
                  <a:lnTo>
                    <a:pt x="565" y="40"/>
                  </a:lnTo>
                  <a:lnTo>
                    <a:pt x="563" y="40"/>
                  </a:lnTo>
                  <a:lnTo>
                    <a:pt x="561" y="42"/>
                  </a:lnTo>
                  <a:lnTo>
                    <a:pt x="559" y="42"/>
                  </a:lnTo>
                  <a:lnTo>
                    <a:pt x="557" y="44"/>
                  </a:lnTo>
                  <a:lnTo>
                    <a:pt x="556" y="46"/>
                  </a:lnTo>
                  <a:lnTo>
                    <a:pt x="553" y="46"/>
                  </a:lnTo>
                  <a:lnTo>
                    <a:pt x="551" y="46"/>
                  </a:lnTo>
                  <a:lnTo>
                    <a:pt x="549" y="48"/>
                  </a:lnTo>
                  <a:lnTo>
                    <a:pt x="547" y="50"/>
                  </a:lnTo>
                  <a:lnTo>
                    <a:pt x="544" y="50"/>
                  </a:lnTo>
                  <a:lnTo>
                    <a:pt x="542" y="52"/>
                  </a:lnTo>
                  <a:lnTo>
                    <a:pt x="540" y="52"/>
                  </a:lnTo>
                  <a:lnTo>
                    <a:pt x="538" y="54"/>
                  </a:lnTo>
                  <a:lnTo>
                    <a:pt x="535" y="56"/>
                  </a:lnTo>
                  <a:lnTo>
                    <a:pt x="533" y="56"/>
                  </a:lnTo>
                  <a:lnTo>
                    <a:pt x="532" y="58"/>
                  </a:lnTo>
                  <a:lnTo>
                    <a:pt x="530" y="58"/>
                  </a:lnTo>
                  <a:lnTo>
                    <a:pt x="528" y="60"/>
                  </a:lnTo>
                  <a:lnTo>
                    <a:pt x="527" y="61"/>
                  </a:lnTo>
                  <a:lnTo>
                    <a:pt x="525" y="61"/>
                  </a:lnTo>
                  <a:lnTo>
                    <a:pt x="524" y="61"/>
                  </a:lnTo>
                  <a:lnTo>
                    <a:pt x="524" y="63"/>
                  </a:lnTo>
                  <a:lnTo>
                    <a:pt x="523" y="63"/>
                  </a:lnTo>
                  <a:lnTo>
                    <a:pt x="522" y="63"/>
                  </a:lnTo>
                  <a:lnTo>
                    <a:pt x="521" y="65"/>
                  </a:lnTo>
                  <a:lnTo>
                    <a:pt x="520" y="65"/>
                  </a:lnTo>
                  <a:lnTo>
                    <a:pt x="519" y="67"/>
                  </a:lnTo>
                  <a:lnTo>
                    <a:pt x="516" y="69"/>
                  </a:lnTo>
                  <a:lnTo>
                    <a:pt x="514" y="71"/>
                  </a:lnTo>
                  <a:lnTo>
                    <a:pt x="512" y="73"/>
                  </a:lnTo>
                  <a:lnTo>
                    <a:pt x="511" y="73"/>
                  </a:lnTo>
                  <a:lnTo>
                    <a:pt x="509" y="75"/>
                  </a:lnTo>
                  <a:lnTo>
                    <a:pt x="506" y="77"/>
                  </a:lnTo>
                  <a:lnTo>
                    <a:pt x="504" y="79"/>
                  </a:lnTo>
                  <a:lnTo>
                    <a:pt x="501" y="81"/>
                  </a:lnTo>
                  <a:lnTo>
                    <a:pt x="499" y="81"/>
                  </a:lnTo>
                  <a:lnTo>
                    <a:pt x="497" y="82"/>
                  </a:lnTo>
                  <a:lnTo>
                    <a:pt x="495" y="82"/>
                  </a:lnTo>
                  <a:lnTo>
                    <a:pt x="493" y="84"/>
                  </a:lnTo>
                  <a:lnTo>
                    <a:pt x="491" y="86"/>
                  </a:lnTo>
                  <a:lnTo>
                    <a:pt x="489" y="88"/>
                  </a:lnTo>
                  <a:lnTo>
                    <a:pt x="486" y="88"/>
                  </a:lnTo>
                  <a:lnTo>
                    <a:pt x="483" y="90"/>
                  </a:lnTo>
                  <a:lnTo>
                    <a:pt x="481" y="92"/>
                  </a:lnTo>
                  <a:lnTo>
                    <a:pt x="478" y="94"/>
                  </a:lnTo>
                  <a:lnTo>
                    <a:pt x="476" y="96"/>
                  </a:lnTo>
                  <a:lnTo>
                    <a:pt x="473" y="98"/>
                  </a:lnTo>
                  <a:lnTo>
                    <a:pt x="471" y="100"/>
                  </a:lnTo>
                  <a:lnTo>
                    <a:pt x="468" y="102"/>
                  </a:lnTo>
                  <a:lnTo>
                    <a:pt x="466" y="105"/>
                  </a:lnTo>
                  <a:lnTo>
                    <a:pt x="464" y="105"/>
                  </a:lnTo>
                  <a:lnTo>
                    <a:pt x="463" y="105"/>
                  </a:lnTo>
                  <a:lnTo>
                    <a:pt x="462" y="107"/>
                  </a:lnTo>
                  <a:lnTo>
                    <a:pt x="461" y="107"/>
                  </a:lnTo>
                  <a:lnTo>
                    <a:pt x="458" y="109"/>
                  </a:lnTo>
                  <a:lnTo>
                    <a:pt x="457" y="109"/>
                  </a:lnTo>
                  <a:lnTo>
                    <a:pt x="456" y="111"/>
                  </a:lnTo>
                  <a:lnTo>
                    <a:pt x="455" y="111"/>
                  </a:lnTo>
                  <a:lnTo>
                    <a:pt x="452" y="117"/>
                  </a:lnTo>
                  <a:lnTo>
                    <a:pt x="451" y="117"/>
                  </a:lnTo>
                  <a:lnTo>
                    <a:pt x="449" y="119"/>
                  </a:lnTo>
                  <a:lnTo>
                    <a:pt x="448" y="119"/>
                  </a:lnTo>
                  <a:lnTo>
                    <a:pt x="447" y="122"/>
                  </a:lnTo>
                  <a:lnTo>
                    <a:pt x="445" y="124"/>
                  </a:lnTo>
                  <a:lnTo>
                    <a:pt x="444" y="126"/>
                  </a:lnTo>
                  <a:lnTo>
                    <a:pt x="442" y="128"/>
                  </a:lnTo>
                  <a:lnTo>
                    <a:pt x="440" y="130"/>
                  </a:lnTo>
                  <a:lnTo>
                    <a:pt x="438" y="132"/>
                  </a:lnTo>
                  <a:lnTo>
                    <a:pt x="437" y="134"/>
                  </a:lnTo>
                  <a:lnTo>
                    <a:pt x="435" y="138"/>
                  </a:lnTo>
                  <a:lnTo>
                    <a:pt x="434" y="142"/>
                  </a:lnTo>
                  <a:lnTo>
                    <a:pt x="432" y="143"/>
                  </a:lnTo>
                  <a:lnTo>
                    <a:pt x="429" y="145"/>
                  </a:lnTo>
                  <a:lnTo>
                    <a:pt x="427" y="149"/>
                  </a:lnTo>
                  <a:lnTo>
                    <a:pt x="426" y="151"/>
                  </a:lnTo>
                  <a:lnTo>
                    <a:pt x="424" y="155"/>
                  </a:lnTo>
                  <a:lnTo>
                    <a:pt x="423" y="157"/>
                  </a:lnTo>
                  <a:lnTo>
                    <a:pt x="420" y="161"/>
                  </a:lnTo>
                  <a:lnTo>
                    <a:pt x="418" y="163"/>
                  </a:lnTo>
                  <a:lnTo>
                    <a:pt x="417" y="166"/>
                  </a:lnTo>
                  <a:lnTo>
                    <a:pt x="415" y="168"/>
                  </a:lnTo>
                  <a:lnTo>
                    <a:pt x="413" y="172"/>
                  </a:lnTo>
                  <a:lnTo>
                    <a:pt x="411" y="174"/>
                  </a:lnTo>
                  <a:lnTo>
                    <a:pt x="409" y="178"/>
                  </a:lnTo>
                  <a:lnTo>
                    <a:pt x="407" y="180"/>
                  </a:lnTo>
                  <a:lnTo>
                    <a:pt x="405" y="182"/>
                  </a:lnTo>
                  <a:lnTo>
                    <a:pt x="403" y="185"/>
                  </a:lnTo>
                  <a:lnTo>
                    <a:pt x="399" y="189"/>
                  </a:lnTo>
                  <a:lnTo>
                    <a:pt x="397" y="195"/>
                  </a:lnTo>
                  <a:lnTo>
                    <a:pt x="394" y="199"/>
                  </a:lnTo>
                  <a:lnTo>
                    <a:pt x="391" y="203"/>
                  </a:lnTo>
                  <a:lnTo>
                    <a:pt x="388" y="206"/>
                  </a:lnTo>
                  <a:lnTo>
                    <a:pt x="385" y="210"/>
                  </a:lnTo>
                  <a:lnTo>
                    <a:pt x="382" y="216"/>
                  </a:lnTo>
                  <a:lnTo>
                    <a:pt x="375" y="225"/>
                  </a:lnTo>
                  <a:lnTo>
                    <a:pt x="368" y="235"/>
                  </a:lnTo>
                  <a:lnTo>
                    <a:pt x="360" y="245"/>
                  </a:lnTo>
                  <a:lnTo>
                    <a:pt x="353" y="256"/>
                  </a:lnTo>
                  <a:lnTo>
                    <a:pt x="347" y="265"/>
                  </a:lnTo>
                  <a:lnTo>
                    <a:pt x="340" y="277"/>
                  </a:lnTo>
                  <a:lnTo>
                    <a:pt x="333" y="288"/>
                  </a:lnTo>
                  <a:lnTo>
                    <a:pt x="327" y="300"/>
                  </a:lnTo>
                  <a:lnTo>
                    <a:pt x="320" y="311"/>
                  </a:lnTo>
                  <a:lnTo>
                    <a:pt x="313" y="325"/>
                  </a:lnTo>
                  <a:lnTo>
                    <a:pt x="306" y="336"/>
                  </a:lnTo>
                  <a:lnTo>
                    <a:pt x="300" y="349"/>
                  </a:lnTo>
                  <a:lnTo>
                    <a:pt x="293" y="363"/>
                  </a:lnTo>
                  <a:lnTo>
                    <a:pt x="286" y="376"/>
                  </a:lnTo>
                  <a:lnTo>
                    <a:pt x="280" y="389"/>
                  </a:lnTo>
                  <a:lnTo>
                    <a:pt x="274" y="403"/>
                  </a:lnTo>
                  <a:lnTo>
                    <a:pt x="268" y="416"/>
                  </a:lnTo>
                  <a:lnTo>
                    <a:pt x="264" y="429"/>
                  </a:lnTo>
                  <a:lnTo>
                    <a:pt x="258" y="443"/>
                  </a:lnTo>
                  <a:lnTo>
                    <a:pt x="254" y="456"/>
                  </a:lnTo>
                  <a:lnTo>
                    <a:pt x="249" y="470"/>
                  </a:lnTo>
                  <a:lnTo>
                    <a:pt x="245" y="483"/>
                  </a:lnTo>
                  <a:lnTo>
                    <a:pt x="241" y="496"/>
                  </a:lnTo>
                  <a:lnTo>
                    <a:pt x="236" y="510"/>
                  </a:lnTo>
                  <a:lnTo>
                    <a:pt x="232" y="525"/>
                  </a:lnTo>
                  <a:lnTo>
                    <a:pt x="227" y="536"/>
                  </a:lnTo>
                  <a:lnTo>
                    <a:pt x="223" y="552"/>
                  </a:lnTo>
                  <a:lnTo>
                    <a:pt x="219" y="565"/>
                  </a:lnTo>
                  <a:lnTo>
                    <a:pt x="215" y="578"/>
                  </a:lnTo>
                  <a:lnTo>
                    <a:pt x="211" y="593"/>
                  </a:lnTo>
                  <a:lnTo>
                    <a:pt x="207" y="607"/>
                  </a:lnTo>
                  <a:lnTo>
                    <a:pt x="204" y="620"/>
                  </a:lnTo>
                  <a:lnTo>
                    <a:pt x="203" y="622"/>
                  </a:lnTo>
                  <a:lnTo>
                    <a:pt x="201" y="624"/>
                  </a:lnTo>
                  <a:lnTo>
                    <a:pt x="200" y="626"/>
                  </a:lnTo>
                  <a:lnTo>
                    <a:pt x="200" y="628"/>
                  </a:lnTo>
                  <a:lnTo>
                    <a:pt x="199" y="630"/>
                  </a:lnTo>
                  <a:lnTo>
                    <a:pt x="198" y="634"/>
                  </a:lnTo>
                  <a:lnTo>
                    <a:pt x="198" y="635"/>
                  </a:lnTo>
                  <a:lnTo>
                    <a:pt x="197" y="639"/>
                  </a:lnTo>
                  <a:lnTo>
                    <a:pt x="192" y="653"/>
                  </a:lnTo>
                  <a:lnTo>
                    <a:pt x="189" y="668"/>
                  </a:lnTo>
                  <a:lnTo>
                    <a:pt x="185" y="681"/>
                  </a:lnTo>
                  <a:lnTo>
                    <a:pt x="181" y="695"/>
                  </a:lnTo>
                  <a:lnTo>
                    <a:pt x="178" y="710"/>
                  </a:lnTo>
                  <a:lnTo>
                    <a:pt x="175" y="723"/>
                  </a:lnTo>
                  <a:lnTo>
                    <a:pt x="172" y="738"/>
                  </a:lnTo>
                  <a:lnTo>
                    <a:pt x="169" y="756"/>
                  </a:lnTo>
                  <a:lnTo>
                    <a:pt x="168" y="761"/>
                  </a:lnTo>
                  <a:lnTo>
                    <a:pt x="167" y="765"/>
                  </a:lnTo>
                  <a:lnTo>
                    <a:pt x="166" y="771"/>
                  </a:lnTo>
                  <a:lnTo>
                    <a:pt x="165" y="777"/>
                  </a:lnTo>
                  <a:lnTo>
                    <a:pt x="163" y="782"/>
                  </a:lnTo>
                  <a:lnTo>
                    <a:pt x="162" y="786"/>
                  </a:lnTo>
                  <a:lnTo>
                    <a:pt x="160" y="792"/>
                  </a:lnTo>
                  <a:lnTo>
                    <a:pt x="159" y="798"/>
                  </a:lnTo>
                  <a:lnTo>
                    <a:pt x="157" y="811"/>
                  </a:lnTo>
                  <a:lnTo>
                    <a:pt x="154" y="824"/>
                  </a:lnTo>
                  <a:lnTo>
                    <a:pt x="152" y="838"/>
                  </a:lnTo>
                  <a:lnTo>
                    <a:pt x="150" y="849"/>
                  </a:lnTo>
                  <a:lnTo>
                    <a:pt x="148" y="862"/>
                  </a:lnTo>
                  <a:lnTo>
                    <a:pt x="146" y="876"/>
                  </a:lnTo>
                  <a:lnTo>
                    <a:pt x="143" y="889"/>
                  </a:lnTo>
                  <a:lnTo>
                    <a:pt x="141" y="902"/>
                  </a:lnTo>
                  <a:lnTo>
                    <a:pt x="139" y="916"/>
                  </a:lnTo>
                  <a:lnTo>
                    <a:pt x="138" y="929"/>
                  </a:lnTo>
                  <a:lnTo>
                    <a:pt x="135" y="942"/>
                  </a:lnTo>
                  <a:lnTo>
                    <a:pt x="133" y="956"/>
                  </a:lnTo>
                  <a:lnTo>
                    <a:pt x="131" y="969"/>
                  </a:lnTo>
                  <a:lnTo>
                    <a:pt x="129" y="984"/>
                  </a:lnTo>
                  <a:lnTo>
                    <a:pt x="128" y="998"/>
                  </a:lnTo>
                  <a:lnTo>
                    <a:pt x="125" y="1011"/>
                  </a:lnTo>
                  <a:lnTo>
                    <a:pt x="124" y="1021"/>
                  </a:lnTo>
                  <a:lnTo>
                    <a:pt x="123" y="1030"/>
                  </a:lnTo>
                  <a:lnTo>
                    <a:pt x="122" y="1038"/>
                  </a:lnTo>
                  <a:lnTo>
                    <a:pt x="121" y="1047"/>
                  </a:lnTo>
                  <a:lnTo>
                    <a:pt x="120" y="1055"/>
                  </a:lnTo>
                  <a:lnTo>
                    <a:pt x="119" y="1064"/>
                  </a:lnTo>
                  <a:lnTo>
                    <a:pt x="118" y="1074"/>
                  </a:lnTo>
                  <a:lnTo>
                    <a:pt x="116" y="1082"/>
                  </a:lnTo>
                  <a:lnTo>
                    <a:pt x="115" y="1089"/>
                  </a:lnTo>
                  <a:lnTo>
                    <a:pt x="115" y="1097"/>
                  </a:lnTo>
                  <a:lnTo>
                    <a:pt x="114" y="1105"/>
                  </a:lnTo>
                  <a:lnTo>
                    <a:pt x="114" y="1110"/>
                  </a:lnTo>
                  <a:lnTo>
                    <a:pt x="113" y="1124"/>
                  </a:lnTo>
                  <a:lnTo>
                    <a:pt x="111" y="1135"/>
                  </a:lnTo>
                  <a:lnTo>
                    <a:pt x="111" y="1148"/>
                  </a:lnTo>
                  <a:lnTo>
                    <a:pt x="111" y="1160"/>
                  </a:lnTo>
                  <a:lnTo>
                    <a:pt x="114" y="1166"/>
                  </a:lnTo>
                  <a:lnTo>
                    <a:pt x="114" y="1164"/>
                  </a:lnTo>
                  <a:lnTo>
                    <a:pt x="114" y="1162"/>
                  </a:lnTo>
                  <a:lnTo>
                    <a:pt x="114" y="1160"/>
                  </a:lnTo>
                  <a:lnTo>
                    <a:pt x="115" y="1156"/>
                  </a:lnTo>
                  <a:lnTo>
                    <a:pt x="115" y="1152"/>
                  </a:lnTo>
                  <a:lnTo>
                    <a:pt x="115" y="1148"/>
                  </a:lnTo>
                  <a:lnTo>
                    <a:pt x="115" y="1145"/>
                  </a:lnTo>
                  <a:lnTo>
                    <a:pt x="119" y="1133"/>
                  </a:lnTo>
                  <a:lnTo>
                    <a:pt x="122" y="1120"/>
                  </a:lnTo>
                  <a:lnTo>
                    <a:pt x="125" y="1108"/>
                  </a:lnTo>
                  <a:lnTo>
                    <a:pt x="130" y="1097"/>
                  </a:lnTo>
                  <a:lnTo>
                    <a:pt x="133" y="1084"/>
                  </a:lnTo>
                  <a:lnTo>
                    <a:pt x="138" y="1072"/>
                  </a:lnTo>
                  <a:lnTo>
                    <a:pt x="142" y="1059"/>
                  </a:lnTo>
                  <a:lnTo>
                    <a:pt x="146" y="1047"/>
                  </a:lnTo>
                  <a:lnTo>
                    <a:pt x="150" y="1034"/>
                  </a:lnTo>
                  <a:lnTo>
                    <a:pt x="154" y="1023"/>
                  </a:lnTo>
                  <a:lnTo>
                    <a:pt x="159" y="1009"/>
                  </a:lnTo>
                  <a:lnTo>
                    <a:pt x="163" y="998"/>
                  </a:lnTo>
                  <a:lnTo>
                    <a:pt x="167" y="986"/>
                  </a:lnTo>
                  <a:lnTo>
                    <a:pt x="171" y="975"/>
                  </a:lnTo>
                  <a:lnTo>
                    <a:pt x="176" y="961"/>
                  </a:lnTo>
                  <a:lnTo>
                    <a:pt x="179" y="950"/>
                  </a:lnTo>
                  <a:lnTo>
                    <a:pt x="182" y="942"/>
                  </a:lnTo>
                  <a:lnTo>
                    <a:pt x="185" y="933"/>
                  </a:lnTo>
                  <a:lnTo>
                    <a:pt x="188" y="925"/>
                  </a:lnTo>
                  <a:lnTo>
                    <a:pt x="191" y="916"/>
                  </a:lnTo>
                  <a:lnTo>
                    <a:pt x="194" y="906"/>
                  </a:lnTo>
                  <a:lnTo>
                    <a:pt x="197" y="899"/>
                  </a:lnTo>
                  <a:lnTo>
                    <a:pt x="200" y="889"/>
                  </a:lnTo>
                  <a:lnTo>
                    <a:pt x="203" y="879"/>
                  </a:lnTo>
                  <a:lnTo>
                    <a:pt x="206" y="870"/>
                  </a:lnTo>
                  <a:lnTo>
                    <a:pt x="209" y="862"/>
                  </a:lnTo>
                  <a:lnTo>
                    <a:pt x="213" y="853"/>
                  </a:lnTo>
                  <a:lnTo>
                    <a:pt x="215" y="843"/>
                  </a:lnTo>
                  <a:lnTo>
                    <a:pt x="218" y="836"/>
                  </a:lnTo>
                  <a:lnTo>
                    <a:pt x="222" y="826"/>
                  </a:lnTo>
                  <a:lnTo>
                    <a:pt x="225" y="818"/>
                  </a:lnTo>
                  <a:lnTo>
                    <a:pt x="228" y="811"/>
                  </a:lnTo>
                  <a:lnTo>
                    <a:pt x="230" y="807"/>
                  </a:lnTo>
                  <a:lnTo>
                    <a:pt x="232" y="803"/>
                  </a:lnTo>
                  <a:lnTo>
                    <a:pt x="234" y="798"/>
                  </a:lnTo>
                  <a:lnTo>
                    <a:pt x="235" y="794"/>
                  </a:lnTo>
                  <a:lnTo>
                    <a:pt x="237" y="790"/>
                  </a:lnTo>
                  <a:lnTo>
                    <a:pt x="238" y="784"/>
                  </a:lnTo>
                  <a:lnTo>
                    <a:pt x="241" y="780"/>
                  </a:lnTo>
                  <a:lnTo>
                    <a:pt x="243" y="777"/>
                  </a:lnTo>
                  <a:lnTo>
                    <a:pt x="244" y="771"/>
                  </a:lnTo>
                  <a:lnTo>
                    <a:pt x="246" y="767"/>
                  </a:lnTo>
                  <a:lnTo>
                    <a:pt x="247" y="761"/>
                  </a:lnTo>
                  <a:lnTo>
                    <a:pt x="249" y="757"/>
                  </a:lnTo>
                  <a:lnTo>
                    <a:pt x="251" y="754"/>
                  </a:lnTo>
                  <a:lnTo>
                    <a:pt x="253" y="750"/>
                  </a:lnTo>
                  <a:lnTo>
                    <a:pt x="255" y="746"/>
                  </a:lnTo>
                  <a:lnTo>
                    <a:pt x="257" y="742"/>
                  </a:lnTo>
                  <a:lnTo>
                    <a:pt x="261" y="736"/>
                  </a:lnTo>
                  <a:lnTo>
                    <a:pt x="264" y="731"/>
                  </a:lnTo>
                  <a:lnTo>
                    <a:pt x="267" y="723"/>
                  </a:lnTo>
                  <a:lnTo>
                    <a:pt x="271" y="717"/>
                  </a:lnTo>
                  <a:lnTo>
                    <a:pt x="274" y="712"/>
                  </a:lnTo>
                  <a:lnTo>
                    <a:pt x="277" y="706"/>
                  </a:lnTo>
                  <a:lnTo>
                    <a:pt x="281" y="698"/>
                  </a:lnTo>
                  <a:lnTo>
                    <a:pt x="284" y="693"/>
                  </a:lnTo>
                  <a:lnTo>
                    <a:pt x="287" y="687"/>
                  </a:lnTo>
                  <a:lnTo>
                    <a:pt x="291" y="681"/>
                  </a:lnTo>
                  <a:lnTo>
                    <a:pt x="294" y="675"/>
                  </a:lnTo>
                  <a:lnTo>
                    <a:pt x="299" y="670"/>
                  </a:lnTo>
                  <a:lnTo>
                    <a:pt x="302" y="664"/>
                  </a:lnTo>
                  <a:lnTo>
                    <a:pt x="305" y="658"/>
                  </a:lnTo>
                  <a:lnTo>
                    <a:pt x="310" y="653"/>
                  </a:lnTo>
                  <a:lnTo>
                    <a:pt x="313" y="647"/>
                  </a:lnTo>
                  <a:lnTo>
                    <a:pt x="315" y="645"/>
                  </a:lnTo>
                  <a:lnTo>
                    <a:pt x="318" y="641"/>
                  </a:lnTo>
                  <a:lnTo>
                    <a:pt x="320" y="637"/>
                  </a:lnTo>
                  <a:lnTo>
                    <a:pt x="322" y="635"/>
                  </a:lnTo>
                  <a:lnTo>
                    <a:pt x="324" y="632"/>
                  </a:lnTo>
                  <a:lnTo>
                    <a:pt x="327" y="628"/>
                  </a:lnTo>
                  <a:lnTo>
                    <a:pt x="329" y="624"/>
                  </a:lnTo>
                  <a:lnTo>
                    <a:pt x="331" y="620"/>
                  </a:lnTo>
                  <a:lnTo>
                    <a:pt x="334" y="618"/>
                  </a:lnTo>
                  <a:lnTo>
                    <a:pt x="335" y="614"/>
                  </a:lnTo>
                  <a:lnTo>
                    <a:pt x="338" y="611"/>
                  </a:lnTo>
                  <a:lnTo>
                    <a:pt x="340" y="607"/>
                  </a:lnTo>
                  <a:lnTo>
                    <a:pt x="343" y="603"/>
                  </a:lnTo>
                  <a:lnTo>
                    <a:pt x="346" y="599"/>
                  </a:lnTo>
                  <a:lnTo>
                    <a:pt x="348" y="595"/>
                  </a:lnTo>
                  <a:lnTo>
                    <a:pt x="350" y="593"/>
                  </a:lnTo>
                  <a:lnTo>
                    <a:pt x="352" y="590"/>
                  </a:lnTo>
                  <a:lnTo>
                    <a:pt x="354" y="586"/>
                  </a:lnTo>
                  <a:lnTo>
                    <a:pt x="357" y="582"/>
                  </a:lnTo>
                  <a:lnTo>
                    <a:pt x="359" y="580"/>
                  </a:lnTo>
                  <a:lnTo>
                    <a:pt x="362" y="576"/>
                  </a:lnTo>
                  <a:lnTo>
                    <a:pt x="365" y="572"/>
                  </a:lnTo>
                  <a:lnTo>
                    <a:pt x="367" y="571"/>
                  </a:lnTo>
                  <a:lnTo>
                    <a:pt x="369" y="567"/>
                  </a:lnTo>
                  <a:lnTo>
                    <a:pt x="375" y="561"/>
                  </a:lnTo>
                  <a:lnTo>
                    <a:pt x="379" y="555"/>
                  </a:lnTo>
                  <a:lnTo>
                    <a:pt x="384" y="550"/>
                  </a:lnTo>
                  <a:lnTo>
                    <a:pt x="389" y="544"/>
                  </a:lnTo>
                  <a:lnTo>
                    <a:pt x="394" y="538"/>
                  </a:lnTo>
                  <a:lnTo>
                    <a:pt x="399" y="532"/>
                  </a:lnTo>
                  <a:lnTo>
                    <a:pt x="404" y="527"/>
                  </a:lnTo>
                  <a:lnTo>
                    <a:pt x="408" y="521"/>
                  </a:lnTo>
                  <a:lnTo>
                    <a:pt x="413" y="515"/>
                  </a:lnTo>
                  <a:lnTo>
                    <a:pt x="418" y="510"/>
                  </a:lnTo>
                  <a:lnTo>
                    <a:pt x="423" y="504"/>
                  </a:lnTo>
                  <a:lnTo>
                    <a:pt x="428" y="500"/>
                  </a:lnTo>
                  <a:lnTo>
                    <a:pt x="433" y="494"/>
                  </a:lnTo>
                  <a:lnTo>
                    <a:pt x="437" y="489"/>
                  </a:lnTo>
                  <a:lnTo>
                    <a:pt x="443" y="485"/>
                  </a:lnTo>
                  <a:lnTo>
                    <a:pt x="447" y="479"/>
                  </a:lnTo>
                  <a:lnTo>
                    <a:pt x="451" y="477"/>
                  </a:lnTo>
                  <a:lnTo>
                    <a:pt x="454" y="471"/>
                  </a:lnTo>
                  <a:lnTo>
                    <a:pt x="456" y="470"/>
                  </a:lnTo>
                  <a:lnTo>
                    <a:pt x="459" y="466"/>
                  </a:lnTo>
                  <a:lnTo>
                    <a:pt x="463" y="462"/>
                  </a:lnTo>
                  <a:lnTo>
                    <a:pt x="466" y="460"/>
                  </a:lnTo>
                  <a:lnTo>
                    <a:pt x="470" y="456"/>
                  </a:lnTo>
                  <a:lnTo>
                    <a:pt x="473" y="452"/>
                  </a:lnTo>
                  <a:lnTo>
                    <a:pt x="476" y="450"/>
                  </a:lnTo>
                  <a:lnTo>
                    <a:pt x="480" y="449"/>
                  </a:lnTo>
                  <a:lnTo>
                    <a:pt x="483" y="445"/>
                  </a:lnTo>
                  <a:lnTo>
                    <a:pt x="486" y="443"/>
                  </a:lnTo>
                  <a:lnTo>
                    <a:pt x="490" y="439"/>
                  </a:lnTo>
                  <a:lnTo>
                    <a:pt x="493" y="437"/>
                  </a:lnTo>
                  <a:lnTo>
                    <a:pt x="496" y="433"/>
                  </a:lnTo>
                  <a:lnTo>
                    <a:pt x="500" y="429"/>
                  </a:lnTo>
                  <a:lnTo>
                    <a:pt x="503" y="426"/>
                  </a:lnTo>
                  <a:lnTo>
                    <a:pt x="505" y="424"/>
                  </a:lnTo>
                  <a:lnTo>
                    <a:pt x="508" y="422"/>
                  </a:lnTo>
                  <a:lnTo>
                    <a:pt x="510" y="420"/>
                  </a:lnTo>
                  <a:lnTo>
                    <a:pt x="512" y="418"/>
                  </a:lnTo>
                  <a:lnTo>
                    <a:pt x="514" y="416"/>
                  </a:lnTo>
                  <a:lnTo>
                    <a:pt x="516" y="412"/>
                  </a:lnTo>
                  <a:lnTo>
                    <a:pt x="519" y="410"/>
                  </a:lnTo>
                  <a:lnTo>
                    <a:pt x="521" y="409"/>
                  </a:lnTo>
                  <a:lnTo>
                    <a:pt x="523" y="407"/>
                  </a:lnTo>
                  <a:lnTo>
                    <a:pt x="525" y="405"/>
                  </a:lnTo>
                  <a:lnTo>
                    <a:pt x="527" y="403"/>
                  </a:lnTo>
                  <a:lnTo>
                    <a:pt x="529" y="401"/>
                  </a:lnTo>
                  <a:lnTo>
                    <a:pt x="531" y="401"/>
                  </a:lnTo>
                  <a:lnTo>
                    <a:pt x="533" y="399"/>
                  </a:lnTo>
                  <a:lnTo>
                    <a:pt x="535" y="397"/>
                  </a:lnTo>
                  <a:lnTo>
                    <a:pt x="538" y="393"/>
                  </a:lnTo>
                  <a:lnTo>
                    <a:pt x="540" y="391"/>
                  </a:lnTo>
                  <a:lnTo>
                    <a:pt x="543" y="389"/>
                  </a:lnTo>
                  <a:lnTo>
                    <a:pt x="546" y="388"/>
                  </a:lnTo>
                  <a:lnTo>
                    <a:pt x="548" y="386"/>
                  </a:lnTo>
                  <a:lnTo>
                    <a:pt x="551" y="384"/>
                  </a:lnTo>
                  <a:lnTo>
                    <a:pt x="554" y="382"/>
                  </a:lnTo>
                  <a:lnTo>
                    <a:pt x="557" y="378"/>
                  </a:lnTo>
                  <a:lnTo>
                    <a:pt x="560" y="378"/>
                  </a:lnTo>
                  <a:lnTo>
                    <a:pt x="565" y="374"/>
                  </a:lnTo>
                  <a:lnTo>
                    <a:pt x="570" y="370"/>
                  </a:lnTo>
                  <a:lnTo>
                    <a:pt x="575" y="367"/>
                  </a:lnTo>
                  <a:lnTo>
                    <a:pt x="579" y="365"/>
                  </a:lnTo>
                  <a:lnTo>
                    <a:pt x="585" y="361"/>
                  </a:lnTo>
                  <a:lnTo>
                    <a:pt x="589" y="357"/>
                  </a:lnTo>
                  <a:lnTo>
                    <a:pt x="594" y="353"/>
                  </a:lnTo>
                  <a:lnTo>
                    <a:pt x="599" y="351"/>
                  </a:lnTo>
                  <a:lnTo>
                    <a:pt x="604" y="347"/>
                  </a:lnTo>
                  <a:lnTo>
                    <a:pt x="609" y="344"/>
                  </a:lnTo>
                  <a:lnTo>
                    <a:pt x="614" y="340"/>
                  </a:lnTo>
                  <a:lnTo>
                    <a:pt x="619" y="336"/>
                  </a:lnTo>
                  <a:lnTo>
                    <a:pt x="624" y="334"/>
                  </a:lnTo>
                  <a:lnTo>
                    <a:pt x="629" y="330"/>
                  </a:lnTo>
                  <a:lnTo>
                    <a:pt x="634" y="327"/>
                  </a:lnTo>
                  <a:lnTo>
                    <a:pt x="639" y="325"/>
                  </a:lnTo>
                  <a:lnTo>
                    <a:pt x="642" y="323"/>
                  </a:lnTo>
                  <a:lnTo>
                    <a:pt x="644" y="321"/>
                  </a:lnTo>
                  <a:lnTo>
                    <a:pt x="646" y="319"/>
                  </a:lnTo>
                  <a:lnTo>
                    <a:pt x="648" y="317"/>
                  </a:lnTo>
                  <a:lnTo>
                    <a:pt x="652" y="315"/>
                  </a:lnTo>
                  <a:lnTo>
                    <a:pt x="654" y="311"/>
                  </a:lnTo>
                  <a:lnTo>
                    <a:pt x="656" y="311"/>
                  </a:lnTo>
                  <a:lnTo>
                    <a:pt x="658" y="309"/>
                  </a:lnTo>
                  <a:lnTo>
                    <a:pt x="661" y="309"/>
                  </a:lnTo>
                  <a:lnTo>
                    <a:pt x="662" y="307"/>
                  </a:lnTo>
                  <a:lnTo>
                    <a:pt x="664" y="306"/>
                  </a:lnTo>
                  <a:lnTo>
                    <a:pt x="666" y="304"/>
                  </a:lnTo>
                  <a:lnTo>
                    <a:pt x="668" y="302"/>
                  </a:lnTo>
                  <a:lnTo>
                    <a:pt x="670" y="302"/>
                  </a:lnTo>
                  <a:lnTo>
                    <a:pt x="672" y="300"/>
                  </a:lnTo>
                  <a:lnTo>
                    <a:pt x="674" y="300"/>
                  </a:lnTo>
                  <a:lnTo>
                    <a:pt x="675" y="298"/>
                  </a:lnTo>
                  <a:lnTo>
                    <a:pt x="677" y="296"/>
                  </a:lnTo>
                  <a:lnTo>
                    <a:pt x="680" y="294"/>
                  </a:lnTo>
                  <a:lnTo>
                    <a:pt x="682" y="294"/>
                  </a:lnTo>
                  <a:lnTo>
                    <a:pt x="684" y="292"/>
                  </a:lnTo>
                  <a:lnTo>
                    <a:pt x="685" y="290"/>
                  </a:lnTo>
                  <a:lnTo>
                    <a:pt x="687" y="290"/>
                  </a:lnTo>
                  <a:lnTo>
                    <a:pt x="690" y="286"/>
                  </a:lnTo>
                  <a:lnTo>
                    <a:pt x="692" y="286"/>
                  </a:lnTo>
                  <a:lnTo>
                    <a:pt x="694" y="285"/>
                  </a:lnTo>
                  <a:lnTo>
                    <a:pt x="697" y="285"/>
                  </a:lnTo>
                  <a:lnTo>
                    <a:pt x="700" y="285"/>
                  </a:lnTo>
                  <a:lnTo>
                    <a:pt x="702" y="285"/>
                  </a:lnTo>
                  <a:lnTo>
                    <a:pt x="705" y="283"/>
                  </a:lnTo>
                  <a:lnTo>
                    <a:pt x="708" y="283"/>
                  </a:lnTo>
                  <a:lnTo>
                    <a:pt x="711" y="281"/>
                  </a:lnTo>
                  <a:lnTo>
                    <a:pt x="713" y="281"/>
                  </a:lnTo>
                  <a:lnTo>
                    <a:pt x="715" y="279"/>
                  </a:lnTo>
                  <a:lnTo>
                    <a:pt x="718" y="277"/>
                  </a:lnTo>
                  <a:lnTo>
                    <a:pt x="720" y="277"/>
                  </a:lnTo>
                  <a:lnTo>
                    <a:pt x="723" y="275"/>
                  </a:lnTo>
                  <a:lnTo>
                    <a:pt x="725" y="275"/>
                  </a:lnTo>
                  <a:lnTo>
                    <a:pt x="728" y="273"/>
                  </a:lnTo>
                  <a:lnTo>
                    <a:pt x="730" y="273"/>
                  </a:lnTo>
                  <a:lnTo>
                    <a:pt x="694" y="302"/>
                  </a:lnTo>
                  <a:lnTo>
                    <a:pt x="693" y="302"/>
                  </a:lnTo>
                  <a:lnTo>
                    <a:pt x="692" y="304"/>
                  </a:lnTo>
                  <a:lnTo>
                    <a:pt x="690" y="306"/>
                  </a:lnTo>
                  <a:lnTo>
                    <a:pt x="689" y="306"/>
                  </a:lnTo>
                  <a:lnTo>
                    <a:pt x="687" y="307"/>
                  </a:lnTo>
                  <a:lnTo>
                    <a:pt x="686" y="307"/>
                  </a:lnTo>
                  <a:lnTo>
                    <a:pt x="685" y="309"/>
                  </a:lnTo>
                  <a:lnTo>
                    <a:pt x="683" y="309"/>
                  </a:lnTo>
                  <a:lnTo>
                    <a:pt x="682" y="309"/>
                  </a:lnTo>
                  <a:lnTo>
                    <a:pt x="682" y="311"/>
                  </a:lnTo>
                  <a:lnTo>
                    <a:pt x="681" y="311"/>
                  </a:lnTo>
                  <a:lnTo>
                    <a:pt x="680" y="311"/>
                  </a:lnTo>
                  <a:lnTo>
                    <a:pt x="678" y="313"/>
                  </a:lnTo>
                  <a:lnTo>
                    <a:pt x="677" y="315"/>
                  </a:lnTo>
                  <a:lnTo>
                    <a:pt x="674" y="317"/>
                  </a:lnTo>
                  <a:lnTo>
                    <a:pt x="671" y="321"/>
                  </a:lnTo>
                  <a:lnTo>
                    <a:pt x="667" y="323"/>
                  </a:lnTo>
                  <a:lnTo>
                    <a:pt x="665" y="325"/>
                  </a:lnTo>
                  <a:lnTo>
                    <a:pt x="662" y="327"/>
                  </a:lnTo>
                  <a:lnTo>
                    <a:pt x="658" y="328"/>
                  </a:lnTo>
                  <a:lnTo>
                    <a:pt x="655" y="330"/>
                  </a:lnTo>
                  <a:lnTo>
                    <a:pt x="653" y="332"/>
                  </a:lnTo>
                  <a:lnTo>
                    <a:pt x="649" y="334"/>
                  </a:lnTo>
                  <a:lnTo>
                    <a:pt x="646" y="336"/>
                  </a:lnTo>
                  <a:lnTo>
                    <a:pt x="643" y="338"/>
                  </a:lnTo>
                  <a:lnTo>
                    <a:pt x="639" y="340"/>
                  </a:lnTo>
                  <a:lnTo>
                    <a:pt x="636" y="342"/>
                  </a:lnTo>
                  <a:lnTo>
                    <a:pt x="633" y="344"/>
                  </a:lnTo>
                  <a:lnTo>
                    <a:pt x="629" y="347"/>
                  </a:lnTo>
                  <a:lnTo>
                    <a:pt x="627" y="349"/>
                  </a:lnTo>
                  <a:lnTo>
                    <a:pt x="624" y="351"/>
                  </a:lnTo>
                  <a:lnTo>
                    <a:pt x="621" y="351"/>
                  </a:lnTo>
                  <a:lnTo>
                    <a:pt x="619" y="353"/>
                  </a:lnTo>
                  <a:lnTo>
                    <a:pt x="616" y="357"/>
                  </a:lnTo>
                  <a:lnTo>
                    <a:pt x="614" y="357"/>
                  </a:lnTo>
                  <a:lnTo>
                    <a:pt x="610" y="359"/>
                  </a:lnTo>
                  <a:lnTo>
                    <a:pt x="608" y="361"/>
                  </a:lnTo>
                  <a:lnTo>
                    <a:pt x="606" y="363"/>
                  </a:lnTo>
                  <a:lnTo>
                    <a:pt x="602" y="365"/>
                  </a:lnTo>
                  <a:lnTo>
                    <a:pt x="600" y="367"/>
                  </a:lnTo>
                  <a:lnTo>
                    <a:pt x="597" y="368"/>
                  </a:lnTo>
                  <a:lnTo>
                    <a:pt x="595" y="370"/>
                  </a:lnTo>
                  <a:lnTo>
                    <a:pt x="592" y="372"/>
                  </a:lnTo>
                  <a:lnTo>
                    <a:pt x="589" y="374"/>
                  </a:lnTo>
                  <a:lnTo>
                    <a:pt x="587" y="376"/>
                  </a:lnTo>
                  <a:lnTo>
                    <a:pt x="585" y="378"/>
                  </a:lnTo>
                  <a:lnTo>
                    <a:pt x="581" y="380"/>
                  </a:lnTo>
                  <a:lnTo>
                    <a:pt x="579" y="382"/>
                  </a:lnTo>
                  <a:lnTo>
                    <a:pt x="577" y="384"/>
                  </a:lnTo>
                  <a:lnTo>
                    <a:pt x="575" y="388"/>
                  </a:lnTo>
                  <a:lnTo>
                    <a:pt x="572" y="391"/>
                  </a:lnTo>
                  <a:lnTo>
                    <a:pt x="570" y="393"/>
                  </a:lnTo>
                  <a:lnTo>
                    <a:pt x="568" y="395"/>
                  </a:lnTo>
                  <a:lnTo>
                    <a:pt x="565" y="397"/>
                  </a:lnTo>
                  <a:lnTo>
                    <a:pt x="562" y="401"/>
                  </a:lnTo>
                  <a:lnTo>
                    <a:pt x="561" y="403"/>
                  </a:lnTo>
                  <a:lnTo>
                    <a:pt x="558" y="403"/>
                  </a:lnTo>
                  <a:lnTo>
                    <a:pt x="556" y="407"/>
                  </a:lnTo>
                  <a:lnTo>
                    <a:pt x="554" y="407"/>
                  </a:lnTo>
                  <a:lnTo>
                    <a:pt x="552" y="409"/>
                  </a:lnTo>
                  <a:lnTo>
                    <a:pt x="550" y="410"/>
                  </a:lnTo>
                  <a:lnTo>
                    <a:pt x="547" y="414"/>
                  </a:lnTo>
                  <a:lnTo>
                    <a:pt x="546" y="416"/>
                  </a:lnTo>
                  <a:lnTo>
                    <a:pt x="543" y="416"/>
                  </a:lnTo>
                  <a:lnTo>
                    <a:pt x="541" y="418"/>
                  </a:lnTo>
                  <a:lnTo>
                    <a:pt x="539" y="420"/>
                  </a:lnTo>
                  <a:lnTo>
                    <a:pt x="537" y="422"/>
                  </a:lnTo>
                  <a:lnTo>
                    <a:pt x="534" y="424"/>
                  </a:lnTo>
                  <a:lnTo>
                    <a:pt x="533" y="426"/>
                  </a:lnTo>
                  <a:lnTo>
                    <a:pt x="531" y="426"/>
                  </a:lnTo>
                  <a:lnTo>
                    <a:pt x="529" y="428"/>
                  </a:lnTo>
                  <a:lnTo>
                    <a:pt x="527" y="429"/>
                  </a:lnTo>
                  <a:lnTo>
                    <a:pt x="524" y="431"/>
                  </a:lnTo>
                  <a:lnTo>
                    <a:pt x="522" y="433"/>
                  </a:lnTo>
                  <a:lnTo>
                    <a:pt x="520" y="435"/>
                  </a:lnTo>
                  <a:lnTo>
                    <a:pt x="519" y="437"/>
                  </a:lnTo>
                  <a:lnTo>
                    <a:pt x="516" y="441"/>
                  </a:lnTo>
                  <a:lnTo>
                    <a:pt x="514" y="443"/>
                  </a:lnTo>
                  <a:lnTo>
                    <a:pt x="512" y="445"/>
                  </a:lnTo>
                  <a:lnTo>
                    <a:pt x="511" y="449"/>
                  </a:lnTo>
                  <a:lnTo>
                    <a:pt x="509" y="450"/>
                  </a:lnTo>
                  <a:lnTo>
                    <a:pt x="506" y="452"/>
                  </a:lnTo>
                  <a:lnTo>
                    <a:pt x="504" y="454"/>
                  </a:lnTo>
                  <a:lnTo>
                    <a:pt x="502" y="456"/>
                  </a:lnTo>
                  <a:lnTo>
                    <a:pt x="500" y="458"/>
                  </a:lnTo>
                  <a:lnTo>
                    <a:pt x="497" y="460"/>
                  </a:lnTo>
                  <a:lnTo>
                    <a:pt x="494" y="464"/>
                  </a:lnTo>
                  <a:lnTo>
                    <a:pt x="491" y="468"/>
                  </a:lnTo>
                  <a:lnTo>
                    <a:pt x="487" y="471"/>
                  </a:lnTo>
                  <a:lnTo>
                    <a:pt x="483" y="475"/>
                  </a:lnTo>
                  <a:lnTo>
                    <a:pt x="480" y="479"/>
                  </a:lnTo>
                  <a:lnTo>
                    <a:pt x="476" y="483"/>
                  </a:lnTo>
                  <a:lnTo>
                    <a:pt x="472" y="485"/>
                  </a:lnTo>
                  <a:lnTo>
                    <a:pt x="468" y="489"/>
                  </a:lnTo>
                  <a:lnTo>
                    <a:pt x="464" y="492"/>
                  </a:lnTo>
                  <a:lnTo>
                    <a:pt x="461" y="494"/>
                  </a:lnTo>
                  <a:lnTo>
                    <a:pt x="456" y="498"/>
                  </a:lnTo>
                  <a:lnTo>
                    <a:pt x="453" y="502"/>
                  </a:lnTo>
                  <a:lnTo>
                    <a:pt x="448" y="506"/>
                  </a:lnTo>
                  <a:lnTo>
                    <a:pt x="445" y="510"/>
                  </a:lnTo>
                  <a:lnTo>
                    <a:pt x="442" y="511"/>
                  </a:lnTo>
                  <a:lnTo>
                    <a:pt x="438" y="517"/>
                  </a:lnTo>
                  <a:lnTo>
                    <a:pt x="434" y="521"/>
                  </a:lnTo>
                  <a:lnTo>
                    <a:pt x="428" y="529"/>
                  </a:lnTo>
                  <a:lnTo>
                    <a:pt x="424" y="534"/>
                  </a:lnTo>
                  <a:lnTo>
                    <a:pt x="419" y="538"/>
                  </a:lnTo>
                  <a:lnTo>
                    <a:pt x="415" y="546"/>
                  </a:lnTo>
                  <a:lnTo>
                    <a:pt x="410" y="552"/>
                  </a:lnTo>
                  <a:lnTo>
                    <a:pt x="406" y="557"/>
                  </a:lnTo>
                  <a:lnTo>
                    <a:pt x="403" y="563"/>
                  </a:lnTo>
                  <a:lnTo>
                    <a:pt x="397" y="569"/>
                  </a:lnTo>
                  <a:lnTo>
                    <a:pt x="394" y="576"/>
                  </a:lnTo>
                  <a:lnTo>
                    <a:pt x="389" y="582"/>
                  </a:lnTo>
                  <a:lnTo>
                    <a:pt x="385" y="588"/>
                  </a:lnTo>
                  <a:lnTo>
                    <a:pt x="379" y="593"/>
                  </a:lnTo>
                  <a:lnTo>
                    <a:pt x="376" y="601"/>
                  </a:lnTo>
                  <a:lnTo>
                    <a:pt x="370" y="607"/>
                  </a:lnTo>
                  <a:lnTo>
                    <a:pt x="366" y="613"/>
                  </a:lnTo>
                  <a:lnTo>
                    <a:pt x="363" y="618"/>
                  </a:lnTo>
                  <a:lnTo>
                    <a:pt x="360" y="622"/>
                  </a:lnTo>
                  <a:lnTo>
                    <a:pt x="358" y="626"/>
                  </a:lnTo>
                  <a:lnTo>
                    <a:pt x="354" y="630"/>
                  </a:lnTo>
                  <a:lnTo>
                    <a:pt x="352" y="634"/>
                  </a:lnTo>
                  <a:lnTo>
                    <a:pt x="349" y="637"/>
                  </a:lnTo>
                  <a:lnTo>
                    <a:pt x="347" y="643"/>
                  </a:lnTo>
                  <a:lnTo>
                    <a:pt x="343" y="645"/>
                  </a:lnTo>
                  <a:lnTo>
                    <a:pt x="341" y="651"/>
                  </a:lnTo>
                  <a:lnTo>
                    <a:pt x="338" y="654"/>
                  </a:lnTo>
                  <a:lnTo>
                    <a:pt x="335" y="658"/>
                  </a:lnTo>
                  <a:lnTo>
                    <a:pt x="332" y="662"/>
                  </a:lnTo>
                  <a:lnTo>
                    <a:pt x="330" y="666"/>
                  </a:lnTo>
                  <a:lnTo>
                    <a:pt x="327" y="672"/>
                  </a:lnTo>
                  <a:lnTo>
                    <a:pt x="324" y="675"/>
                  </a:lnTo>
                  <a:lnTo>
                    <a:pt x="321" y="681"/>
                  </a:lnTo>
                  <a:lnTo>
                    <a:pt x="319" y="685"/>
                  </a:lnTo>
                  <a:lnTo>
                    <a:pt x="316" y="687"/>
                  </a:lnTo>
                  <a:lnTo>
                    <a:pt x="314" y="693"/>
                  </a:lnTo>
                  <a:lnTo>
                    <a:pt x="311" y="695"/>
                  </a:lnTo>
                  <a:lnTo>
                    <a:pt x="309" y="698"/>
                  </a:lnTo>
                  <a:lnTo>
                    <a:pt x="306" y="704"/>
                  </a:lnTo>
                  <a:lnTo>
                    <a:pt x="304" y="708"/>
                  </a:lnTo>
                  <a:lnTo>
                    <a:pt x="302" y="712"/>
                  </a:lnTo>
                  <a:lnTo>
                    <a:pt x="300" y="717"/>
                  </a:lnTo>
                  <a:lnTo>
                    <a:pt x="297" y="721"/>
                  </a:lnTo>
                  <a:lnTo>
                    <a:pt x="294" y="727"/>
                  </a:lnTo>
                  <a:lnTo>
                    <a:pt x="292" y="731"/>
                  </a:lnTo>
                  <a:lnTo>
                    <a:pt x="291" y="736"/>
                  </a:lnTo>
                  <a:lnTo>
                    <a:pt x="289" y="740"/>
                  </a:lnTo>
                  <a:lnTo>
                    <a:pt x="285" y="746"/>
                  </a:lnTo>
                  <a:lnTo>
                    <a:pt x="283" y="752"/>
                  </a:lnTo>
                  <a:lnTo>
                    <a:pt x="281" y="757"/>
                  </a:lnTo>
                  <a:lnTo>
                    <a:pt x="277" y="763"/>
                  </a:lnTo>
                  <a:lnTo>
                    <a:pt x="274" y="771"/>
                  </a:lnTo>
                  <a:lnTo>
                    <a:pt x="271" y="777"/>
                  </a:lnTo>
                  <a:lnTo>
                    <a:pt x="267" y="782"/>
                  </a:lnTo>
                  <a:lnTo>
                    <a:pt x="264" y="790"/>
                  </a:lnTo>
                  <a:lnTo>
                    <a:pt x="261" y="798"/>
                  </a:lnTo>
                  <a:lnTo>
                    <a:pt x="258" y="805"/>
                  </a:lnTo>
                  <a:lnTo>
                    <a:pt x="253" y="818"/>
                  </a:lnTo>
                  <a:lnTo>
                    <a:pt x="247" y="834"/>
                  </a:lnTo>
                  <a:lnTo>
                    <a:pt x="242" y="847"/>
                  </a:lnTo>
                  <a:lnTo>
                    <a:pt x="236" y="860"/>
                  </a:lnTo>
                  <a:lnTo>
                    <a:pt x="230" y="874"/>
                  </a:lnTo>
                  <a:lnTo>
                    <a:pt x="224" y="889"/>
                  </a:lnTo>
                  <a:lnTo>
                    <a:pt x="218" y="900"/>
                  </a:lnTo>
                  <a:lnTo>
                    <a:pt x="213" y="914"/>
                  </a:lnTo>
                  <a:lnTo>
                    <a:pt x="207" y="927"/>
                  </a:lnTo>
                  <a:lnTo>
                    <a:pt x="201" y="941"/>
                  </a:lnTo>
                  <a:lnTo>
                    <a:pt x="196" y="954"/>
                  </a:lnTo>
                  <a:lnTo>
                    <a:pt x="189" y="965"/>
                  </a:lnTo>
                  <a:lnTo>
                    <a:pt x="184" y="979"/>
                  </a:lnTo>
                  <a:lnTo>
                    <a:pt x="178" y="992"/>
                  </a:lnTo>
                  <a:lnTo>
                    <a:pt x="172" y="1003"/>
                  </a:lnTo>
                  <a:lnTo>
                    <a:pt x="166" y="1017"/>
                  </a:lnTo>
                  <a:lnTo>
                    <a:pt x="165" y="1017"/>
                  </a:lnTo>
                  <a:lnTo>
                    <a:pt x="163" y="1019"/>
                  </a:lnTo>
                  <a:lnTo>
                    <a:pt x="163" y="1021"/>
                  </a:lnTo>
                  <a:lnTo>
                    <a:pt x="163" y="1023"/>
                  </a:lnTo>
                  <a:lnTo>
                    <a:pt x="162" y="1026"/>
                  </a:lnTo>
                  <a:lnTo>
                    <a:pt x="160" y="1032"/>
                  </a:lnTo>
                  <a:lnTo>
                    <a:pt x="158" y="1038"/>
                  </a:lnTo>
                  <a:lnTo>
                    <a:pt x="157" y="1042"/>
                  </a:lnTo>
                  <a:lnTo>
                    <a:pt x="154" y="1047"/>
                  </a:lnTo>
                  <a:lnTo>
                    <a:pt x="152" y="1053"/>
                  </a:lnTo>
                  <a:lnTo>
                    <a:pt x="150" y="1057"/>
                  </a:lnTo>
                  <a:lnTo>
                    <a:pt x="148" y="1063"/>
                  </a:lnTo>
                  <a:lnTo>
                    <a:pt x="146" y="1070"/>
                  </a:lnTo>
                  <a:lnTo>
                    <a:pt x="143" y="1078"/>
                  </a:lnTo>
                  <a:lnTo>
                    <a:pt x="141" y="1085"/>
                  </a:lnTo>
                  <a:lnTo>
                    <a:pt x="139" y="1093"/>
                  </a:lnTo>
                  <a:lnTo>
                    <a:pt x="137" y="1099"/>
                  </a:lnTo>
                  <a:lnTo>
                    <a:pt x="134" y="1106"/>
                  </a:lnTo>
                  <a:lnTo>
                    <a:pt x="132" y="1116"/>
                  </a:lnTo>
                  <a:lnTo>
                    <a:pt x="129" y="1122"/>
                  </a:lnTo>
                  <a:lnTo>
                    <a:pt x="128" y="1131"/>
                  </a:lnTo>
                  <a:lnTo>
                    <a:pt x="125" y="1137"/>
                  </a:lnTo>
                  <a:lnTo>
                    <a:pt x="123" y="1146"/>
                  </a:lnTo>
                  <a:lnTo>
                    <a:pt x="121" y="1152"/>
                  </a:lnTo>
                  <a:lnTo>
                    <a:pt x="119" y="1160"/>
                  </a:lnTo>
                  <a:lnTo>
                    <a:pt x="116" y="1169"/>
                  </a:lnTo>
                  <a:lnTo>
                    <a:pt x="114" y="1177"/>
                  </a:lnTo>
                  <a:lnTo>
                    <a:pt x="112" y="1185"/>
                  </a:lnTo>
                  <a:lnTo>
                    <a:pt x="111" y="1200"/>
                  </a:lnTo>
                  <a:lnTo>
                    <a:pt x="109" y="1215"/>
                  </a:lnTo>
                  <a:lnTo>
                    <a:pt x="108" y="1228"/>
                  </a:lnTo>
                  <a:lnTo>
                    <a:pt x="105" y="1244"/>
                  </a:lnTo>
                  <a:lnTo>
                    <a:pt x="104" y="1259"/>
                  </a:lnTo>
                  <a:lnTo>
                    <a:pt x="102" y="1274"/>
                  </a:lnTo>
                  <a:lnTo>
                    <a:pt x="101" y="1289"/>
                  </a:lnTo>
                  <a:lnTo>
                    <a:pt x="100" y="1307"/>
                  </a:lnTo>
                  <a:lnTo>
                    <a:pt x="99" y="1314"/>
                  </a:lnTo>
                  <a:lnTo>
                    <a:pt x="98" y="1324"/>
                  </a:lnTo>
                  <a:lnTo>
                    <a:pt x="98" y="1331"/>
                  </a:lnTo>
                  <a:lnTo>
                    <a:pt x="96" y="1339"/>
                  </a:lnTo>
                  <a:lnTo>
                    <a:pt x="95" y="1349"/>
                  </a:lnTo>
                  <a:lnTo>
                    <a:pt x="94" y="1356"/>
                  </a:lnTo>
                  <a:lnTo>
                    <a:pt x="94" y="1366"/>
                  </a:lnTo>
                  <a:lnTo>
                    <a:pt x="93" y="1375"/>
                  </a:lnTo>
                  <a:lnTo>
                    <a:pt x="93" y="1381"/>
                  </a:lnTo>
                  <a:lnTo>
                    <a:pt x="92" y="1387"/>
                  </a:lnTo>
                  <a:lnTo>
                    <a:pt x="92" y="1392"/>
                  </a:lnTo>
                  <a:lnTo>
                    <a:pt x="91" y="1398"/>
                  </a:lnTo>
                  <a:lnTo>
                    <a:pt x="90" y="1408"/>
                  </a:lnTo>
                  <a:lnTo>
                    <a:pt x="90" y="1417"/>
                  </a:lnTo>
                  <a:lnTo>
                    <a:pt x="89" y="1425"/>
                  </a:lnTo>
                  <a:lnTo>
                    <a:pt x="87" y="1434"/>
                  </a:lnTo>
                  <a:lnTo>
                    <a:pt x="86" y="1446"/>
                  </a:lnTo>
                  <a:lnTo>
                    <a:pt x="85" y="1459"/>
                  </a:lnTo>
                  <a:lnTo>
                    <a:pt x="85" y="1471"/>
                  </a:lnTo>
                  <a:lnTo>
                    <a:pt x="83" y="1484"/>
                  </a:lnTo>
                  <a:lnTo>
                    <a:pt x="82" y="1499"/>
                  </a:lnTo>
                  <a:lnTo>
                    <a:pt x="81" y="1514"/>
                  </a:lnTo>
                  <a:lnTo>
                    <a:pt x="80" y="1530"/>
                  </a:lnTo>
                  <a:lnTo>
                    <a:pt x="79" y="1543"/>
                  </a:lnTo>
                  <a:lnTo>
                    <a:pt x="77" y="1558"/>
                  </a:lnTo>
                  <a:lnTo>
                    <a:pt x="76" y="1574"/>
                  </a:lnTo>
                  <a:lnTo>
                    <a:pt x="75" y="1589"/>
                  </a:lnTo>
                  <a:lnTo>
                    <a:pt x="74" y="1604"/>
                  </a:lnTo>
                  <a:lnTo>
                    <a:pt x="73" y="1617"/>
                  </a:lnTo>
                  <a:lnTo>
                    <a:pt x="72" y="1631"/>
                  </a:lnTo>
                  <a:lnTo>
                    <a:pt x="72" y="1644"/>
                  </a:lnTo>
                  <a:lnTo>
                    <a:pt x="71" y="1657"/>
                  </a:lnTo>
                  <a:lnTo>
                    <a:pt x="70" y="1680"/>
                  </a:lnTo>
                  <a:lnTo>
                    <a:pt x="68" y="1705"/>
                  </a:lnTo>
                  <a:lnTo>
                    <a:pt x="67" y="1726"/>
                  </a:lnTo>
                  <a:lnTo>
                    <a:pt x="67" y="1749"/>
                  </a:lnTo>
                  <a:lnTo>
                    <a:pt x="68" y="1751"/>
                  </a:lnTo>
                  <a:lnTo>
                    <a:pt x="68" y="1753"/>
                  </a:lnTo>
                  <a:lnTo>
                    <a:pt x="70" y="1755"/>
                  </a:lnTo>
                  <a:lnTo>
                    <a:pt x="71" y="1755"/>
                  </a:lnTo>
                  <a:lnTo>
                    <a:pt x="71" y="1757"/>
                  </a:lnTo>
                  <a:lnTo>
                    <a:pt x="72" y="1757"/>
                  </a:lnTo>
                  <a:lnTo>
                    <a:pt x="73" y="1757"/>
                  </a:lnTo>
                  <a:lnTo>
                    <a:pt x="74" y="1755"/>
                  </a:lnTo>
                  <a:lnTo>
                    <a:pt x="74" y="1753"/>
                  </a:lnTo>
                  <a:lnTo>
                    <a:pt x="75" y="1753"/>
                  </a:lnTo>
                  <a:lnTo>
                    <a:pt x="75" y="1751"/>
                  </a:lnTo>
                  <a:lnTo>
                    <a:pt x="80" y="1738"/>
                  </a:lnTo>
                  <a:lnTo>
                    <a:pt x="80" y="1732"/>
                  </a:lnTo>
                  <a:lnTo>
                    <a:pt x="81" y="1726"/>
                  </a:lnTo>
                  <a:lnTo>
                    <a:pt x="82" y="1720"/>
                  </a:lnTo>
                  <a:lnTo>
                    <a:pt x="82" y="1715"/>
                  </a:lnTo>
                  <a:lnTo>
                    <a:pt x="83" y="1709"/>
                  </a:lnTo>
                  <a:lnTo>
                    <a:pt x="84" y="1703"/>
                  </a:lnTo>
                  <a:lnTo>
                    <a:pt x="85" y="1698"/>
                  </a:lnTo>
                  <a:lnTo>
                    <a:pt x="87" y="1694"/>
                  </a:lnTo>
                  <a:lnTo>
                    <a:pt x="89" y="1690"/>
                  </a:lnTo>
                  <a:lnTo>
                    <a:pt x="90" y="1688"/>
                  </a:lnTo>
                  <a:lnTo>
                    <a:pt x="91" y="1684"/>
                  </a:lnTo>
                  <a:lnTo>
                    <a:pt x="92" y="1682"/>
                  </a:lnTo>
                  <a:lnTo>
                    <a:pt x="93" y="1680"/>
                  </a:lnTo>
                  <a:lnTo>
                    <a:pt x="93" y="1678"/>
                  </a:lnTo>
                  <a:lnTo>
                    <a:pt x="94" y="1673"/>
                  </a:lnTo>
                  <a:lnTo>
                    <a:pt x="95" y="1671"/>
                  </a:lnTo>
                  <a:lnTo>
                    <a:pt x="99" y="1661"/>
                  </a:lnTo>
                  <a:lnTo>
                    <a:pt x="101" y="1650"/>
                  </a:lnTo>
                  <a:lnTo>
                    <a:pt x="103" y="1640"/>
                  </a:lnTo>
                  <a:lnTo>
                    <a:pt x="106" y="1631"/>
                  </a:lnTo>
                  <a:lnTo>
                    <a:pt x="109" y="1619"/>
                  </a:lnTo>
                  <a:lnTo>
                    <a:pt x="112" y="1610"/>
                  </a:lnTo>
                  <a:lnTo>
                    <a:pt x="114" y="1598"/>
                  </a:lnTo>
                  <a:lnTo>
                    <a:pt x="116" y="1589"/>
                  </a:lnTo>
                  <a:lnTo>
                    <a:pt x="120" y="1579"/>
                  </a:lnTo>
                  <a:lnTo>
                    <a:pt x="123" y="1570"/>
                  </a:lnTo>
                  <a:lnTo>
                    <a:pt x="125" y="1558"/>
                  </a:lnTo>
                  <a:lnTo>
                    <a:pt x="129" y="1549"/>
                  </a:lnTo>
                  <a:lnTo>
                    <a:pt x="132" y="1539"/>
                  </a:lnTo>
                  <a:lnTo>
                    <a:pt x="135" y="1530"/>
                  </a:lnTo>
                  <a:lnTo>
                    <a:pt x="140" y="1520"/>
                  </a:lnTo>
                  <a:lnTo>
                    <a:pt x="143" y="1513"/>
                  </a:lnTo>
                  <a:lnTo>
                    <a:pt x="147" y="1503"/>
                  </a:lnTo>
                  <a:lnTo>
                    <a:pt x="149" y="1494"/>
                  </a:lnTo>
                  <a:lnTo>
                    <a:pt x="152" y="1486"/>
                  </a:lnTo>
                  <a:lnTo>
                    <a:pt x="156" y="1478"/>
                  </a:lnTo>
                  <a:lnTo>
                    <a:pt x="159" y="1469"/>
                  </a:lnTo>
                  <a:lnTo>
                    <a:pt x="162" y="1461"/>
                  </a:lnTo>
                  <a:lnTo>
                    <a:pt x="166" y="1453"/>
                  </a:lnTo>
                  <a:lnTo>
                    <a:pt x="169" y="1446"/>
                  </a:lnTo>
                  <a:lnTo>
                    <a:pt x="173" y="1438"/>
                  </a:lnTo>
                  <a:lnTo>
                    <a:pt x="177" y="1429"/>
                  </a:lnTo>
                  <a:lnTo>
                    <a:pt x="180" y="1421"/>
                  </a:lnTo>
                  <a:lnTo>
                    <a:pt x="184" y="1413"/>
                  </a:lnTo>
                  <a:lnTo>
                    <a:pt x="188" y="1406"/>
                  </a:lnTo>
                  <a:lnTo>
                    <a:pt x="191" y="1398"/>
                  </a:lnTo>
                  <a:lnTo>
                    <a:pt x="195" y="1389"/>
                  </a:lnTo>
                  <a:lnTo>
                    <a:pt x="198" y="1379"/>
                  </a:lnTo>
                  <a:lnTo>
                    <a:pt x="201" y="1371"/>
                  </a:lnTo>
                  <a:lnTo>
                    <a:pt x="205" y="1364"/>
                  </a:lnTo>
                  <a:lnTo>
                    <a:pt x="208" y="1354"/>
                  </a:lnTo>
                  <a:lnTo>
                    <a:pt x="211" y="1347"/>
                  </a:lnTo>
                  <a:lnTo>
                    <a:pt x="215" y="1339"/>
                  </a:lnTo>
                  <a:lnTo>
                    <a:pt x="218" y="1331"/>
                  </a:lnTo>
                  <a:lnTo>
                    <a:pt x="222" y="1326"/>
                  </a:lnTo>
                  <a:lnTo>
                    <a:pt x="225" y="1318"/>
                  </a:lnTo>
                  <a:lnTo>
                    <a:pt x="228" y="1310"/>
                  </a:lnTo>
                  <a:lnTo>
                    <a:pt x="232" y="1303"/>
                  </a:lnTo>
                  <a:lnTo>
                    <a:pt x="235" y="1295"/>
                  </a:lnTo>
                  <a:lnTo>
                    <a:pt x="238" y="1289"/>
                  </a:lnTo>
                  <a:lnTo>
                    <a:pt x="242" y="1282"/>
                  </a:lnTo>
                  <a:lnTo>
                    <a:pt x="245" y="1276"/>
                  </a:lnTo>
                  <a:lnTo>
                    <a:pt x="248" y="1268"/>
                  </a:lnTo>
                  <a:lnTo>
                    <a:pt x="252" y="1263"/>
                  </a:lnTo>
                  <a:lnTo>
                    <a:pt x="251" y="1267"/>
                  </a:lnTo>
                  <a:lnTo>
                    <a:pt x="249" y="1270"/>
                  </a:lnTo>
                  <a:lnTo>
                    <a:pt x="248" y="1274"/>
                  </a:lnTo>
                  <a:lnTo>
                    <a:pt x="247" y="1276"/>
                  </a:lnTo>
                  <a:lnTo>
                    <a:pt x="245" y="1284"/>
                  </a:lnTo>
                  <a:lnTo>
                    <a:pt x="242" y="1289"/>
                  </a:lnTo>
                  <a:lnTo>
                    <a:pt x="239" y="1297"/>
                  </a:lnTo>
                  <a:lnTo>
                    <a:pt x="236" y="1303"/>
                  </a:lnTo>
                  <a:lnTo>
                    <a:pt x="234" y="1310"/>
                  </a:lnTo>
                  <a:lnTo>
                    <a:pt x="230" y="1316"/>
                  </a:lnTo>
                  <a:lnTo>
                    <a:pt x="227" y="1324"/>
                  </a:lnTo>
                  <a:lnTo>
                    <a:pt x="225" y="1330"/>
                  </a:lnTo>
                  <a:lnTo>
                    <a:pt x="222" y="1335"/>
                  </a:lnTo>
                  <a:lnTo>
                    <a:pt x="218" y="1343"/>
                  </a:lnTo>
                  <a:lnTo>
                    <a:pt x="216" y="1349"/>
                  </a:lnTo>
                  <a:lnTo>
                    <a:pt x="213" y="1354"/>
                  </a:lnTo>
                  <a:lnTo>
                    <a:pt x="210" y="1362"/>
                  </a:lnTo>
                  <a:lnTo>
                    <a:pt x="207" y="1370"/>
                  </a:lnTo>
                  <a:lnTo>
                    <a:pt x="205" y="1375"/>
                  </a:lnTo>
                  <a:lnTo>
                    <a:pt x="203" y="1383"/>
                  </a:lnTo>
                  <a:lnTo>
                    <a:pt x="201" y="1385"/>
                  </a:lnTo>
                  <a:lnTo>
                    <a:pt x="200" y="1387"/>
                  </a:lnTo>
                  <a:lnTo>
                    <a:pt x="199" y="1389"/>
                  </a:lnTo>
                  <a:lnTo>
                    <a:pt x="198" y="1391"/>
                  </a:lnTo>
                  <a:lnTo>
                    <a:pt x="197" y="1392"/>
                  </a:lnTo>
                  <a:lnTo>
                    <a:pt x="196" y="1394"/>
                  </a:lnTo>
                  <a:lnTo>
                    <a:pt x="195" y="1398"/>
                  </a:lnTo>
                  <a:lnTo>
                    <a:pt x="194" y="1400"/>
                  </a:lnTo>
                  <a:lnTo>
                    <a:pt x="191" y="1408"/>
                  </a:lnTo>
                  <a:lnTo>
                    <a:pt x="189" y="1413"/>
                  </a:lnTo>
                  <a:lnTo>
                    <a:pt x="186" y="1419"/>
                  </a:lnTo>
                  <a:lnTo>
                    <a:pt x="184" y="1427"/>
                  </a:lnTo>
                  <a:lnTo>
                    <a:pt x="181" y="1434"/>
                  </a:lnTo>
                  <a:lnTo>
                    <a:pt x="178" y="1440"/>
                  </a:lnTo>
                  <a:lnTo>
                    <a:pt x="176" y="1448"/>
                  </a:lnTo>
                  <a:lnTo>
                    <a:pt x="173" y="1453"/>
                  </a:lnTo>
                  <a:lnTo>
                    <a:pt x="171" y="1461"/>
                  </a:lnTo>
                  <a:lnTo>
                    <a:pt x="169" y="1469"/>
                  </a:lnTo>
                  <a:lnTo>
                    <a:pt x="167" y="1474"/>
                  </a:lnTo>
                  <a:lnTo>
                    <a:pt x="165" y="1482"/>
                  </a:lnTo>
                  <a:lnTo>
                    <a:pt x="162" y="1490"/>
                  </a:lnTo>
                  <a:lnTo>
                    <a:pt x="160" y="1495"/>
                  </a:lnTo>
                  <a:lnTo>
                    <a:pt x="158" y="1503"/>
                  </a:lnTo>
                  <a:lnTo>
                    <a:pt x="156" y="1511"/>
                  </a:lnTo>
                  <a:lnTo>
                    <a:pt x="152" y="1520"/>
                  </a:lnTo>
                  <a:lnTo>
                    <a:pt x="149" y="1528"/>
                  </a:lnTo>
                  <a:lnTo>
                    <a:pt x="146" y="1537"/>
                  </a:lnTo>
                  <a:lnTo>
                    <a:pt x="142" y="1547"/>
                  </a:lnTo>
                  <a:lnTo>
                    <a:pt x="139" y="1556"/>
                  </a:lnTo>
                  <a:lnTo>
                    <a:pt x="137" y="1568"/>
                  </a:lnTo>
                  <a:lnTo>
                    <a:pt x="133" y="1577"/>
                  </a:lnTo>
                  <a:lnTo>
                    <a:pt x="131" y="1587"/>
                  </a:lnTo>
                  <a:lnTo>
                    <a:pt x="129" y="1596"/>
                  </a:lnTo>
                  <a:lnTo>
                    <a:pt x="125" y="1608"/>
                  </a:lnTo>
                  <a:lnTo>
                    <a:pt x="123" y="1617"/>
                  </a:lnTo>
                  <a:lnTo>
                    <a:pt x="120" y="1627"/>
                  </a:lnTo>
                  <a:lnTo>
                    <a:pt x="118" y="1637"/>
                  </a:lnTo>
                  <a:lnTo>
                    <a:pt x="114" y="1648"/>
                  </a:lnTo>
                  <a:lnTo>
                    <a:pt x="112" y="1657"/>
                  </a:lnTo>
                  <a:lnTo>
                    <a:pt x="109" y="1667"/>
                  </a:lnTo>
                  <a:lnTo>
                    <a:pt x="105" y="1678"/>
                  </a:lnTo>
                  <a:lnTo>
                    <a:pt x="102" y="1690"/>
                  </a:lnTo>
                  <a:lnTo>
                    <a:pt x="99" y="1699"/>
                  </a:lnTo>
                  <a:lnTo>
                    <a:pt x="96" y="1711"/>
                  </a:lnTo>
                  <a:lnTo>
                    <a:pt x="93" y="1722"/>
                  </a:lnTo>
                  <a:lnTo>
                    <a:pt x="91" y="1734"/>
                  </a:lnTo>
                  <a:lnTo>
                    <a:pt x="87" y="1745"/>
                  </a:lnTo>
                  <a:lnTo>
                    <a:pt x="85" y="1757"/>
                  </a:lnTo>
                  <a:lnTo>
                    <a:pt x="82" y="1774"/>
                  </a:lnTo>
                  <a:lnTo>
                    <a:pt x="80" y="1781"/>
                  </a:lnTo>
                  <a:lnTo>
                    <a:pt x="79" y="1787"/>
                  </a:lnTo>
                  <a:lnTo>
                    <a:pt x="77" y="1795"/>
                  </a:lnTo>
                  <a:lnTo>
                    <a:pt x="76" y="1801"/>
                  </a:lnTo>
                  <a:lnTo>
                    <a:pt x="74" y="1808"/>
                  </a:lnTo>
                  <a:lnTo>
                    <a:pt x="73" y="1816"/>
                  </a:lnTo>
                  <a:lnTo>
                    <a:pt x="72" y="1823"/>
                  </a:lnTo>
                  <a:lnTo>
                    <a:pt x="71" y="1831"/>
                  </a:lnTo>
                  <a:lnTo>
                    <a:pt x="71" y="1839"/>
                  </a:lnTo>
                  <a:lnTo>
                    <a:pt x="70" y="1848"/>
                  </a:lnTo>
                  <a:lnTo>
                    <a:pt x="68" y="1858"/>
                  </a:lnTo>
                  <a:lnTo>
                    <a:pt x="67" y="1867"/>
                  </a:lnTo>
                  <a:lnTo>
                    <a:pt x="67" y="1877"/>
                  </a:lnTo>
                  <a:lnTo>
                    <a:pt x="66" y="1886"/>
                  </a:lnTo>
                  <a:lnTo>
                    <a:pt x="65" y="1896"/>
                  </a:lnTo>
                  <a:lnTo>
                    <a:pt x="65" y="1905"/>
                  </a:lnTo>
                  <a:lnTo>
                    <a:pt x="63" y="1928"/>
                  </a:lnTo>
                  <a:lnTo>
                    <a:pt x="62" y="1951"/>
                  </a:lnTo>
                  <a:lnTo>
                    <a:pt x="61" y="1974"/>
                  </a:lnTo>
                  <a:lnTo>
                    <a:pt x="60" y="1995"/>
                  </a:lnTo>
                  <a:lnTo>
                    <a:pt x="60" y="2016"/>
                  </a:lnTo>
                  <a:lnTo>
                    <a:pt x="60" y="2035"/>
                  </a:lnTo>
                  <a:lnTo>
                    <a:pt x="58" y="2060"/>
                  </a:lnTo>
                  <a:lnTo>
                    <a:pt x="58" y="2094"/>
                  </a:lnTo>
                  <a:lnTo>
                    <a:pt x="56" y="2235"/>
                  </a:lnTo>
                  <a:lnTo>
                    <a:pt x="52" y="2188"/>
                  </a:lnTo>
                  <a:lnTo>
                    <a:pt x="52" y="2186"/>
                  </a:lnTo>
                  <a:lnTo>
                    <a:pt x="52" y="2184"/>
                  </a:lnTo>
                  <a:lnTo>
                    <a:pt x="51" y="2182"/>
                  </a:lnTo>
                  <a:lnTo>
                    <a:pt x="49" y="2182"/>
                  </a:lnTo>
                  <a:lnTo>
                    <a:pt x="42" y="2212"/>
                  </a:lnTo>
                  <a:lnTo>
                    <a:pt x="39" y="2207"/>
                  </a:lnTo>
                  <a:lnTo>
                    <a:pt x="49" y="2146"/>
                  </a:lnTo>
                  <a:lnTo>
                    <a:pt x="49" y="2144"/>
                  </a:lnTo>
                  <a:lnTo>
                    <a:pt x="48" y="2069"/>
                  </a:lnTo>
                  <a:lnTo>
                    <a:pt x="48" y="2067"/>
                  </a:lnTo>
                  <a:lnTo>
                    <a:pt x="47" y="2066"/>
                  </a:lnTo>
                  <a:lnTo>
                    <a:pt x="47" y="2064"/>
                  </a:lnTo>
                  <a:lnTo>
                    <a:pt x="47" y="2062"/>
                  </a:lnTo>
                  <a:lnTo>
                    <a:pt x="47" y="2060"/>
                  </a:lnTo>
                  <a:lnTo>
                    <a:pt x="47" y="2058"/>
                  </a:lnTo>
                  <a:lnTo>
                    <a:pt x="45" y="2073"/>
                  </a:lnTo>
                  <a:lnTo>
                    <a:pt x="43" y="2087"/>
                  </a:lnTo>
                  <a:lnTo>
                    <a:pt x="41" y="2102"/>
                  </a:lnTo>
                  <a:lnTo>
                    <a:pt x="38" y="2115"/>
                  </a:lnTo>
                  <a:lnTo>
                    <a:pt x="36" y="2128"/>
                  </a:lnTo>
                  <a:lnTo>
                    <a:pt x="34" y="2144"/>
                  </a:lnTo>
                  <a:lnTo>
                    <a:pt x="33" y="2157"/>
                  </a:lnTo>
                  <a:lnTo>
                    <a:pt x="30" y="2172"/>
                  </a:lnTo>
                  <a:lnTo>
                    <a:pt x="28" y="2163"/>
                  </a:lnTo>
                  <a:lnTo>
                    <a:pt x="34" y="2085"/>
                  </a:lnTo>
                  <a:lnTo>
                    <a:pt x="44" y="1964"/>
                  </a:lnTo>
                  <a:lnTo>
                    <a:pt x="47" y="1942"/>
                  </a:lnTo>
                  <a:lnTo>
                    <a:pt x="48" y="1923"/>
                  </a:lnTo>
                  <a:lnTo>
                    <a:pt x="49" y="1902"/>
                  </a:lnTo>
                  <a:lnTo>
                    <a:pt x="51" y="1881"/>
                  </a:lnTo>
                  <a:lnTo>
                    <a:pt x="52" y="1860"/>
                  </a:lnTo>
                  <a:lnTo>
                    <a:pt x="52" y="1839"/>
                  </a:lnTo>
                  <a:lnTo>
                    <a:pt x="52" y="1818"/>
                  </a:lnTo>
                  <a:lnTo>
                    <a:pt x="53" y="1797"/>
                  </a:lnTo>
                  <a:lnTo>
                    <a:pt x="53" y="1778"/>
                  </a:lnTo>
                  <a:lnTo>
                    <a:pt x="54" y="1759"/>
                  </a:lnTo>
                  <a:lnTo>
                    <a:pt x="54" y="1738"/>
                  </a:lnTo>
                  <a:lnTo>
                    <a:pt x="55" y="1720"/>
                  </a:lnTo>
                  <a:lnTo>
                    <a:pt x="55" y="1699"/>
                  </a:lnTo>
                  <a:lnTo>
                    <a:pt x="56" y="1680"/>
                  </a:lnTo>
                  <a:lnTo>
                    <a:pt x="57" y="1661"/>
                  </a:lnTo>
                  <a:lnTo>
                    <a:pt x="58" y="1642"/>
                  </a:lnTo>
                  <a:lnTo>
                    <a:pt x="60" y="1631"/>
                  </a:lnTo>
                  <a:lnTo>
                    <a:pt x="61" y="1621"/>
                  </a:lnTo>
                  <a:lnTo>
                    <a:pt x="61" y="1612"/>
                  </a:lnTo>
                  <a:lnTo>
                    <a:pt x="62" y="1602"/>
                  </a:lnTo>
                  <a:lnTo>
                    <a:pt x="62" y="1591"/>
                  </a:lnTo>
                  <a:lnTo>
                    <a:pt x="63" y="1581"/>
                  </a:lnTo>
                  <a:lnTo>
                    <a:pt x="64" y="1570"/>
                  </a:lnTo>
                  <a:lnTo>
                    <a:pt x="65" y="1558"/>
                  </a:lnTo>
                  <a:lnTo>
                    <a:pt x="66" y="1547"/>
                  </a:lnTo>
                  <a:lnTo>
                    <a:pt x="66" y="1537"/>
                  </a:lnTo>
                  <a:lnTo>
                    <a:pt x="67" y="1526"/>
                  </a:lnTo>
                  <a:lnTo>
                    <a:pt x="68" y="1514"/>
                  </a:lnTo>
                  <a:lnTo>
                    <a:pt x="70" y="1503"/>
                  </a:lnTo>
                  <a:lnTo>
                    <a:pt x="71" y="1492"/>
                  </a:lnTo>
                  <a:lnTo>
                    <a:pt x="71" y="1480"/>
                  </a:lnTo>
                  <a:lnTo>
                    <a:pt x="72" y="1471"/>
                  </a:lnTo>
                  <a:lnTo>
                    <a:pt x="77" y="1379"/>
                  </a:lnTo>
                  <a:lnTo>
                    <a:pt x="77" y="1377"/>
                  </a:lnTo>
                  <a:lnTo>
                    <a:pt x="77" y="1375"/>
                  </a:lnTo>
                  <a:lnTo>
                    <a:pt x="76" y="1379"/>
                  </a:lnTo>
                  <a:lnTo>
                    <a:pt x="75" y="1381"/>
                  </a:lnTo>
                  <a:lnTo>
                    <a:pt x="74" y="1385"/>
                  </a:lnTo>
                  <a:lnTo>
                    <a:pt x="74" y="1391"/>
                  </a:lnTo>
                  <a:lnTo>
                    <a:pt x="74" y="1394"/>
                  </a:lnTo>
                  <a:lnTo>
                    <a:pt x="73" y="1398"/>
                  </a:lnTo>
                  <a:lnTo>
                    <a:pt x="73" y="1404"/>
                  </a:lnTo>
                  <a:lnTo>
                    <a:pt x="72" y="1408"/>
                  </a:lnTo>
                  <a:lnTo>
                    <a:pt x="71" y="1419"/>
                  </a:lnTo>
                  <a:lnTo>
                    <a:pt x="70" y="1431"/>
                  </a:lnTo>
                  <a:lnTo>
                    <a:pt x="68" y="1442"/>
                  </a:lnTo>
                  <a:lnTo>
                    <a:pt x="67" y="1453"/>
                  </a:lnTo>
                  <a:lnTo>
                    <a:pt x="66" y="1465"/>
                  </a:lnTo>
                  <a:lnTo>
                    <a:pt x="64" y="1474"/>
                  </a:lnTo>
                  <a:lnTo>
                    <a:pt x="63" y="1486"/>
                  </a:lnTo>
                  <a:lnTo>
                    <a:pt x="62" y="1495"/>
                  </a:lnTo>
                  <a:lnTo>
                    <a:pt x="61" y="1505"/>
                  </a:lnTo>
                  <a:lnTo>
                    <a:pt x="60" y="1511"/>
                  </a:lnTo>
                  <a:lnTo>
                    <a:pt x="60" y="1518"/>
                  </a:lnTo>
                  <a:lnTo>
                    <a:pt x="58" y="1524"/>
                  </a:lnTo>
                  <a:lnTo>
                    <a:pt x="57" y="1534"/>
                  </a:lnTo>
                  <a:lnTo>
                    <a:pt x="56" y="1541"/>
                  </a:lnTo>
                  <a:lnTo>
                    <a:pt x="55" y="1549"/>
                  </a:lnTo>
                  <a:lnTo>
                    <a:pt x="54" y="1556"/>
                  </a:lnTo>
                  <a:lnTo>
                    <a:pt x="53" y="1564"/>
                  </a:lnTo>
                  <a:lnTo>
                    <a:pt x="52" y="1572"/>
                  </a:lnTo>
                  <a:lnTo>
                    <a:pt x="51" y="1581"/>
                  </a:lnTo>
                  <a:lnTo>
                    <a:pt x="48" y="1589"/>
                  </a:lnTo>
                  <a:lnTo>
                    <a:pt x="48" y="1598"/>
                  </a:lnTo>
                  <a:lnTo>
                    <a:pt x="46" y="1606"/>
                  </a:lnTo>
                  <a:lnTo>
                    <a:pt x="45" y="1616"/>
                  </a:lnTo>
                  <a:lnTo>
                    <a:pt x="44" y="1625"/>
                  </a:lnTo>
                  <a:lnTo>
                    <a:pt x="43" y="1635"/>
                  </a:lnTo>
                  <a:lnTo>
                    <a:pt x="42" y="1644"/>
                  </a:lnTo>
                  <a:lnTo>
                    <a:pt x="42" y="1654"/>
                  </a:lnTo>
                  <a:lnTo>
                    <a:pt x="41" y="1663"/>
                  </a:lnTo>
                  <a:lnTo>
                    <a:pt x="41" y="1673"/>
                  </a:lnTo>
                  <a:lnTo>
                    <a:pt x="41" y="1682"/>
                  </a:lnTo>
                  <a:lnTo>
                    <a:pt x="39" y="1694"/>
                  </a:lnTo>
                  <a:lnTo>
                    <a:pt x="38" y="1703"/>
                  </a:lnTo>
                  <a:lnTo>
                    <a:pt x="38" y="1707"/>
                  </a:lnTo>
                  <a:lnTo>
                    <a:pt x="37" y="1713"/>
                  </a:lnTo>
                  <a:lnTo>
                    <a:pt x="37" y="1719"/>
                  </a:lnTo>
                  <a:lnTo>
                    <a:pt x="36" y="1722"/>
                  </a:lnTo>
                  <a:lnTo>
                    <a:pt x="35" y="1728"/>
                  </a:lnTo>
                  <a:lnTo>
                    <a:pt x="34" y="1732"/>
                  </a:lnTo>
                  <a:lnTo>
                    <a:pt x="34" y="1738"/>
                  </a:lnTo>
                  <a:lnTo>
                    <a:pt x="33" y="1741"/>
                  </a:lnTo>
                  <a:lnTo>
                    <a:pt x="32" y="1753"/>
                  </a:lnTo>
                  <a:lnTo>
                    <a:pt x="30" y="1764"/>
                  </a:lnTo>
                  <a:lnTo>
                    <a:pt x="29" y="1774"/>
                  </a:lnTo>
                  <a:lnTo>
                    <a:pt x="29" y="1787"/>
                  </a:lnTo>
                  <a:lnTo>
                    <a:pt x="27" y="1797"/>
                  </a:lnTo>
                  <a:lnTo>
                    <a:pt x="27" y="1808"/>
                  </a:lnTo>
                  <a:lnTo>
                    <a:pt x="26" y="1820"/>
                  </a:lnTo>
                  <a:lnTo>
                    <a:pt x="25" y="1831"/>
                  </a:lnTo>
                  <a:lnTo>
                    <a:pt x="25" y="1837"/>
                  </a:lnTo>
                  <a:lnTo>
                    <a:pt x="25" y="1844"/>
                  </a:lnTo>
                  <a:lnTo>
                    <a:pt x="24" y="1850"/>
                  </a:lnTo>
                  <a:lnTo>
                    <a:pt x="24" y="1858"/>
                  </a:lnTo>
                  <a:lnTo>
                    <a:pt x="23" y="1865"/>
                  </a:lnTo>
                  <a:lnTo>
                    <a:pt x="22" y="1873"/>
                  </a:lnTo>
                  <a:lnTo>
                    <a:pt x="22" y="1879"/>
                  </a:lnTo>
                  <a:lnTo>
                    <a:pt x="20" y="1884"/>
                  </a:lnTo>
                  <a:lnTo>
                    <a:pt x="19" y="1896"/>
                  </a:lnTo>
                  <a:lnTo>
                    <a:pt x="18" y="1905"/>
                  </a:lnTo>
                  <a:lnTo>
                    <a:pt x="17" y="1915"/>
                  </a:lnTo>
                  <a:lnTo>
                    <a:pt x="16" y="1924"/>
                  </a:lnTo>
                  <a:lnTo>
                    <a:pt x="15" y="1934"/>
                  </a:lnTo>
                  <a:lnTo>
                    <a:pt x="14" y="1945"/>
                  </a:lnTo>
                  <a:lnTo>
                    <a:pt x="13" y="1955"/>
                  </a:lnTo>
                  <a:lnTo>
                    <a:pt x="11" y="1963"/>
                  </a:lnTo>
                  <a:lnTo>
                    <a:pt x="11" y="1968"/>
                  </a:lnTo>
                  <a:lnTo>
                    <a:pt x="10" y="1974"/>
                  </a:lnTo>
                  <a:lnTo>
                    <a:pt x="10" y="1980"/>
                  </a:lnTo>
                  <a:lnTo>
                    <a:pt x="9" y="1985"/>
                  </a:lnTo>
                  <a:lnTo>
                    <a:pt x="8" y="1991"/>
                  </a:lnTo>
                  <a:lnTo>
                    <a:pt x="7" y="1999"/>
                  </a:lnTo>
                  <a:lnTo>
                    <a:pt x="6" y="2006"/>
                  </a:lnTo>
                  <a:lnTo>
                    <a:pt x="6" y="2012"/>
                  </a:lnTo>
                  <a:close/>
                </a:path>
              </a:pathLst>
            </a:custGeom>
            <a:solidFill>
              <a:srgbClr val="00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5" name="Freeform 45"/>
            <p:cNvSpPr/>
            <p:nvPr/>
          </p:nvSpPr>
          <p:spPr>
            <a:xfrm>
              <a:off x="4506" y="2609"/>
              <a:ext cx="194" cy="349"/>
            </a:xfrm>
            <a:custGeom>
              <a:avLst/>
              <a:gdLst/>
              <a:ahLst/>
              <a:cxnLst>
                <a:cxn ang="0">
                  <a:pos x="180" y="230"/>
                </a:cxn>
                <a:cxn ang="0">
                  <a:pos x="161" y="226"/>
                </a:cxn>
                <a:cxn ang="0">
                  <a:pos x="142" y="230"/>
                </a:cxn>
                <a:cxn ang="0">
                  <a:pos x="129" y="238"/>
                </a:cxn>
                <a:cxn ang="0">
                  <a:pos x="118" y="249"/>
                </a:cxn>
                <a:cxn ang="0">
                  <a:pos x="107" y="263"/>
                </a:cxn>
                <a:cxn ang="0">
                  <a:pos x="96" y="272"/>
                </a:cxn>
                <a:cxn ang="0">
                  <a:pos x="89" y="259"/>
                </a:cxn>
                <a:cxn ang="0">
                  <a:pos x="83" y="253"/>
                </a:cxn>
                <a:cxn ang="0">
                  <a:pos x="81" y="247"/>
                </a:cxn>
                <a:cxn ang="0">
                  <a:pos x="76" y="230"/>
                </a:cxn>
                <a:cxn ang="0">
                  <a:pos x="75" y="217"/>
                </a:cxn>
                <a:cxn ang="0">
                  <a:pos x="85" y="226"/>
                </a:cxn>
                <a:cxn ang="0">
                  <a:pos x="89" y="228"/>
                </a:cxn>
                <a:cxn ang="0">
                  <a:pos x="99" y="175"/>
                </a:cxn>
                <a:cxn ang="0">
                  <a:pos x="105" y="112"/>
                </a:cxn>
                <a:cxn ang="0">
                  <a:pos x="98" y="51"/>
                </a:cxn>
                <a:cxn ang="0">
                  <a:pos x="94" y="21"/>
                </a:cxn>
                <a:cxn ang="0">
                  <a:pos x="89" y="99"/>
                </a:cxn>
                <a:cxn ang="0">
                  <a:pos x="77" y="148"/>
                </a:cxn>
                <a:cxn ang="0">
                  <a:pos x="73" y="196"/>
                </a:cxn>
                <a:cxn ang="0">
                  <a:pos x="69" y="219"/>
                </a:cxn>
                <a:cxn ang="0">
                  <a:pos x="62" y="219"/>
                </a:cxn>
                <a:cxn ang="0">
                  <a:pos x="58" y="198"/>
                </a:cxn>
                <a:cxn ang="0">
                  <a:pos x="44" y="129"/>
                </a:cxn>
                <a:cxn ang="0">
                  <a:pos x="28" y="68"/>
                </a:cxn>
                <a:cxn ang="0">
                  <a:pos x="5" y="17"/>
                </a:cxn>
                <a:cxn ang="0">
                  <a:pos x="4" y="57"/>
                </a:cxn>
                <a:cxn ang="0">
                  <a:pos x="7" y="78"/>
                </a:cxn>
                <a:cxn ang="0">
                  <a:pos x="12" y="120"/>
                </a:cxn>
                <a:cxn ang="0">
                  <a:pos x="23" y="179"/>
                </a:cxn>
                <a:cxn ang="0">
                  <a:pos x="34" y="202"/>
                </a:cxn>
                <a:cxn ang="0">
                  <a:pos x="44" y="215"/>
                </a:cxn>
                <a:cxn ang="0">
                  <a:pos x="54" y="226"/>
                </a:cxn>
                <a:cxn ang="0">
                  <a:pos x="59" y="240"/>
                </a:cxn>
                <a:cxn ang="0">
                  <a:pos x="82" y="263"/>
                </a:cxn>
                <a:cxn ang="0">
                  <a:pos x="59" y="282"/>
                </a:cxn>
                <a:cxn ang="0">
                  <a:pos x="52" y="268"/>
                </a:cxn>
                <a:cxn ang="0">
                  <a:pos x="49" y="263"/>
                </a:cxn>
                <a:cxn ang="0">
                  <a:pos x="45" y="259"/>
                </a:cxn>
                <a:cxn ang="0">
                  <a:pos x="51" y="293"/>
                </a:cxn>
                <a:cxn ang="0">
                  <a:pos x="39" y="308"/>
                </a:cxn>
                <a:cxn ang="0">
                  <a:pos x="25" y="326"/>
                </a:cxn>
                <a:cxn ang="0">
                  <a:pos x="30" y="341"/>
                </a:cxn>
                <a:cxn ang="0">
                  <a:pos x="43" y="345"/>
                </a:cxn>
                <a:cxn ang="0">
                  <a:pos x="56" y="349"/>
                </a:cxn>
                <a:cxn ang="0">
                  <a:pos x="69" y="343"/>
                </a:cxn>
                <a:cxn ang="0">
                  <a:pos x="81" y="322"/>
                </a:cxn>
                <a:cxn ang="0">
                  <a:pos x="86" y="308"/>
                </a:cxn>
                <a:cxn ang="0">
                  <a:pos x="88" y="297"/>
                </a:cxn>
                <a:cxn ang="0">
                  <a:pos x="95" y="301"/>
                </a:cxn>
                <a:cxn ang="0">
                  <a:pos x="105" y="314"/>
                </a:cxn>
                <a:cxn ang="0">
                  <a:pos x="114" y="331"/>
                </a:cxn>
                <a:cxn ang="0">
                  <a:pos x="113" y="320"/>
                </a:cxn>
                <a:cxn ang="0">
                  <a:pos x="99" y="299"/>
                </a:cxn>
                <a:cxn ang="0">
                  <a:pos x="96" y="280"/>
                </a:cxn>
                <a:cxn ang="0">
                  <a:pos x="104" y="278"/>
                </a:cxn>
                <a:cxn ang="0">
                  <a:pos x="116" y="284"/>
                </a:cxn>
                <a:cxn ang="0">
                  <a:pos x="134" y="286"/>
                </a:cxn>
                <a:cxn ang="0">
                  <a:pos x="153" y="278"/>
                </a:cxn>
                <a:cxn ang="0">
                  <a:pos x="171" y="265"/>
                </a:cxn>
                <a:cxn ang="0">
                  <a:pos x="188" y="244"/>
                </a:cxn>
              </a:cxnLst>
              <a:rect l="0" t="0" r="0" b="0"/>
              <a:pathLst>
                <a:path w="194" h="349">
                  <a:moveTo>
                    <a:pt x="194" y="230"/>
                  </a:moveTo>
                  <a:lnTo>
                    <a:pt x="191" y="230"/>
                  </a:lnTo>
                  <a:lnTo>
                    <a:pt x="187" y="230"/>
                  </a:lnTo>
                  <a:lnTo>
                    <a:pt x="183" y="230"/>
                  </a:lnTo>
                  <a:lnTo>
                    <a:pt x="180" y="230"/>
                  </a:lnTo>
                  <a:lnTo>
                    <a:pt x="176" y="228"/>
                  </a:lnTo>
                  <a:lnTo>
                    <a:pt x="172" y="228"/>
                  </a:lnTo>
                  <a:lnTo>
                    <a:pt x="168" y="226"/>
                  </a:lnTo>
                  <a:lnTo>
                    <a:pt x="164" y="226"/>
                  </a:lnTo>
                  <a:lnTo>
                    <a:pt x="161" y="226"/>
                  </a:lnTo>
                  <a:lnTo>
                    <a:pt x="156" y="226"/>
                  </a:lnTo>
                  <a:lnTo>
                    <a:pt x="153" y="226"/>
                  </a:lnTo>
                  <a:lnTo>
                    <a:pt x="149" y="228"/>
                  </a:lnTo>
                  <a:lnTo>
                    <a:pt x="145" y="228"/>
                  </a:lnTo>
                  <a:lnTo>
                    <a:pt x="142" y="230"/>
                  </a:lnTo>
                  <a:lnTo>
                    <a:pt x="138" y="234"/>
                  </a:lnTo>
                  <a:lnTo>
                    <a:pt x="134" y="238"/>
                  </a:lnTo>
                  <a:lnTo>
                    <a:pt x="133" y="238"/>
                  </a:lnTo>
                  <a:lnTo>
                    <a:pt x="132" y="238"/>
                  </a:lnTo>
                  <a:lnTo>
                    <a:pt x="129" y="238"/>
                  </a:lnTo>
                  <a:lnTo>
                    <a:pt x="127" y="240"/>
                  </a:lnTo>
                  <a:lnTo>
                    <a:pt x="125" y="242"/>
                  </a:lnTo>
                  <a:lnTo>
                    <a:pt x="123" y="246"/>
                  </a:lnTo>
                  <a:lnTo>
                    <a:pt x="119" y="247"/>
                  </a:lnTo>
                  <a:lnTo>
                    <a:pt x="118" y="249"/>
                  </a:lnTo>
                  <a:lnTo>
                    <a:pt x="116" y="253"/>
                  </a:lnTo>
                  <a:lnTo>
                    <a:pt x="114" y="255"/>
                  </a:lnTo>
                  <a:lnTo>
                    <a:pt x="111" y="257"/>
                  </a:lnTo>
                  <a:lnTo>
                    <a:pt x="109" y="261"/>
                  </a:lnTo>
                  <a:lnTo>
                    <a:pt x="107" y="263"/>
                  </a:lnTo>
                  <a:lnTo>
                    <a:pt x="105" y="265"/>
                  </a:lnTo>
                  <a:lnTo>
                    <a:pt x="102" y="268"/>
                  </a:lnTo>
                  <a:lnTo>
                    <a:pt x="100" y="270"/>
                  </a:lnTo>
                  <a:lnTo>
                    <a:pt x="98" y="270"/>
                  </a:lnTo>
                  <a:lnTo>
                    <a:pt x="96" y="272"/>
                  </a:lnTo>
                  <a:lnTo>
                    <a:pt x="94" y="270"/>
                  </a:lnTo>
                  <a:lnTo>
                    <a:pt x="92" y="267"/>
                  </a:lnTo>
                  <a:lnTo>
                    <a:pt x="91" y="265"/>
                  </a:lnTo>
                  <a:lnTo>
                    <a:pt x="90" y="261"/>
                  </a:lnTo>
                  <a:lnTo>
                    <a:pt x="89" y="259"/>
                  </a:lnTo>
                  <a:lnTo>
                    <a:pt x="88" y="257"/>
                  </a:lnTo>
                  <a:lnTo>
                    <a:pt x="87" y="255"/>
                  </a:lnTo>
                  <a:lnTo>
                    <a:pt x="85" y="255"/>
                  </a:lnTo>
                  <a:lnTo>
                    <a:pt x="85" y="253"/>
                  </a:lnTo>
                  <a:lnTo>
                    <a:pt x="83" y="253"/>
                  </a:lnTo>
                  <a:lnTo>
                    <a:pt x="83" y="251"/>
                  </a:lnTo>
                  <a:lnTo>
                    <a:pt x="83" y="249"/>
                  </a:lnTo>
                  <a:lnTo>
                    <a:pt x="85" y="249"/>
                  </a:lnTo>
                  <a:lnTo>
                    <a:pt x="82" y="249"/>
                  </a:lnTo>
                  <a:lnTo>
                    <a:pt x="81" y="247"/>
                  </a:lnTo>
                  <a:lnTo>
                    <a:pt x="80" y="246"/>
                  </a:lnTo>
                  <a:lnTo>
                    <a:pt x="79" y="242"/>
                  </a:lnTo>
                  <a:lnTo>
                    <a:pt x="77" y="238"/>
                  </a:lnTo>
                  <a:lnTo>
                    <a:pt x="77" y="234"/>
                  </a:lnTo>
                  <a:lnTo>
                    <a:pt x="76" y="230"/>
                  </a:lnTo>
                  <a:lnTo>
                    <a:pt x="75" y="228"/>
                  </a:lnTo>
                  <a:lnTo>
                    <a:pt x="73" y="226"/>
                  </a:lnTo>
                  <a:lnTo>
                    <a:pt x="73" y="223"/>
                  </a:lnTo>
                  <a:lnTo>
                    <a:pt x="75" y="221"/>
                  </a:lnTo>
                  <a:lnTo>
                    <a:pt x="75" y="217"/>
                  </a:lnTo>
                  <a:lnTo>
                    <a:pt x="76" y="215"/>
                  </a:lnTo>
                  <a:lnTo>
                    <a:pt x="77" y="213"/>
                  </a:lnTo>
                  <a:lnTo>
                    <a:pt x="77" y="211"/>
                  </a:lnTo>
                  <a:lnTo>
                    <a:pt x="78" y="211"/>
                  </a:lnTo>
                  <a:lnTo>
                    <a:pt x="85" y="226"/>
                  </a:lnTo>
                  <a:lnTo>
                    <a:pt x="85" y="232"/>
                  </a:lnTo>
                  <a:lnTo>
                    <a:pt x="86" y="232"/>
                  </a:lnTo>
                  <a:lnTo>
                    <a:pt x="87" y="232"/>
                  </a:lnTo>
                  <a:lnTo>
                    <a:pt x="88" y="230"/>
                  </a:lnTo>
                  <a:lnTo>
                    <a:pt x="89" y="228"/>
                  </a:lnTo>
                  <a:lnTo>
                    <a:pt x="91" y="219"/>
                  </a:lnTo>
                  <a:lnTo>
                    <a:pt x="94" y="207"/>
                  </a:lnTo>
                  <a:lnTo>
                    <a:pt x="95" y="198"/>
                  </a:lnTo>
                  <a:lnTo>
                    <a:pt x="97" y="186"/>
                  </a:lnTo>
                  <a:lnTo>
                    <a:pt x="99" y="175"/>
                  </a:lnTo>
                  <a:lnTo>
                    <a:pt x="101" y="162"/>
                  </a:lnTo>
                  <a:lnTo>
                    <a:pt x="102" y="150"/>
                  </a:lnTo>
                  <a:lnTo>
                    <a:pt x="104" y="137"/>
                  </a:lnTo>
                  <a:lnTo>
                    <a:pt x="105" y="125"/>
                  </a:lnTo>
                  <a:lnTo>
                    <a:pt x="105" y="112"/>
                  </a:lnTo>
                  <a:lnTo>
                    <a:pt x="104" y="101"/>
                  </a:lnTo>
                  <a:lnTo>
                    <a:pt x="102" y="87"/>
                  </a:lnTo>
                  <a:lnTo>
                    <a:pt x="101" y="76"/>
                  </a:lnTo>
                  <a:lnTo>
                    <a:pt x="100" y="62"/>
                  </a:lnTo>
                  <a:lnTo>
                    <a:pt x="98" y="51"/>
                  </a:lnTo>
                  <a:lnTo>
                    <a:pt x="97" y="42"/>
                  </a:lnTo>
                  <a:lnTo>
                    <a:pt x="96" y="36"/>
                  </a:lnTo>
                  <a:lnTo>
                    <a:pt x="95" y="30"/>
                  </a:lnTo>
                  <a:lnTo>
                    <a:pt x="95" y="24"/>
                  </a:lnTo>
                  <a:lnTo>
                    <a:pt x="94" y="21"/>
                  </a:lnTo>
                  <a:lnTo>
                    <a:pt x="92" y="15"/>
                  </a:lnTo>
                  <a:lnTo>
                    <a:pt x="91" y="9"/>
                  </a:lnTo>
                  <a:lnTo>
                    <a:pt x="91" y="5"/>
                  </a:lnTo>
                  <a:lnTo>
                    <a:pt x="90" y="0"/>
                  </a:lnTo>
                  <a:lnTo>
                    <a:pt x="89" y="99"/>
                  </a:lnTo>
                  <a:lnTo>
                    <a:pt x="88" y="110"/>
                  </a:lnTo>
                  <a:lnTo>
                    <a:pt x="86" y="120"/>
                  </a:lnTo>
                  <a:lnTo>
                    <a:pt x="82" y="129"/>
                  </a:lnTo>
                  <a:lnTo>
                    <a:pt x="80" y="139"/>
                  </a:lnTo>
                  <a:lnTo>
                    <a:pt x="77" y="148"/>
                  </a:lnTo>
                  <a:lnTo>
                    <a:pt x="76" y="160"/>
                  </a:lnTo>
                  <a:lnTo>
                    <a:pt x="75" y="169"/>
                  </a:lnTo>
                  <a:lnTo>
                    <a:pt x="75" y="183"/>
                  </a:lnTo>
                  <a:lnTo>
                    <a:pt x="75" y="188"/>
                  </a:lnTo>
                  <a:lnTo>
                    <a:pt x="73" y="196"/>
                  </a:lnTo>
                  <a:lnTo>
                    <a:pt x="72" y="204"/>
                  </a:lnTo>
                  <a:lnTo>
                    <a:pt x="72" y="209"/>
                  </a:lnTo>
                  <a:lnTo>
                    <a:pt x="71" y="213"/>
                  </a:lnTo>
                  <a:lnTo>
                    <a:pt x="70" y="217"/>
                  </a:lnTo>
                  <a:lnTo>
                    <a:pt x="69" y="219"/>
                  </a:lnTo>
                  <a:lnTo>
                    <a:pt x="68" y="223"/>
                  </a:lnTo>
                  <a:lnTo>
                    <a:pt x="67" y="226"/>
                  </a:lnTo>
                  <a:lnTo>
                    <a:pt x="64" y="226"/>
                  </a:lnTo>
                  <a:lnTo>
                    <a:pt x="63" y="223"/>
                  </a:lnTo>
                  <a:lnTo>
                    <a:pt x="62" y="219"/>
                  </a:lnTo>
                  <a:lnTo>
                    <a:pt x="61" y="215"/>
                  </a:lnTo>
                  <a:lnTo>
                    <a:pt x="60" y="211"/>
                  </a:lnTo>
                  <a:lnTo>
                    <a:pt x="59" y="207"/>
                  </a:lnTo>
                  <a:lnTo>
                    <a:pt x="59" y="204"/>
                  </a:lnTo>
                  <a:lnTo>
                    <a:pt x="58" y="198"/>
                  </a:lnTo>
                  <a:lnTo>
                    <a:pt x="56" y="185"/>
                  </a:lnTo>
                  <a:lnTo>
                    <a:pt x="53" y="171"/>
                  </a:lnTo>
                  <a:lnTo>
                    <a:pt x="50" y="156"/>
                  </a:lnTo>
                  <a:lnTo>
                    <a:pt x="47" y="143"/>
                  </a:lnTo>
                  <a:lnTo>
                    <a:pt x="44" y="129"/>
                  </a:lnTo>
                  <a:lnTo>
                    <a:pt x="41" y="118"/>
                  </a:lnTo>
                  <a:lnTo>
                    <a:pt x="38" y="104"/>
                  </a:lnTo>
                  <a:lnTo>
                    <a:pt x="34" y="93"/>
                  </a:lnTo>
                  <a:lnTo>
                    <a:pt x="31" y="80"/>
                  </a:lnTo>
                  <a:lnTo>
                    <a:pt x="28" y="68"/>
                  </a:lnTo>
                  <a:lnTo>
                    <a:pt x="23" y="57"/>
                  </a:lnTo>
                  <a:lnTo>
                    <a:pt x="19" y="45"/>
                  </a:lnTo>
                  <a:lnTo>
                    <a:pt x="14" y="36"/>
                  </a:lnTo>
                  <a:lnTo>
                    <a:pt x="10" y="26"/>
                  </a:lnTo>
                  <a:lnTo>
                    <a:pt x="5" y="17"/>
                  </a:lnTo>
                  <a:lnTo>
                    <a:pt x="0" y="5"/>
                  </a:lnTo>
                  <a:lnTo>
                    <a:pt x="1" y="19"/>
                  </a:lnTo>
                  <a:lnTo>
                    <a:pt x="2" y="32"/>
                  </a:lnTo>
                  <a:lnTo>
                    <a:pt x="3" y="43"/>
                  </a:lnTo>
                  <a:lnTo>
                    <a:pt x="4" y="57"/>
                  </a:lnTo>
                  <a:lnTo>
                    <a:pt x="4" y="61"/>
                  </a:lnTo>
                  <a:lnTo>
                    <a:pt x="4" y="64"/>
                  </a:lnTo>
                  <a:lnTo>
                    <a:pt x="5" y="70"/>
                  </a:lnTo>
                  <a:lnTo>
                    <a:pt x="6" y="74"/>
                  </a:lnTo>
                  <a:lnTo>
                    <a:pt x="7" y="78"/>
                  </a:lnTo>
                  <a:lnTo>
                    <a:pt x="7" y="82"/>
                  </a:lnTo>
                  <a:lnTo>
                    <a:pt x="9" y="85"/>
                  </a:lnTo>
                  <a:lnTo>
                    <a:pt x="9" y="91"/>
                  </a:lnTo>
                  <a:lnTo>
                    <a:pt x="11" y="104"/>
                  </a:lnTo>
                  <a:lnTo>
                    <a:pt x="12" y="120"/>
                  </a:lnTo>
                  <a:lnTo>
                    <a:pt x="14" y="131"/>
                  </a:lnTo>
                  <a:lnTo>
                    <a:pt x="16" y="144"/>
                  </a:lnTo>
                  <a:lnTo>
                    <a:pt x="18" y="156"/>
                  </a:lnTo>
                  <a:lnTo>
                    <a:pt x="21" y="167"/>
                  </a:lnTo>
                  <a:lnTo>
                    <a:pt x="23" y="179"/>
                  </a:lnTo>
                  <a:lnTo>
                    <a:pt x="28" y="188"/>
                  </a:lnTo>
                  <a:lnTo>
                    <a:pt x="29" y="192"/>
                  </a:lnTo>
                  <a:lnTo>
                    <a:pt x="31" y="196"/>
                  </a:lnTo>
                  <a:lnTo>
                    <a:pt x="32" y="198"/>
                  </a:lnTo>
                  <a:lnTo>
                    <a:pt x="34" y="202"/>
                  </a:lnTo>
                  <a:lnTo>
                    <a:pt x="37" y="206"/>
                  </a:lnTo>
                  <a:lnTo>
                    <a:pt x="38" y="207"/>
                  </a:lnTo>
                  <a:lnTo>
                    <a:pt x="40" y="209"/>
                  </a:lnTo>
                  <a:lnTo>
                    <a:pt x="42" y="211"/>
                  </a:lnTo>
                  <a:lnTo>
                    <a:pt x="44" y="215"/>
                  </a:lnTo>
                  <a:lnTo>
                    <a:pt x="47" y="217"/>
                  </a:lnTo>
                  <a:lnTo>
                    <a:pt x="49" y="219"/>
                  </a:lnTo>
                  <a:lnTo>
                    <a:pt x="50" y="221"/>
                  </a:lnTo>
                  <a:lnTo>
                    <a:pt x="52" y="223"/>
                  </a:lnTo>
                  <a:lnTo>
                    <a:pt x="54" y="226"/>
                  </a:lnTo>
                  <a:lnTo>
                    <a:pt x="57" y="228"/>
                  </a:lnTo>
                  <a:lnTo>
                    <a:pt x="58" y="232"/>
                  </a:lnTo>
                  <a:lnTo>
                    <a:pt x="59" y="234"/>
                  </a:lnTo>
                  <a:lnTo>
                    <a:pt x="59" y="236"/>
                  </a:lnTo>
                  <a:lnTo>
                    <a:pt x="59" y="240"/>
                  </a:lnTo>
                  <a:lnTo>
                    <a:pt x="59" y="244"/>
                  </a:lnTo>
                  <a:lnTo>
                    <a:pt x="60" y="244"/>
                  </a:lnTo>
                  <a:lnTo>
                    <a:pt x="61" y="244"/>
                  </a:lnTo>
                  <a:lnTo>
                    <a:pt x="62" y="244"/>
                  </a:lnTo>
                  <a:lnTo>
                    <a:pt x="82" y="263"/>
                  </a:lnTo>
                  <a:lnTo>
                    <a:pt x="82" y="265"/>
                  </a:lnTo>
                  <a:lnTo>
                    <a:pt x="82" y="267"/>
                  </a:lnTo>
                  <a:lnTo>
                    <a:pt x="82" y="268"/>
                  </a:lnTo>
                  <a:lnTo>
                    <a:pt x="81" y="270"/>
                  </a:lnTo>
                  <a:lnTo>
                    <a:pt x="59" y="282"/>
                  </a:lnTo>
                  <a:lnTo>
                    <a:pt x="58" y="280"/>
                  </a:lnTo>
                  <a:lnTo>
                    <a:pt x="57" y="278"/>
                  </a:lnTo>
                  <a:lnTo>
                    <a:pt x="56" y="274"/>
                  </a:lnTo>
                  <a:lnTo>
                    <a:pt x="60" y="249"/>
                  </a:lnTo>
                  <a:lnTo>
                    <a:pt x="52" y="268"/>
                  </a:lnTo>
                  <a:lnTo>
                    <a:pt x="51" y="268"/>
                  </a:lnTo>
                  <a:lnTo>
                    <a:pt x="50" y="268"/>
                  </a:lnTo>
                  <a:lnTo>
                    <a:pt x="50" y="267"/>
                  </a:lnTo>
                  <a:lnTo>
                    <a:pt x="49" y="265"/>
                  </a:lnTo>
                  <a:lnTo>
                    <a:pt x="49" y="263"/>
                  </a:lnTo>
                  <a:lnTo>
                    <a:pt x="49" y="259"/>
                  </a:lnTo>
                  <a:lnTo>
                    <a:pt x="49" y="255"/>
                  </a:lnTo>
                  <a:lnTo>
                    <a:pt x="48" y="253"/>
                  </a:lnTo>
                  <a:lnTo>
                    <a:pt x="47" y="257"/>
                  </a:lnTo>
                  <a:lnTo>
                    <a:pt x="45" y="259"/>
                  </a:lnTo>
                  <a:lnTo>
                    <a:pt x="44" y="265"/>
                  </a:lnTo>
                  <a:lnTo>
                    <a:pt x="44" y="268"/>
                  </a:lnTo>
                  <a:lnTo>
                    <a:pt x="52" y="286"/>
                  </a:lnTo>
                  <a:lnTo>
                    <a:pt x="52" y="289"/>
                  </a:lnTo>
                  <a:lnTo>
                    <a:pt x="51" y="293"/>
                  </a:lnTo>
                  <a:lnTo>
                    <a:pt x="50" y="295"/>
                  </a:lnTo>
                  <a:lnTo>
                    <a:pt x="49" y="299"/>
                  </a:lnTo>
                  <a:lnTo>
                    <a:pt x="45" y="303"/>
                  </a:lnTo>
                  <a:lnTo>
                    <a:pt x="42" y="305"/>
                  </a:lnTo>
                  <a:lnTo>
                    <a:pt x="39" y="308"/>
                  </a:lnTo>
                  <a:lnTo>
                    <a:pt x="37" y="312"/>
                  </a:lnTo>
                  <a:lnTo>
                    <a:pt x="33" y="314"/>
                  </a:lnTo>
                  <a:lnTo>
                    <a:pt x="31" y="318"/>
                  </a:lnTo>
                  <a:lnTo>
                    <a:pt x="28" y="322"/>
                  </a:lnTo>
                  <a:lnTo>
                    <a:pt x="25" y="326"/>
                  </a:lnTo>
                  <a:lnTo>
                    <a:pt x="20" y="333"/>
                  </a:lnTo>
                  <a:lnTo>
                    <a:pt x="23" y="335"/>
                  </a:lnTo>
                  <a:lnTo>
                    <a:pt x="25" y="337"/>
                  </a:lnTo>
                  <a:lnTo>
                    <a:pt x="28" y="339"/>
                  </a:lnTo>
                  <a:lnTo>
                    <a:pt x="30" y="341"/>
                  </a:lnTo>
                  <a:lnTo>
                    <a:pt x="33" y="341"/>
                  </a:lnTo>
                  <a:lnTo>
                    <a:pt x="35" y="343"/>
                  </a:lnTo>
                  <a:lnTo>
                    <a:pt x="38" y="345"/>
                  </a:lnTo>
                  <a:lnTo>
                    <a:pt x="40" y="345"/>
                  </a:lnTo>
                  <a:lnTo>
                    <a:pt x="43" y="345"/>
                  </a:lnTo>
                  <a:lnTo>
                    <a:pt x="45" y="347"/>
                  </a:lnTo>
                  <a:lnTo>
                    <a:pt x="48" y="347"/>
                  </a:lnTo>
                  <a:lnTo>
                    <a:pt x="51" y="347"/>
                  </a:lnTo>
                  <a:lnTo>
                    <a:pt x="53" y="347"/>
                  </a:lnTo>
                  <a:lnTo>
                    <a:pt x="56" y="349"/>
                  </a:lnTo>
                  <a:lnTo>
                    <a:pt x="59" y="349"/>
                  </a:lnTo>
                  <a:lnTo>
                    <a:pt x="61" y="349"/>
                  </a:lnTo>
                  <a:lnTo>
                    <a:pt x="63" y="347"/>
                  </a:lnTo>
                  <a:lnTo>
                    <a:pt x="67" y="347"/>
                  </a:lnTo>
                  <a:lnTo>
                    <a:pt x="69" y="343"/>
                  </a:lnTo>
                  <a:lnTo>
                    <a:pt x="72" y="339"/>
                  </a:lnTo>
                  <a:lnTo>
                    <a:pt x="75" y="335"/>
                  </a:lnTo>
                  <a:lnTo>
                    <a:pt x="77" y="331"/>
                  </a:lnTo>
                  <a:lnTo>
                    <a:pt x="79" y="326"/>
                  </a:lnTo>
                  <a:lnTo>
                    <a:pt x="81" y="322"/>
                  </a:lnTo>
                  <a:lnTo>
                    <a:pt x="82" y="318"/>
                  </a:lnTo>
                  <a:lnTo>
                    <a:pt x="83" y="316"/>
                  </a:lnTo>
                  <a:lnTo>
                    <a:pt x="83" y="312"/>
                  </a:lnTo>
                  <a:lnTo>
                    <a:pt x="85" y="310"/>
                  </a:lnTo>
                  <a:lnTo>
                    <a:pt x="86" y="308"/>
                  </a:lnTo>
                  <a:lnTo>
                    <a:pt x="87" y="307"/>
                  </a:lnTo>
                  <a:lnTo>
                    <a:pt x="87" y="305"/>
                  </a:lnTo>
                  <a:lnTo>
                    <a:pt x="88" y="301"/>
                  </a:lnTo>
                  <a:lnTo>
                    <a:pt x="88" y="299"/>
                  </a:lnTo>
                  <a:lnTo>
                    <a:pt x="88" y="297"/>
                  </a:lnTo>
                  <a:lnTo>
                    <a:pt x="88" y="295"/>
                  </a:lnTo>
                  <a:lnTo>
                    <a:pt x="89" y="293"/>
                  </a:lnTo>
                  <a:lnTo>
                    <a:pt x="91" y="295"/>
                  </a:lnTo>
                  <a:lnTo>
                    <a:pt x="94" y="297"/>
                  </a:lnTo>
                  <a:lnTo>
                    <a:pt x="95" y="301"/>
                  </a:lnTo>
                  <a:lnTo>
                    <a:pt x="97" y="303"/>
                  </a:lnTo>
                  <a:lnTo>
                    <a:pt x="99" y="307"/>
                  </a:lnTo>
                  <a:lnTo>
                    <a:pt x="101" y="308"/>
                  </a:lnTo>
                  <a:lnTo>
                    <a:pt x="102" y="312"/>
                  </a:lnTo>
                  <a:lnTo>
                    <a:pt x="105" y="314"/>
                  </a:lnTo>
                  <a:lnTo>
                    <a:pt x="106" y="318"/>
                  </a:lnTo>
                  <a:lnTo>
                    <a:pt x="108" y="322"/>
                  </a:lnTo>
                  <a:lnTo>
                    <a:pt x="110" y="324"/>
                  </a:lnTo>
                  <a:lnTo>
                    <a:pt x="111" y="329"/>
                  </a:lnTo>
                  <a:lnTo>
                    <a:pt x="114" y="331"/>
                  </a:lnTo>
                  <a:lnTo>
                    <a:pt x="115" y="337"/>
                  </a:lnTo>
                  <a:lnTo>
                    <a:pt x="116" y="341"/>
                  </a:lnTo>
                  <a:lnTo>
                    <a:pt x="118" y="347"/>
                  </a:lnTo>
                  <a:lnTo>
                    <a:pt x="115" y="324"/>
                  </a:lnTo>
                  <a:lnTo>
                    <a:pt x="113" y="320"/>
                  </a:lnTo>
                  <a:lnTo>
                    <a:pt x="110" y="316"/>
                  </a:lnTo>
                  <a:lnTo>
                    <a:pt x="107" y="312"/>
                  </a:lnTo>
                  <a:lnTo>
                    <a:pt x="105" y="308"/>
                  </a:lnTo>
                  <a:lnTo>
                    <a:pt x="102" y="305"/>
                  </a:lnTo>
                  <a:lnTo>
                    <a:pt x="99" y="299"/>
                  </a:lnTo>
                  <a:lnTo>
                    <a:pt x="98" y="291"/>
                  </a:lnTo>
                  <a:lnTo>
                    <a:pt x="97" y="286"/>
                  </a:lnTo>
                  <a:lnTo>
                    <a:pt x="96" y="284"/>
                  </a:lnTo>
                  <a:lnTo>
                    <a:pt x="96" y="282"/>
                  </a:lnTo>
                  <a:lnTo>
                    <a:pt x="96" y="280"/>
                  </a:lnTo>
                  <a:lnTo>
                    <a:pt x="97" y="278"/>
                  </a:lnTo>
                  <a:lnTo>
                    <a:pt x="98" y="278"/>
                  </a:lnTo>
                  <a:lnTo>
                    <a:pt x="99" y="276"/>
                  </a:lnTo>
                  <a:lnTo>
                    <a:pt x="101" y="278"/>
                  </a:lnTo>
                  <a:lnTo>
                    <a:pt x="104" y="278"/>
                  </a:lnTo>
                  <a:lnTo>
                    <a:pt x="105" y="280"/>
                  </a:lnTo>
                  <a:lnTo>
                    <a:pt x="107" y="280"/>
                  </a:lnTo>
                  <a:lnTo>
                    <a:pt x="108" y="280"/>
                  </a:lnTo>
                  <a:lnTo>
                    <a:pt x="111" y="282"/>
                  </a:lnTo>
                  <a:lnTo>
                    <a:pt x="116" y="284"/>
                  </a:lnTo>
                  <a:lnTo>
                    <a:pt x="119" y="286"/>
                  </a:lnTo>
                  <a:lnTo>
                    <a:pt x="123" y="286"/>
                  </a:lnTo>
                  <a:lnTo>
                    <a:pt x="126" y="286"/>
                  </a:lnTo>
                  <a:lnTo>
                    <a:pt x="130" y="286"/>
                  </a:lnTo>
                  <a:lnTo>
                    <a:pt x="134" y="286"/>
                  </a:lnTo>
                  <a:lnTo>
                    <a:pt x="137" y="286"/>
                  </a:lnTo>
                  <a:lnTo>
                    <a:pt x="142" y="284"/>
                  </a:lnTo>
                  <a:lnTo>
                    <a:pt x="145" y="282"/>
                  </a:lnTo>
                  <a:lnTo>
                    <a:pt x="149" y="280"/>
                  </a:lnTo>
                  <a:lnTo>
                    <a:pt x="153" y="278"/>
                  </a:lnTo>
                  <a:lnTo>
                    <a:pt x="156" y="276"/>
                  </a:lnTo>
                  <a:lnTo>
                    <a:pt x="159" y="274"/>
                  </a:lnTo>
                  <a:lnTo>
                    <a:pt x="164" y="272"/>
                  </a:lnTo>
                  <a:lnTo>
                    <a:pt x="167" y="268"/>
                  </a:lnTo>
                  <a:lnTo>
                    <a:pt x="171" y="265"/>
                  </a:lnTo>
                  <a:lnTo>
                    <a:pt x="174" y="261"/>
                  </a:lnTo>
                  <a:lnTo>
                    <a:pt x="177" y="257"/>
                  </a:lnTo>
                  <a:lnTo>
                    <a:pt x="182" y="253"/>
                  </a:lnTo>
                  <a:lnTo>
                    <a:pt x="185" y="247"/>
                  </a:lnTo>
                  <a:lnTo>
                    <a:pt x="188" y="244"/>
                  </a:lnTo>
                  <a:lnTo>
                    <a:pt x="192" y="238"/>
                  </a:lnTo>
                  <a:lnTo>
                    <a:pt x="194" y="230"/>
                  </a:lnTo>
                  <a:close/>
                </a:path>
              </a:pathLst>
            </a:custGeom>
            <a:solidFill>
              <a:srgbClr val="FF9999">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6" name="Freeform 46"/>
            <p:cNvSpPr/>
            <p:nvPr/>
          </p:nvSpPr>
          <p:spPr>
            <a:xfrm>
              <a:off x="4608" y="2805"/>
              <a:ext cx="14" cy="46"/>
            </a:xfrm>
            <a:custGeom>
              <a:avLst/>
              <a:gdLst/>
              <a:ahLst/>
              <a:cxnLst>
                <a:cxn ang="0">
                  <a:pos x="14" y="19"/>
                </a:cxn>
                <a:cxn ang="0">
                  <a:pos x="14" y="15"/>
                </a:cxn>
                <a:cxn ang="0">
                  <a:pos x="13" y="10"/>
                </a:cxn>
                <a:cxn ang="0">
                  <a:pos x="12" y="6"/>
                </a:cxn>
                <a:cxn ang="0">
                  <a:pos x="12" y="0"/>
                </a:cxn>
                <a:cxn ang="0">
                  <a:pos x="0" y="46"/>
                </a:cxn>
                <a:cxn ang="0">
                  <a:pos x="14" y="23"/>
                </a:cxn>
                <a:cxn ang="0">
                  <a:pos x="14" y="21"/>
                </a:cxn>
                <a:cxn ang="0">
                  <a:pos x="14" y="19"/>
                </a:cxn>
              </a:cxnLst>
              <a:rect l="0" t="0" r="0" b="0"/>
              <a:pathLst>
                <a:path w="14" h="46">
                  <a:moveTo>
                    <a:pt x="14" y="19"/>
                  </a:moveTo>
                  <a:lnTo>
                    <a:pt x="14" y="15"/>
                  </a:lnTo>
                  <a:lnTo>
                    <a:pt x="13" y="10"/>
                  </a:lnTo>
                  <a:lnTo>
                    <a:pt x="12" y="6"/>
                  </a:lnTo>
                  <a:lnTo>
                    <a:pt x="12" y="0"/>
                  </a:lnTo>
                  <a:lnTo>
                    <a:pt x="0" y="46"/>
                  </a:lnTo>
                  <a:lnTo>
                    <a:pt x="14" y="23"/>
                  </a:lnTo>
                  <a:lnTo>
                    <a:pt x="14" y="21"/>
                  </a:lnTo>
                  <a:lnTo>
                    <a:pt x="14" y="19"/>
                  </a:lnTo>
                  <a:close/>
                </a:path>
              </a:pathLst>
            </a:custGeom>
            <a:solidFill>
              <a:srgbClr val="FF6666">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7" name="Freeform 47"/>
            <p:cNvSpPr/>
            <p:nvPr/>
          </p:nvSpPr>
          <p:spPr>
            <a:xfrm>
              <a:off x="4585" y="2740"/>
              <a:ext cx="10" cy="82"/>
            </a:xfrm>
            <a:custGeom>
              <a:avLst/>
              <a:gdLst/>
              <a:ahLst/>
              <a:cxnLst>
                <a:cxn ang="0">
                  <a:pos x="10" y="6"/>
                </a:cxn>
                <a:cxn ang="0">
                  <a:pos x="10" y="4"/>
                </a:cxn>
                <a:cxn ang="0">
                  <a:pos x="9" y="4"/>
                </a:cxn>
                <a:cxn ang="0">
                  <a:pos x="9" y="2"/>
                </a:cxn>
                <a:cxn ang="0">
                  <a:pos x="8" y="0"/>
                </a:cxn>
                <a:cxn ang="0">
                  <a:pos x="7" y="8"/>
                </a:cxn>
                <a:cxn ang="0">
                  <a:pos x="4" y="15"/>
                </a:cxn>
                <a:cxn ang="0">
                  <a:pos x="3" y="23"/>
                </a:cxn>
                <a:cxn ang="0">
                  <a:pos x="1" y="33"/>
                </a:cxn>
                <a:cxn ang="0">
                  <a:pos x="0" y="40"/>
                </a:cxn>
                <a:cxn ang="0">
                  <a:pos x="0" y="50"/>
                </a:cxn>
                <a:cxn ang="0">
                  <a:pos x="0" y="59"/>
                </a:cxn>
                <a:cxn ang="0">
                  <a:pos x="0" y="69"/>
                </a:cxn>
                <a:cxn ang="0">
                  <a:pos x="1" y="71"/>
                </a:cxn>
                <a:cxn ang="0">
                  <a:pos x="2" y="73"/>
                </a:cxn>
                <a:cxn ang="0">
                  <a:pos x="3" y="75"/>
                </a:cxn>
                <a:cxn ang="0">
                  <a:pos x="3" y="76"/>
                </a:cxn>
                <a:cxn ang="0">
                  <a:pos x="4" y="78"/>
                </a:cxn>
                <a:cxn ang="0">
                  <a:pos x="6" y="78"/>
                </a:cxn>
                <a:cxn ang="0">
                  <a:pos x="6" y="80"/>
                </a:cxn>
                <a:cxn ang="0">
                  <a:pos x="7" y="82"/>
                </a:cxn>
                <a:cxn ang="0">
                  <a:pos x="10" y="6"/>
                </a:cxn>
              </a:cxnLst>
              <a:rect l="0" t="0" r="0" b="0"/>
              <a:pathLst>
                <a:path w="10" h="82">
                  <a:moveTo>
                    <a:pt x="10" y="6"/>
                  </a:moveTo>
                  <a:lnTo>
                    <a:pt x="10" y="4"/>
                  </a:lnTo>
                  <a:lnTo>
                    <a:pt x="9" y="4"/>
                  </a:lnTo>
                  <a:lnTo>
                    <a:pt x="9" y="2"/>
                  </a:lnTo>
                  <a:lnTo>
                    <a:pt x="8" y="0"/>
                  </a:lnTo>
                  <a:lnTo>
                    <a:pt x="7" y="8"/>
                  </a:lnTo>
                  <a:lnTo>
                    <a:pt x="4" y="15"/>
                  </a:lnTo>
                  <a:lnTo>
                    <a:pt x="3" y="23"/>
                  </a:lnTo>
                  <a:lnTo>
                    <a:pt x="1" y="33"/>
                  </a:lnTo>
                  <a:lnTo>
                    <a:pt x="0" y="40"/>
                  </a:lnTo>
                  <a:lnTo>
                    <a:pt x="0" y="50"/>
                  </a:lnTo>
                  <a:lnTo>
                    <a:pt x="0" y="59"/>
                  </a:lnTo>
                  <a:lnTo>
                    <a:pt x="0" y="69"/>
                  </a:lnTo>
                  <a:lnTo>
                    <a:pt x="1" y="71"/>
                  </a:lnTo>
                  <a:lnTo>
                    <a:pt x="2" y="73"/>
                  </a:lnTo>
                  <a:lnTo>
                    <a:pt x="3" y="75"/>
                  </a:lnTo>
                  <a:lnTo>
                    <a:pt x="3" y="76"/>
                  </a:lnTo>
                  <a:lnTo>
                    <a:pt x="4" y="78"/>
                  </a:lnTo>
                  <a:lnTo>
                    <a:pt x="6" y="78"/>
                  </a:lnTo>
                  <a:lnTo>
                    <a:pt x="6" y="80"/>
                  </a:lnTo>
                  <a:lnTo>
                    <a:pt x="7" y="82"/>
                  </a:lnTo>
                  <a:lnTo>
                    <a:pt x="10" y="6"/>
                  </a:lnTo>
                  <a:close/>
                </a:path>
              </a:pathLst>
            </a:custGeom>
            <a:solidFill>
              <a:srgbClr val="FF3399">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8" name="Freeform 48"/>
            <p:cNvSpPr/>
            <p:nvPr/>
          </p:nvSpPr>
          <p:spPr>
            <a:xfrm>
              <a:off x="4564" y="2855"/>
              <a:ext cx="24" cy="34"/>
            </a:xfrm>
            <a:custGeom>
              <a:avLst/>
              <a:gdLst/>
              <a:ahLst/>
              <a:cxnLst>
                <a:cxn ang="0">
                  <a:pos x="24" y="21"/>
                </a:cxn>
                <a:cxn ang="0">
                  <a:pos x="4" y="0"/>
                </a:cxn>
                <a:cxn ang="0">
                  <a:pos x="0" y="34"/>
                </a:cxn>
                <a:cxn ang="0">
                  <a:pos x="24" y="21"/>
                </a:cxn>
              </a:cxnLst>
              <a:rect l="0" t="0" r="0" b="0"/>
              <a:pathLst>
                <a:path w="24" h="34">
                  <a:moveTo>
                    <a:pt x="24" y="21"/>
                  </a:moveTo>
                  <a:lnTo>
                    <a:pt x="4" y="0"/>
                  </a:lnTo>
                  <a:lnTo>
                    <a:pt x="0" y="34"/>
                  </a:lnTo>
                  <a:lnTo>
                    <a:pt x="24" y="21"/>
                  </a:lnTo>
                  <a:close/>
                </a:path>
              </a:pathLst>
            </a:custGeom>
            <a:solidFill>
              <a:srgbClr val="CC3366">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89" name="Freeform 49"/>
            <p:cNvSpPr/>
            <p:nvPr/>
          </p:nvSpPr>
          <p:spPr>
            <a:xfrm>
              <a:off x="4555" y="2839"/>
              <a:ext cx="5" cy="17"/>
            </a:xfrm>
            <a:custGeom>
              <a:avLst/>
              <a:gdLst/>
              <a:ahLst/>
              <a:cxnLst>
                <a:cxn ang="0">
                  <a:pos x="5" y="14"/>
                </a:cxn>
                <a:cxn ang="0">
                  <a:pos x="5" y="12"/>
                </a:cxn>
                <a:cxn ang="0">
                  <a:pos x="5" y="10"/>
                </a:cxn>
                <a:cxn ang="0">
                  <a:pos x="5" y="8"/>
                </a:cxn>
                <a:cxn ang="0">
                  <a:pos x="5" y="6"/>
                </a:cxn>
                <a:cxn ang="0">
                  <a:pos x="0" y="0"/>
                </a:cxn>
                <a:cxn ang="0">
                  <a:pos x="3" y="17"/>
                </a:cxn>
                <a:cxn ang="0">
                  <a:pos x="4" y="16"/>
                </a:cxn>
                <a:cxn ang="0">
                  <a:pos x="5" y="16"/>
                </a:cxn>
                <a:cxn ang="0">
                  <a:pos x="5" y="14"/>
                </a:cxn>
              </a:cxnLst>
              <a:rect l="0" t="0" r="0" b="0"/>
              <a:pathLst>
                <a:path w="5" h="17">
                  <a:moveTo>
                    <a:pt x="5" y="14"/>
                  </a:moveTo>
                  <a:lnTo>
                    <a:pt x="5" y="12"/>
                  </a:lnTo>
                  <a:lnTo>
                    <a:pt x="5" y="10"/>
                  </a:lnTo>
                  <a:lnTo>
                    <a:pt x="5" y="8"/>
                  </a:lnTo>
                  <a:lnTo>
                    <a:pt x="5" y="6"/>
                  </a:lnTo>
                  <a:lnTo>
                    <a:pt x="0" y="0"/>
                  </a:lnTo>
                  <a:lnTo>
                    <a:pt x="3" y="17"/>
                  </a:lnTo>
                  <a:lnTo>
                    <a:pt x="4" y="16"/>
                  </a:lnTo>
                  <a:lnTo>
                    <a:pt x="5" y="16"/>
                  </a:lnTo>
                  <a:lnTo>
                    <a:pt x="5" y="14"/>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0" name="Freeform 50"/>
            <p:cNvSpPr/>
            <p:nvPr/>
          </p:nvSpPr>
          <p:spPr>
            <a:xfrm>
              <a:off x="4425" y="1585"/>
              <a:ext cx="73" cy="42"/>
            </a:xfrm>
            <a:custGeom>
              <a:avLst/>
              <a:gdLst/>
              <a:ahLst/>
              <a:cxnLst>
                <a:cxn ang="0">
                  <a:pos x="69" y="24"/>
                </a:cxn>
                <a:cxn ang="0">
                  <a:pos x="66" y="19"/>
                </a:cxn>
                <a:cxn ang="0">
                  <a:pos x="63" y="15"/>
                </a:cxn>
                <a:cxn ang="0">
                  <a:pos x="58" y="11"/>
                </a:cxn>
                <a:cxn ang="0">
                  <a:pos x="53" y="5"/>
                </a:cxn>
                <a:cxn ang="0">
                  <a:pos x="48" y="3"/>
                </a:cxn>
                <a:cxn ang="0">
                  <a:pos x="44" y="1"/>
                </a:cxn>
                <a:cxn ang="0">
                  <a:pos x="38" y="0"/>
                </a:cxn>
                <a:cxn ang="0">
                  <a:pos x="33" y="0"/>
                </a:cxn>
                <a:cxn ang="0">
                  <a:pos x="27" y="3"/>
                </a:cxn>
                <a:cxn ang="0">
                  <a:pos x="21" y="7"/>
                </a:cxn>
                <a:cxn ang="0">
                  <a:pos x="16" y="13"/>
                </a:cxn>
                <a:cxn ang="0">
                  <a:pos x="11" y="19"/>
                </a:cxn>
                <a:cxn ang="0">
                  <a:pos x="8" y="22"/>
                </a:cxn>
                <a:cxn ang="0">
                  <a:pos x="5" y="26"/>
                </a:cxn>
                <a:cxn ang="0">
                  <a:pos x="1" y="32"/>
                </a:cxn>
                <a:cxn ang="0">
                  <a:pos x="0" y="36"/>
                </a:cxn>
                <a:cxn ang="0">
                  <a:pos x="0" y="36"/>
                </a:cxn>
                <a:cxn ang="0">
                  <a:pos x="1" y="32"/>
                </a:cxn>
                <a:cxn ang="0">
                  <a:pos x="4" y="28"/>
                </a:cxn>
                <a:cxn ang="0">
                  <a:pos x="5" y="26"/>
                </a:cxn>
                <a:cxn ang="0">
                  <a:pos x="8" y="24"/>
                </a:cxn>
                <a:cxn ang="0">
                  <a:pos x="13" y="24"/>
                </a:cxn>
                <a:cxn ang="0">
                  <a:pos x="16" y="26"/>
                </a:cxn>
                <a:cxn ang="0">
                  <a:pos x="20" y="28"/>
                </a:cxn>
                <a:cxn ang="0">
                  <a:pos x="25" y="32"/>
                </a:cxn>
                <a:cxn ang="0">
                  <a:pos x="29" y="34"/>
                </a:cxn>
                <a:cxn ang="0">
                  <a:pos x="34" y="36"/>
                </a:cxn>
                <a:cxn ang="0">
                  <a:pos x="38" y="38"/>
                </a:cxn>
                <a:cxn ang="0">
                  <a:pos x="42" y="40"/>
                </a:cxn>
                <a:cxn ang="0">
                  <a:pos x="46" y="42"/>
                </a:cxn>
                <a:cxn ang="0">
                  <a:pos x="51" y="40"/>
                </a:cxn>
                <a:cxn ang="0">
                  <a:pos x="54" y="40"/>
                </a:cxn>
                <a:cxn ang="0">
                  <a:pos x="58" y="36"/>
                </a:cxn>
                <a:cxn ang="0">
                  <a:pos x="63" y="32"/>
                </a:cxn>
                <a:cxn ang="0">
                  <a:pos x="66" y="30"/>
                </a:cxn>
                <a:cxn ang="0">
                  <a:pos x="71" y="28"/>
                </a:cxn>
                <a:cxn ang="0">
                  <a:pos x="72" y="28"/>
                </a:cxn>
              </a:cxnLst>
              <a:rect l="0" t="0" r="0" b="0"/>
              <a:pathLst>
                <a:path w="73" h="42">
                  <a:moveTo>
                    <a:pt x="72" y="26"/>
                  </a:moveTo>
                  <a:lnTo>
                    <a:pt x="69" y="24"/>
                  </a:lnTo>
                  <a:lnTo>
                    <a:pt x="68" y="22"/>
                  </a:lnTo>
                  <a:lnTo>
                    <a:pt x="66" y="19"/>
                  </a:lnTo>
                  <a:lnTo>
                    <a:pt x="64" y="17"/>
                  </a:lnTo>
                  <a:lnTo>
                    <a:pt x="63" y="15"/>
                  </a:lnTo>
                  <a:lnTo>
                    <a:pt x="61" y="13"/>
                  </a:lnTo>
                  <a:lnTo>
                    <a:pt x="58" y="11"/>
                  </a:lnTo>
                  <a:lnTo>
                    <a:pt x="56" y="7"/>
                  </a:lnTo>
                  <a:lnTo>
                    <a:pt x="53" y="5"/>
                  </a:lnTo>
                  <a:lnTo>
                    <a:pt x="52" y="3"/>
                  </a:lnTo>
                  <a:lnTo>
                    <a:pt x="48" y="3"/>
                  </a:lnTo>
                  <a:lnTo>
                    <a:pt x="46" y="1"/>
                  </a:lnTo>
                  <a:lnTo>
                    <a:pt x="44" y="1"/>
                  </a:lnTo>
                  <a:lnTo>
                    <a:pt x="42" y="0"/>
                  </a:lnTo>
                  <a:lnTo>
                    <a:pt x="38" y="0"/>
                  </a:lnTo>
                  <a:lnTo>
                    <a:pt x="36" y="0"/>
                  </a:lnTo>
                  <a:lnTo>
                    <a:pt x="33" y="0"/>
                  </a:lnTo>
                  <a:lnTo>
                    <a:pt x="30" y="1"/>
                  </a:lnTo>
                  <a:lnTo>
                    <a:pt x="27" y="3"/>
                  </a:lnTo>
                  <a:lnTo>
                    <a:pt x="25" y="5"/>
                  </a:lnTo>
                  <a:lnTo>
                    <a:pt x="21" y="7"/>
                  </a:lnTo>
                  <a:lnTo>
                    <a:pt x="19" y="11"/>
                  </a:lnTo>
                  <a:lnTo>
                    <a:pt x="16" y="13"/>
                  </a:lnTo>
                  <a:lnTo>
                    <a:pt x="14" y="17"/>
                  </a:lnTo>
                  <a:lnTo>
                    <a:pt x="11" y="19"/>
                  </a:lnTo>
                  <a:lnTo>
                    <a:pt x="10" y="21"/>
                  </a:lnTo>
                  <a:lnTo>
                    <a:pt x="8" y="22"/>
                  </a:lnTo>
                  <a:lnTo>
                    <a:pt x="7" y="24"/>
                  </a:lnTo>
                  <a:lnTo>
                    <a:pt x="5" y="26"/>
                  </a:lnTo>
                  <a:lnTo>
                    <a:pt x="4" y="28"/>
                  </a:lnTo>
                  <a:lnTo>
                    <a:pt x="1" y="32"/>
                  </a:lnTo>
                  <a:lnTo>
                    <a:pt x="0" y="34"/>
                  </a:lnTo>
                  <a:lnTo>
                    <a:pt x="0" y="36"/>
                  </a:lnTo>
                  <a:lnTo>
                    <a:pt x="0" y="38"/>
                  </a:lnTo>
                  <a:lnTo>
                    <a:pt x="0" y="36"/>
                  </a:lnTo>
                  <a:lnTo>
                    <a:pt x="1" y="34"/>
                  </a:lnTo>
                  <a:lnTo>
                    <a:pt x="1" y="32"/>
                  </a:lnTo>
                  <a:lnTo>
                    <a:pt x="2" y="32"/>
                  </a:lnTo>
                  <a:lnTo>
                    <a:pt x="4" y="28"/>
                  </a:lnTo>
                  <a:lnTo>
                    <a:pt x="4" y="26"/>
                  </a:lnTo>
                  <a:lnTo>
                    <a:pt x="5" y="26"/>
                  </a:lnTo>
                  <a:lnTo>
                    <a:pt x="6" y="24"/>
                  </a:lnTo>
                  <a:lnTo>
                    <a:pt x="8" y="24"/>
                  </a:lnTo>
                  <a:lnTo>
                    <a:pt x="10" y="24"/>
                  </a:lnTo>
                  <a:lnTo>
                    <a:pt x="13" y="24"/>
                  </a:lnTo>
                  <a:lnTo>
                    <a:pt x="15" y="26"/>
                  </a:lnTo>
                  <a:lnTo>
                    <a:pt x="16" y="26"/>
                  </a:lnTo>
                  <a:lnTo>
                    <a:pt x="19" y="28"/>
                  </a:lnTo>
                  <a:lnTo>
                    <a:pt x="20" y="28"/>
                  </a:lnTo>
                  <a:lnTo>
                    <a:pt x="23" y="28"/>
                  </a:lnTo>
                  <a:lnTo>
                    <a:pt x="25" y="32"/>
                  </a:lnTo>
                  <a:lnTo>
                    <a:pt x="27" y="32"/>
                  </a:lnTo>
                  <a:lnTo>
                    <a:pt x="29" y="34"/>
                  </a:lnTo>
                  <a:lnTo>
                    <a:pt x="32" y="34"/>
                  </a:lnTo>
                  <a:lnTo>
                    <a:pt x="34" y="36"/>
                  </a:lnTo>
                  <a:lnTo>
                    <a:pt x="36" y="36"/>
                  </a:lnTo>
                  <a:lnTo>
                    <a:pt x="38" y="38"/>
                  </a:lnTo>
                  <a:lnTo>
                    <a:pt x="39" y="40"/>
                  </a:lnTo>
                  <a:lnTo>
                    <a:pt x="42" y="40"/>
                  </a:lnTo>
                  <a:lnTo>
                    <a:pt x="44" y="42"/>
                  </a:lnTo>
                  <a:lnTo>
                    <a:pt x="46" y="42"/>
                  </a:lnTo>
                  <a:lnTo>
                    <a:pt x="48" y="42"/>
                  </a:lnTo>
                  <a:lnTo>
                    <a:pt x="51" y="40"/>
                  </a:lnTo>
                  <a:lnTo>
                    <a:pt x="52" y="40"/>
                  </a:lnTo>
                  <a:lnTo>
                    <a:pt x="54" y="40"/>
                  </a:lnTo>
                  <a:lnTo>
                    <a:pt x="56" y="38"/>
                  </a:lnTo>
                  <a:lnTo>
                    <a:pt x="58" y="36"/>
                  </a:lnTo>
                  <a:lnTo>
                    <a:pt x="61" y="34"/>
                  </a:lnTo>
                  <a:lnTo>
                    <a:pt x="63" y="32"/>
                  </a:lnTo>
                  <a:lnTo>
                    <a:pt x="64" y="32"/>
                  </a:lnTo>
                  <a:lnTo>
                    <a:pt x="66" y="30"/>
                  </a:lnTo>
                  <a:lnTo>
                    <a:pt x="68" y="28"/>
                  </a:lnTo>
                  <a:lnTo>
                    <a:pt x="71" y="28"/>
                  </a:lnTo>
                  <a:lnTo>
                    <a:pt x="73" y="28"/>
                  </a:lnTo>
                  <a:lnTo>
                    <a:pt x="72" y="28"/>
                  </a:lnTo>
                  <a:lnTo>
                    <a:pt x="72" y="26"/>
                  </a:lnTo>
                  <a:close/>
                </a:path>
              </a:pathLst>
            </a:custGeom>
            <a:solidFill>
              <a:srgbClr val="FF00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1" name="Freeform 51"/>
            <p:cNvSpPr/>
            <p:nvPr/>
          </p:nvSpPr>
          <p:spPr>
            <a:xfrm>
              <a:off x="4432" y="1659"/>
              <a:ext cx="4" cy="78"/>
            </a:xfrm>
            <a:custGeom>
              <a:avLst/>
              <a:gdLst/>
              <a:ahLst/>
              <a:cxnLst>
                <a:cxn ang="0">
                  <a:pos x="4" y="53"/>
                </a:cxn>
                <a:cxn ang="0">
                  <a:pos x="2" y="13"/>
                </a:cxn>
                <a:cxn ang="0">
                  <a:pos x="0" y="0"/>
                </a:cxn>
                <a:cxn ang="0">
                  <a:pos x="1" y="19"/>
                </a:cxn>
                <a:cxn ang="0">
                  <a:pos x="2" y="38"/>
                </a:cxn>
                <a:cxn ang="0">
                  <a:pos x="2" y="59"/>
                </a:cxn>
                <a:cxn ang="0">
                  <a:pos x="2" y="78"/>
                </a:cxn>
                <a:cxn ang="0">
                  <a:pos x="3" y="72"/>
                </a:cxn>
                <a:cxn ang="0">
                  <a:pos x="3" y="71"/>
                </a:cxn>
                <a:cxn ang="0">
                  <a:pos x="3" y="69"/>
                </a:cxn>
                <a:cxn ang="0">
                  <a:pos x="2" y="69"/>
                </a:cxn>
                <a:cxn ang="0">
                  <a:pos x="2" y="67"/>
                </a:cxn>
                <a:cxn ang="0">
                  <a:pos x="4" y="53"/>
                </a:cxn>
              </a:cxnLst>
              <a:rect l="0" t="0" r="0" b="0"/>
              <a:pathLst>
                <a:path w="4" h="78">
                  <a:moveTo>
                    <a:pt x="4" y="53"/>
                  </a:moveTo>
                  <a:lnTo>
                    <a:pt x="2" y="13"/>
                  </a:lnTo>
                  <a:lnTo>
                    <a:pt x="0" y="0"/>
                  </a:lnTo>
                  <a:lnTo>
                    <a:pt x="1" y="19"/>
                  </a:lnTo>
                  <a:lnTo>
                    <a:pt x="2" y="38"/>
                  </a:lnTo>
                  <a:lnTo>
                    <a:pt x="2" y="59"/>
                  </a:lnTo>
                  <a:lnTo>
                    <a:pt x="2" y="78"/>
                  </a:lnTo>
                  <a:lnTo>
                    <a:pt x="3" y="72"/>
                  </a:lnTo>
                  <a:lnTo>
                    <a:pt x="3" y="71"/>
                  </a:lnTo>
                  <a:lnTo>
                    <a:pt x="3" y="69"/>
                  </a:lnTo>
                  <a:lnTo>
                    <a:pt x="2" y="69"/>
                  </a:lnTo>
                  <a:lnTo>
                    <a:pt x="2" y="67"/>
                  </a:lnTo>
                  <a:lnTo>
                    <a:pt x="4" y="53"/>
                  </a:lnTo>
                  <a:close/>
                </a:path>
              </a:pathLst>
            </a:custGeom>
            <a:solidFill>
              <a:srgbClr val="33CC99">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2" name="Freeform 52"/>
            <p:cNvSpPr/>
            <p:nvPr/>
          </p:nvSpPr>
          <p:spPr>
            <a:xfrm>
              <a:off x="4412" y="1442"/>
              <a:ext cx="19" cy="141"/>
            </a:xfrm>
            <a:custGeom>
              <a:avLst/>
              <a:gdLst/>
              <a:ahLst/>
              <a:cxnLst>
                <a:cxn ang="0">
                  <a:pos x="19" y="76"/>
                </a:cxn>
                <a:cxn ang="0">
                  <a:pos x="19" y="64"/>
                </a:cxn>
                <a:cxn ang="0">
                  <a:pos x="19" y="55"/>
                </a:cxn>
                <a:cxn ang="0">
                  <a:pos x="18" y="45"/>
                </a:cxn>
                <a:cxn ang="0">
                  <a:pos x="17" y="34"/>
                </a:cxn>
                <a:cxn ang="0">
                  <a:pos x="14" y="24"/>
                </a:cxn>
                <a:cxn ang="0">
                  <a:pos x="12" y="17"/>
                </a:cxn>
                <a:cxn ang="0">
                  <a:pos x="10" y="7"/>
                </a:cxn>
                <a:cxn ang="0">
                  <a:pos x="8" y="0"/>
                </a:cxn>
                <a:cxn ang="0">
                  <a:pos x="9" y="17"/>
                </a:cxn>
                <a:cxn ang="0">
                  <a:pos x="8" y="34"/>
                </a:cxn>
                <a:cxn ang="0">
                  <a:pos x="7" y="51"/>
                </a:cxn>
                <a:cxn ang="0">
                  <a:pos x="5" y="70"/>
                </a:cxn>
                <a:cxn ang="0">
                  <a:pos x="3" y="87"/>
                </a:cxn>
                <a:cxn ang="0">
                  <a:pos x="1" y="104"/>
                </a:cxn>
                <a:cxn ang="0">
                  <a:pos x="0" y="124"/>
                </a:cxn>
                <a:cxn ang="0">
                  <a:pos x="0" y="141"/>
                </a:cxn>
                <a:cxn ang="0">
                  <a:pos x="1" y="139"/>
                </a:cxn>
                <a:cxn ang="0">
                  <a:pos x="2" y="137"/>
                </a:cxn>
                <a:cxn ang="0">
                  <a:pos x="3" y="135"/>
                </a:cxn>
                <a:cxn ang="0">
                  <a:pos x="4" y="133"/>
                </a:cxn>
                <a:cxn ang="0">
                  <a:pos x="5" y="133"/>
                </a:cxn>
                <a:cxn ang="0">
                  <a:pos x="7" y="133"/>
                </a:cxn>
                <a:cxn ang="0">
                  <a:pos x="8" y="127"/>
                </a:cxn>
                <a:cxn ang="0">
                  <a:pos x="10" y="120"/>
                </a:cxn>
                <a:cxn ang="0">
                  <a:pos x="11" y="116"/>
                </a:cxn>
                <a:cxn ang="0">
                  <a:pos x="13" y="108"/>
                </a:cxn>
                <a:cxn ang="0">
                  <a:pos x="14" y="103"/>
                </a:cxn>
                <a:cxn ang="0">
                  <a:pos x="17" y="97"/>
                </a:cxn>
                <a:cxn ang="0">
                  <a:pos x="18" y="89"/>
                </a:cxn>
                <a:cxn ang="0">
                  <a:pos x="19" y="82"/>
                </a:cxn>
                <a:cxn ang="0">
                  <a:pos x="19" y="80"/>
                </a:cxn>
                <a:cxn ang="0">
                  <a:pos x="19" y="78"/>
                </a:cxn>
                <a:cxn ang="0">
                  <a:pos x="19" y="76"/>
                </a:cxn>
              </a:cxnLst>
              <a:rect l="0" t="0" r="0" b="0"/>
              <a:pathLst>
                <a:path w="19" h="141">
                  <a:moveTo>
                    <a:pt x="19" y="76"/>
                  </a:moveTo>
                  <a:lnTo>
                    <a:pt x="19" y="64"/>
                  </a:lnTo>
                  <a:lnTo>
                    <a:pt x="19" y="55"/>
                  </a:lnTo>
                  <a:lnTo>
                    <a:pt x="18" y="45"/>
                  </a:lnTo>
                  <a:lnTo>
                    <a:pt x="17" y="34"/>
                  </a:lnTo>
                  <a:lnTo>
                    <a:pt x="14" y="24"/>
                  </a:lnTo>
                  <a:lnTo>
                    <a:pt x="12" y="17"/>
                  </a:lnTo>
                  <a:lnTo>
                    <a:pt x="10" y="7"/>
                  </a:lnTo>
                  <a:lnTo>
                    <a:pt x="8" y="0"/>
                  </a:lnTo>
                  <a:lnTo>
                    <a:pt x="9" y="17"/>
                  </a:lnTo>
                  <a:lnTo>
                    <a:pt x="8" y="34"/>
                  </a:lnTo>
                  <a:lnTo>
                    <a:pt x="7" y="51"/>
                  </a:lnTo>
                  <a:lnTo>
                    <a:pt x="5" y="70"/>
                  </a:lnTo>
                  <a:lnTo>
                    <a:pt x="3" y="87"/>
                  </a:lnTo>
                  <a:lnTo>
                    <a:pt x="1" y="104"/>
                  </a:lnTo>
                  <a:lnTo>
                    <a:pt x="0" y="124"/>
                  </a:lnTo>
                  <a:lnTo>
                    <a:pt x="0" y="141"/>
                  </a:lnTo>
                  <a:lnTo>
                    <a:pt x="1" y="139"/>
                  </a:lnTo>
                  <a:lnTo>
                    <a:pt x="2" y="137"/>
                  </a:lnTo>
                  <a:lnTo>
                    <a:pt x="3" y="135"/>
                  </a:lnTo>
                  <a:lnTo>
                    <a:pt x="4" y="133"/>
                  </a:lnTo>
                  <a:lnTo>
                    <a:pt x="5" y="133"/>
                  </a:lnTo>
                  <a:lnTo>
                    <a:pt x="7" y="133"/>
                  </a:lnTo>
                  <a:lnTo>
                    <a:pt x="8" y="127"/>
                  </a:lnTo>
                  <a:lnTo>
                    <a:pt x="10" y="120"/>
                  </a:lnTo>
                  <a:lnTo>
                    <a:pt x="11" y="116"/>
                  </a:lnTo>
                  <a:lnTo>
                    <a:pt x="13" y="108"/>
                  </a:lnTo>
                  <a:lnTo>
                    <a:pt x="14" y="103"/>
                  </a:lnTo>
                  <a:lnTo>
                    <a:pt x="17" y="97"/>
                  </a:lnTo>
                  <a:lnTo>
                    <a:pt x="18" y="89"/>
                  </a:lnTo>
                  <a:lnTo>
                    <a:pt x="19" y="82"/>
                  </a:lnTo>
                  <a:lnTo>
                    <a:pt x="19" y="80"/>
                  </a:lnTo>
                  <a:lnTo>
                    <a:pt x="19" y="78"/>
                  </a:lnTo>
                  <a:lnTo>
                    <a:pt x="19" y="76"/>
                  </a:lnTo>
                  <a:close/>
                </a:path>
              </a:pathLst>
            </a:custGeom>
            <a:solidFill>
              <a:srgbClr val="FF00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3" name="Freeform 53"/>
            <p:cNvSpPr/>
            <p:nvPr/>
          </p:nvSpPr>
          <p:spPr>
            <a:xfrm>
              <a:off x="4427" y="1781"/>
              <a:ext cx="3" cy="29"/>
            </a:xfrm>
            <a:custGeom>
              <a:avLst/>
              <a:gdLst/>
              <a:ahLst/>
              <a:cxnLst>
                <a:cxn ang="0">
                  <a:pos x="3" y="19"/>
                </a:cxn>
                <a:cxn ang="0">
                  <a:pos x="2" y="0"/>
                </a:cxn>
                <a:cxn ang="0">
                  <a:pos x="0" y="29"/>
                </a:cxn>
                <a:cxn ang="0">
                  <a:pos x="3" y="19"/>
                </a:cxn>
              </a:cxnLst>
              <a:rect l="0" t="0" r="0" b="0"/>
              <a:pathLst>
                <a:path w="3" h="29">
                  <a:moveTo>
                    <a:pt x="3" y="19"/>
                  </a:moveTo>
                  <a:lnTo>
                    <a:pt x="2" y="0"/>
                  </a:lnTo>
                  <a:lnTo>
                    <a:pt x="0" y="29"/>
                  </a:lnTo>
                  <a:lnTo>
                    <a:pt x="3" y="19"/>
                  </a:lnTo>
                  <a:close/>
                </a:path>
              </a:pathLst>
            </a:custGeom>
            <a:solidFill>
              <a:srgbClr val="FFFF99">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4" name="Freeform 54"/>
            <p:cNvSpPr/>
            <p:nvPr/>
          </p:nvSpPr>
          <p:spPr>
            <a:xfrm>
              <a:off x="4420" y="1581"/>
              <a:ext cx="9" cy="7"/>
            </a:xfrm>
            <a:custGeom>
              <a:avLst/>
              <a:gdLst/>
              <a:ahLst/>
              <a:cxnLst>
                <a:cxn ang="0">
                  <a:pos x="9" y="4"/>
                </a:cxn>
                <a:cxn ang="0">
                  <a:pos x="7" y="4"/>
                </a:cxn>
                <a:cxn ang="0">
                  <a:pos x="6" y="4"/>
                </a:cxn>
                <a:cxn ang="0">
                  <a:pos x="5" y="4"/>
                </a:cxn>
                <a:cxn ang="0">
                  <a:pos x="4" y="2"/>
                </a:cxn>
                <a:cxn ang="0">
                  <a:pos x="3" y="0"/>
                </a:cxn>
                <a:cxn ang="0">
                  <a:pos x="2" y="0"/>
                </a:cxn>
                <a:cxn ang="0">
                  <a:pos x="1" y="0"/>
                </a:cxn>
                <a:cxn ang="0">
                  <a:pos x="0" y="0"/>
                </a:cxn>
                <a:cxn ang="0">
                  <a:pos x="0" y="7"/>
                </a:cxn>
                <a:cxn ang="0">
                  <a:pos x="9" y="4"/>
                </a:cxn>
              </a:cxnLst>
              <a:rect l="0" t="0" r="0" b="0"/>
              <a:pathLst>
                <a:path w="9" h="7">
                  <a:moveTo>
                    <a:pt x="9" y="4"/>
                  </a:moveTo>
                  <a:lnTo>
                    <a:pt x="7" y="4"/>
                  </a:lnTo>
                  <a:lnTo>
                    <a:pt x="6" y="4"/>
                  </a:lnTo>
                  <a:lnTo>
                    <a:pt x="5" y="4"/>
                  </a:lnTo>
                  <a:lnTo>
                    <a:pt x="4" y="2"/>
                  </a:lnTo>
                  <a:lnTo>
                    <a:pt x="3" y="0"/>
                  </a:lnTo>
                  <a:lnTo>
                    <a:pt x="2" y="0"/>
                  </a:lnTo>
                  <a:lnTo>
                    <a:pt x="1" y="0"/>
                  </a:lnTo>
                  <a:lnTo>
                    <a:pt x="0" y="0"/>
                  </a:lnTo>
                  <a:lnTo>
                    <a:pt x="0" y="7"/>
                  </a:lnTo>
                  <a:lnTo>
                    <a:pt x="9" y="4"/>
                  </a:lnTo>
                  <a:close/>
                </a:path>
              </a:pathLst>
            </a:custGeom>
            <a:solidFill>
              <a:srgbClr val="FFFF66">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5" name="Freeform 55"/>
            <p:cNvSpPr/>
            <p:nvPr/>
          </p:nvSpPr>
          <p:spPr>
            <a:xfrm>
              <a:off x="4407" y="1787"/>
              <a:ext cx="20" cy="169"/>
            </a:xfrm>
            <a:custGeom>
              <a:avLst/>
              <a:gdLst/>
              <a:ahLst/>
              <a:cxnLst>
                <a:cxn ang="0">
                  <a:pos x="20" y="44"/>
                </a:cxn>
                <a:cxn ang="0">
                  <a:pos x="19" y="34"/>
                </a:cxn>
                <a:cxn ang="0">
                  <a:pos x="19" y="36"/>
                </a:cxn>
                <a:cxn ang="0">
                  <a:pos x="18" y="36"/>
                </a:cxn>
                <a:cxn ang="0">
                  <a:pos x="17" y="38"/>
                </a:cxn>
                <a:cxn ang="0">
                  <a:pos x="16" y="38"/>
                </a:cxn>
                <a:cxn ang="0">
                  <a:pos x="15" y="38"/>
                </a:cxn>
                <a:cxn ang="0">
                  <a:pos x="14" y="36"/>
                </a:cxn>
                <a:cxn ang="0">
                  <a:pos x="9" y="0"/>
                </a:cxn>
                <a:cxn ang="0">
                  <a:pos x="12" y="19"/>
                </a:cxn>
                <a:cxn ang="0">
                  <a:pos x="12" y="40"/>
                </a:cxn>
                <a:cxn ang="0">
                  <a:pos x="12" y="63"/>
                </a:cxn>
                <a:cxn ang="0">
                  <a:pos x="9" y="84"/>
                </a:cxn>
                <a:cxn ang="0">
                  <a:pos x="8" y="105"/>
                </a:cxn>
                <a:cxn ang="0">
                  <a:pos x="5" y="127"/>
                </a:cxn>
                <a:cxn ang="0">
                  <a:pos x="3" y="148"/>
                </a:cxn>
                <a:cxn ang="0">
                  <a:pos x="0" y="169"/>
                </a:cxn>
                <a:cxn ang="0">
                  <a:pos x="5" y="158"/>
                </a:cxn>
                <a:cxn ang="0">
                  <a:pos x="9" y="143"/>
                </a:cxn>
                <a:cxn ang="0">
                  <a:pos x="12" y="127"/>
                </a:cxn>
                <a:cxn ang="0">
                  <a:pos x="13" y="110"/>
                </a:cxn>
                <a:cxn ang="0">
                  <a:pos x="14" y="93"/>
                </a:cxn>
                <a:cxn ang="0">
                  <a:pos x="16" y="76"/>
                </a:cxn>
                <a:cxn ang="0">
                  <a:pos x="18" y="59"/>
                </a:cxn>
                <a:cxn ang="0">
                  <a:pos x="20" y="44"/>
                </a:cxn>
              </a:cxnLst>
              <a:rect l="0" t="0" r="0" b="0"/>
              <a:pathLst>
                <a:path w="20" h="169">
                  <a:moveTo>
                    <a:pt x="20" y="44"/>
                  </a:moveTo>
                  <a:lnTo>
                    <a:pt x="19" y="34"/>
                  </a:lnTo>
                  <a:lnTo>
                    <a:pt x="19" y="36"/>
                  </a:lnTo>
                  <a:lnTo>
                    <a:pt x="18" y="36"/>
                  </a:lnTo>
                  <a:lnTo>
                    <a:pt x="17" y="38"/>
                  </a:lnTo>
                  <a:lnTo>
                    <a:pt x="16" y="38"/>
                  </a:lnTo>
                  <a:lnTo>
                    <a:pt x="15" y="38"/>
                  </a:lnTo>
                  <a:lnTo>
                    <a:pt x="14" y="36"/>
                  </a:lnTo>
                  <a:lnTo>
                    <a:pt x="9" y="0"/>
                  </a:lnTo>
                  <a:lnTo>
                    <a:pt x="12" y="19"/>
                  </a:lnTo>
                  <a:lnTo>
                    <a:pt x="12" y="40"/>
                  </a:lnTo>
                  <a:lnTo>
                    <a:pt x="12" y="63"/>
                  </a:lnTo>
                  <a:lnTo>
                    <a:pt x="9" y="84"/>
                  </a:lnTo>
                  <a:lnTo>
                    <a:pt x="8" y="105"/>
                  </a:lnTo>
                  <a:lnTo>
                    <a:pt x="5" y="127"/>
                  </a:lnTo>
                  <a:lnTo>
                    <a:pt x="3" y="148"/>
                  </a:lnTo>
                  <a:lnTo>
                    <a:pt x="0" y="169"/>
                  </a:lnTo>
                  <a:lnTo>
                    <a:pt x="5" y="158"/>
                  </a:lnTo>
                  <a:lnTo>
                    <a:pt x="9" y="143"/>
                  </a:lnTo>
                  <a:lnTo>
                    <a:pt x="12" y="127"/>
                  </a:lnTo>
                  <a:lnTo>
                    <a:pt x="13" y="110"/>
                  </a:lnTo>
                  <a:lnTo>
                    <a:pt x="14" y="93"/>
                  </a:lnTo>
                  <a:lnTo>
                    <a:pt x="16" y="76"/>
                  </a:lnTo>
                  <a:lnTo>
                    <a:pt x="18" y="59"/>
                  </a:lnTo>
                  <a:lnTo>
                    <a:pt x="20" y="44"/>
                  </a:lnTo>
                  <a:close/>
                </a:path>
              </a:pathLst>
            </a:custGeom>
            <a:solidFill>
              <a:srgbClr val="66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6" name="Freeform 56"/>
            <p:cNvSpPr/>
            <p:nvPr/>
          </p:nvSpPr>
          <p:spPr>
            <a:xfrm>
              <a:off x="4413" y="1575"/>
              <a:ext cx="8" cy="31"/>
            </a:xfrm>
            <a:custGeom>
              <a:avLst/>
              <a:gdLst/>
              <a:ahLst/>
              <a:cxnLst>
                <a:cxn ang="0">
                  <a:pos x="8" y="13"/>
                </a:cxn>
                <a:cxn ang="0">
                  <a:pos x="8" y="11"/>
                </a:cxn>
                <a:cxn ang="0">
                  <a:pos x="8" y="10"/>
                </a:cxn>
                <a:cxn ang="0">
                  <a:pos x="7" y="6"/>
                </a:cxn>
                <a:cxn ang="0">
                  <a:pos x="7" y="4"/>
                </a:cxn>
                <a:cxn ang="0">
                  <a:pos x="6" y="2"/>
                </a:cxn>
                <a:cxn ang="0">
                  <a:pos x="4" y="0"/>
                </a:cxn>
                <a:cxn ang="0">
                  <a:pos x="3" y="0"/>
                </a:cxn>
                <a:cxn ang="0">
                  <a:pos x="2" y="0"/>
                </a:cxn>
                <a:cxn ang="0">
                  <a:pos x="1" y="2"/>
                </a:cxn>
                <a:cxn ang="0">
                  <a:pos x="1" y="4"/>
                </a:cxn>
                <a:cxn ang="0">
                  <a:pos x="2" y="8"/>
                </a:cxn>
                <a:cxn ang="0">
                  <a:pos x="2" y="11"/>
                </a:cxn>
                <a:cxn ang="0">
                  <a:pos x="3" y="13"/>
                </a:cxn>
                <a:cxn ang="0">
                  <a:pos x="4" y="11"/>
                </a:cxn>
                <a:cxn ang="0">
                  <a:pos x="4" y="10"/>
                </a:cxn>
                <a:cxn ang="0">
                  <a:pos x="4" y="11"/>
                </a:cxn>
                <a:cxn ang="0">
                  <a:pos x="4" y="15"/>
                </a:cxn>
                <a:cxn ang="0">
                  <a:pos x="4" y="17"/>
                </a:cxn>
                <a:cxn ang="0">
                  <a:pos x="4" y="19"/>
                </a:cxn>
                <a:cxn ang="0">
                  <a:pos x="3" y="21"/>
                </a:cxn>
                <a:cxn ang="0">
                  <a:pos x="3" y="23"/>
                </a:cxn>
                <a:cxn ang="0">
                  <a:pos x="2" y="25"/>
                </a:cxn>
                <a:cxn ang="0">
                  <a:pos x="1" y="27"/>
                </a:cxn>
                <a:cxn ang="0">
                  <a:pos x="0" y="27"/>
                </a:cxn>
                <a:cxn ang="0">
                  <a:pos x="1" y="29"/>
                </a:cxn>
                <a:cxn ang="0">
                  <a:pos x="2" y="31"/>
                </a:cxn>
                <a:cxn ang="0">
                  <a:pos x="8" y="13"/>
                </a:cxn>
              </a:cxnLst>
              <a:rect l="0" t="0" r="0" b="0"/>
              <a:pathLst>
                <a:path w="8" h="31">
                  <a:moveTo>
                    <a:pt x="8" y="13"/>
                  </a:moveTo>
                  <a:lnTo>
                    <a:pt x="8" y="11"/>
                  </a:lnTo>
                  <a:lnTo>
                    <a:pt x="8" y="10"/>
                  </a:lnTo>
                  <a:lnTo>
                    <a:pt x="7" y="6"/>
                  </a:lnTo>
                  <a:lnTo>
                    <a:pt x="7" y="4"/>
                  </a:lnTo>
                  <a:lnTo>
                    <a:pt x="6" y="2"/>
                  </a:lnTo>
                  <a:lnTo>
                    <a:pt x="4" y="0"/>
                  </a:lnTo>
                  <a:lnTo>
                    <a:pt x="3" y="0"/>
                  </a:lnTo>
                  <a:lnTo>
                    <a:pt x="2" y="0"/>
                  </a:lnTo>
                  <a:lnTo>
                    <a:pt x="1" y="2"/>
                  </a:lnTo>
                  <a:lnTo>
                    <a:pt x="1" y="4"/>
                  </a:lnTo>
                  <a:lnTo>
                    <a:pt x="2" y="8"/>
                  </a:lnTo>
                  <a:lnTo>
                    <a:pt x="2" y="11"/>
                  </a:lnTo>
                  <a:lnTo>
                    <a:pt x="3" y="13"/>
                  </a:lnTo>
                  <a:lnTo>
                    <a:pt x="4" y="11"/>
                  </a:lnTo>
                  <a:lnTo>
                    <a:pt x="4" y="10"/>
                  </a:lnTo>
                  <a:lnTo>
                    <a:pt x="4" y="11"/>
                  </a:lnTo>
                  <a:lnTo>
                    <a:pt x="4" y="15"/>
                  </a:lnTo>
                  <a:lnTo>
                    <a:pt x="4" y="17"/>
                  </a:lnTo>
                  <a:lnTo>
                    <a:pt x="4" y="19"/>
                  </a:lnTo>
                  <a:lnTo>
                    <a:pt x="3" y="21"/>
                  </a:lnTo>
                  <a:lnTo>
                    <a:pt x="3" y="23"/>
                  </a:lnTo>
                  <a:lnTo>
                    <a:pt x="2" y="25"/>
                  </a:lnTo>
                  <a:lnTo>
                    <a:pt x="1" y="27"/>
                  </a:lnTo>
                  <a:lnTo>
                    <a:pt x="0" y="27"/>
                  </a:lnTo>
                  <a:lnTo>
                    <a:pt x="1" y="29"/>
                  </a:lnTo>
                  <a:lnTo>
                    <a:pt x="2" y="31"/>
                  </a:lnTo>
                  <a:lnTo>
                    <a:pt x="8" y="13"/>
                  </a:lnTo>
                  <a:close/>
                </a:path>
              </a:pathLst>
            </a:custGeom>
            <a:solidFill>
              <a:srgbClr val="0000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7" name="Freeform 57"/>
            <p:cNvSpPr/>
            <p:nvPr/>
          </p:nvSpPr>
          <p:spPr>
            <a:xfrm>
              <a:off x="4335" y="1516"/>
              <a:ext cx="82" cy="126"/>
            </a:xfrm>
            <a:custGeom>
              <a:avLst/>
              <a:gdLst/>
              <a:ahLst/>
              <a:cxnLst>
                <a:cxn ang="0">
                  <a:pos x="82" y="112"/>
                </a:cxn>
                <a:cxn ang="0">
                  <a:pos x="80" y="103"/>
                </a:cxn>
                <a:cxn ang="0">
                  <a:pos x="80" y="101"/>
                </a:cxn>
                <a:cxn ang="0">
                  <a:pos x="80" y="97"/>
                </a:cxn>
                <a:cxn ang="0">
                  <a:pos x="80" y="95"/>
                </a:cxn>
                <a:cxn ang="0">
                  <a:pos x="80" y="91"/>
                </a:cxn>
                <a:cxn ang="0">
                  <a:pos x="77" y="84"/>
                </a:cxn>
                <a:cxn ang="0">
                  <a:pos x="73" y="76"/>
                </a:cxn>
                <a:cxn ang="0">
                  <a:pos x="71" y="69"/>
                </a:cxn>
                <a:cxn ang="0">
                  <a:pos x="68" y="63"/>
                </a:cxn>
                <a:cxn ang="0">
                  <a:pos x="66" y="55"/>
                </a:cxn>
                <a:cxn ang="0">
                  <a:pos x="62" y="48"/>
                </a:cxn>
                <a:cxn ang="0">
                  <a:pos x="59" y="40"/>
                </a:cxn>
                <a:cxn ang="0">
                  <a:pos x="56" y="34"/>
                </a:cxn>
                <a:cxn ang="0">
                  <a:pos x="52" y="27"/>
                </a:cxn>
                <a:cxn ang="0">
                  <a:pos x="49" y="21"/>
                </a:cxn>
                <a:cxn ang="0">
                  <a:pos x="46" y="17"/>
                </a:cxn>
                <a:cxn ang="0">
                  <a:pos x="42" y="11"/>
                </a:cxn>
                <a:cxn ang="0">
                  <a:pos x="39" y="8"/>
                </a:cxn>
                <a:cxn ang="0">
                  <a:pos x="34" y="4"/>
                </a:cxn>
                <a:cxn ang="0">
                  <a:pos x="30" y="2"/>
                </a:cxn>
                <a:cxn ang="0">
                  <a:pos x="27" y="0"/>
                </a:cxn>
                <a:cxn ang="0">
                  <a:pos x="22" y="0"/>
                </a:cxn>
                <a:cxn ang="0">
                  <a:pos x="19" y="0"/>
                </a:cxn>
                <a:cxn ang="0">
                  <a:pos x="16" y="0"/>
                </a:cxn>
                <a:cxn ang="0">
                  <a:pos x="13" y="2"/>
                </a:cxn>
                <a:cxn ang="0">
                  <a:pos x="10" y="4"/>
                </a:cxn>
                <a:cxn ang="0">
                  <a:pos x="8" y="6"/>
                </a:cxn>
                <a:cxn ang="0">
                  <a:pos x="5" y="8"/>
                </a:cxn>
                <a:cxn ang="0">
                  <a:pos x="2" y="8"/>
                </a:cxn>
                <a:cxn ang="0">
                  <a:pos x="0" y="9"/>
                </a:cxn>
                <a:cxn ang="0">
                  <a:pos x="3" y="13"/>
                </a:cxn>
                <a:cxn ang="0">
                  <a:pos x="6" y="19"/>
                </a:cxn>
                <a:cxn ang="0">
                  <a:pos x="10" y="23"/>
                </a:cxn>
                <a:cxn ang="0">
                  <a:pos x="13" y="27"/>
                </a:cxn>
                <a:cxn ang="0">
                  <a:pos x="16" y="30"/>
                </a:cxn>
                <a:cxn ang="0">
                  <a:pos x="20" y="36"/>
                </a:cxn>
                <a:cxn ang="0">
                  <a:pos x="23" y="38"/>
                </a:cxn>
                <a:cxn ang="0">
                  <a:pos x="27" y="44"/>
                </a:cxn>
                <a:cxn ang="0">
                  <a:pos x="30" y="46"/>
                </a:cxn>
                <a:cxn ang="0">
                  <a:pos x="33" y="50"/>
                </a:cxn>
                <a:cxn ang="0">
                  <a:pos x="37" y="51"/>
                </a:cxn>
                <a:cxn ang="0">
                  <a:pos x="40" y="53"/>
                </a:cxn>
                <a:cxn ang="0">
                  <a:pos x="43" y="57"/>
                </a:cxn>
                <a:cxn ang="0">
                  <a:pos x="47" y="59"/>
                </a:cxn>
                <a:cxn ang="0">
                  <a:pos x="50" y="61"/>
                </a:cxn>
                <a:cxn ang="0">
                  <a:pos x="53" y="65"/>
                </a:cxn>
                <a:cxn ang="0">
                  <a:pos x="57" y="67"/>
                </a:cxn>
                <a:cxn ang="0">
                  <a:pos x="59" y="70"/>
                </a:cxn>
                <a:cxn ang="0">
                  <a:pos x="62" y="74"/>
                </a:cxn>
                <a:cxn ang="0">
                  <a:pos x="66" y="78"/>
                </a:cxn>
                <a:cxn ang="0">
                  <a:pos x="68" y="82"/>
                </a:cxn>
                <a:cxn ang="0">
                  <a:pos x="70" y="86"/>
                </a:cxn>
                <a:cxn ang="0">
                  <a:pos x="72" y="91"/>
                </a:cxn>
                <a:cxn ang="0">
                  <a:pos x="75" y="97"/>
                </a:cxn>
                <a:cxn ang="0">
                  <a:pos x="77" y="105"/>
                </a:cxn>
                <a:cxn ang="0">
                  <a:pos x="79" y="111"/>
                </a:cxn>
                <a:cxn ang="0">
                  <a:pos x="80" y="118"/>
                </a:cxn>
                <a:cxn ang="0">
                  <a:pos x="80" y="126"/>
                </a:cxn>
                <a:cxn ang="0">
                  <a:pos x="82" y="112"/>
                </a:cxn>
              </a:cxnLst>
              <a:rect l="0" t="0" r="0" b="0"/>
              <a:pathLst>
                <a:path w="82" h="126">
                  <a:moveTo>
                    <a:pt x="82" y="112"/>
                  </a:moveTo>
                  <a:lnTo>
                    <a:pt x="80" y="103"/>
                  </a:lnTo>
                  <a:lnTo>
                    <a:pt x="80" y="101"/>
                  </a:lnTo>
                  <a:lnTo>
                    <a:pt x="80" y="97"/>
                  </a:lnTo>
                  <a:lnTo>
                    <a:pt x="80" y="95"/>
                  </a:lnTo>
                  <a:lnTo>
                    <a:pt x="80" y="91"/>
                  </a:lnTo>
                  <a:lnTo>
                    <a:pt x="77" y="84"/>
                  </a:lnTo>
                  <a:lnTo>
                    <a:pt x="73" y="76"/>
                  </a:lnTo>
                  <a:lnTo>
                    <a:pt x="71" y="69"/>
                  </a:lnTo>
                  <a:lnTo>
                    <a:pt x="68" y="63"/>
                  </a:lnTo>
                  <a:lnTo>
                    <a:pt x="66" y="55"/>
                  </a:lnTo>
                  <a:lnTo>
                    <a:pt x="62" y="48"/>
                  </a:lnTo>
                  <a:lnTo>
                    <a:pt x="59" y="40"/>
                  </a:lnTo>
                  <a:lnTo>
                    <a:pt x="56" y="34"/>
                  </a:lnTo>
                  <a:lnTo>
                    <a:pt x="52" y="27"/>
                  </a:lnTo>
                  <a:lnTo>
                    <a:pt x="49" y="21"/>
                  </a:lnTo>
                  <a:lnTo>
                    <a:pt x="46" y="17"/>
                  </a:lnTo>
                  <a:lnTo>
                    <a:pt x="42" y="11"/>
                  </a:lnTo>
                  <a:lnTo>
                    <a:pt x="39" y="8"/>
                  </a:lnTo>
                  <a:lnTo>
                    <a:pt x="34" y="4"/>
                  </a:lnTo>
                  <a:lnTo>
                    <a:pt x="30" y="2"/>
                  </a:lnTo>
                  <a:lnTo>
                    <a:pt x="27" y="0"/>
                  </a:lnTo>
                  <a:lnTo>
                    <a:pt x="22" y="0"/>
                  </a:lnTo>
                  <a:lnTo>
                    <a:pt x="19" y="0"/>
                  </a:lnTo>
                  <a:lnTo>
                    <a:pt x="16" y="0"/>
                  </a:lnTo>
                  <a:lnTo>
                    <a:pt x="13" y="2"/>
                  </a:lnTo>
                  <a:lnTo>
                    <a:pt x="10" y="4"/>
                  </a:lnTo>
                  <a:lnTo>
                    <a:pt x="8" y="6"/>
                  </a:lnTo>
                  <a:lnTo>
                    <a:pt x="5" y="8"/>
                  </a:lnTo>
                  <a:lnTo>
                    <a:pt x="2" y="8"/>
                  </a:lnTo>
                  <a:lnTo>
                    <a:pt x="0" y="9"/>
                  </a:lnTo>
                  <a:lnTo>
                    <a:pt x="3" y="13"/>
                  </a:lnTo>
                  <a:lnTo>
                    <a:pt x="6" y="19"/>
                  </a:lnTo>
                  <a:lnTo>
                    <a:pt x="10" y="23"/>
                  </a:lnTo>
                  <a:lnTo>
                    <a:pt x="13" y="27"/>
                  </a:lnTo>
                  <a:lnTo>
                    <a:pt x="16" y="30"/>
                  </a:lnTo>
                  <a:lnTo>
                    <a:pt x="20" y="36"/>
                  </a:lnTo>
                  <a:lnTo>
                    <a:pt x="23" y="38"/>
                  </a:lnTo>
                  <a:lnTo>
                    <a:pt x="27" y="44"/>
                  </a:lnTo>
                  <a:lnTo>
                    <a:pt x="30" y="46"/>
                  </a:lnTo>
                  <a:lnTo>
                    <a:pt x="33" y="50"/>
                  </a:lnTo>
                  <a:lnTo>
                    <a:pt x="37" y="51"/>
                  </a:lnTo>
                  <a:lnTo>
                    <a:pt x="40" y="53"/>
                  </a:lnTo>
                  <a:lnTo>
                    <a:pt x="43" y="57"/>
                  </a:lnTo>
                  <a:lnTo>
                    <a:pt x="47" y="59"/>
                  </a:lnTo>
                  <a:lnTo>
                    <a:pt x="50" y="61"/>
                  </a:lnTo>
                  <a:lnTo>
                    <a:pt x="53" y="65"/>
                  </a:lnTo>
                  <a:lnTo>
                    <a:pt x="57" y="67"/>
                  </a:lnTo>
                  <a:lnTo>
                    <a:pt x="59" y="70"/>
                  </a:lnTo>
                  <a:lnTo>
                    <a:pt x="62" y="74"/>
                  </a:lnTo>
                  <a:lnTo>
                    <a:pt x="66" y="78"/>
                  </a:lnTo>
                  <a:lnTo>
                    <a:pt x="68" y="82"/>
                  </a:lnTo>
                  <a:lnTo>
                    <a:pt x="70" y="86"/>
                  </a:lnTo>
                  <a:lnTo>
                    <a:pt x="72" y="91"/>
                  </a:lnTo>
                  <a:lnTo>
                    <a:pt x="75" y="97"/>
                  </a:lnTo>
                  <a:lnTo>
                    <a:pt x="77" y="105"/>
                  </a:lnTo>
                  <a:lnTo>
                    <a:pt x="79" y="111"/>
                  </a:lnTo>
                  <a:lnTo>
                    <a:pt x="80" y="118"/>
                  </a:lnTo>
                  <a:lnTo>
                    <a:pt x="80" y="126"/>
                  </a:lnTo>
                  <a:lnTo>
                    <a:pt x="82" y="112"/>
                  </a:lnTo>
                  <a:close/>
                </a:path>
              </a:pathLst>
            </a:custGeom>
            <a:solidFill>
              <a:srgbClr val="FF99CC">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8" name="Freeform 58"/>
            <p:cNvSpPr/>
            <p:nvPr/>
          </p:nvSpPr>
          <p:spPr>
            <a:xfrm>
              <a:off x="4402" y="1621"/>
              <a:ext cx="11" cy="42"/>
            </a:xfrm>
            <a:custGeom>
              <a:avLst/>
              <a:gdLst/>
              <a:ahLst/>
              <a:cxnLst>
                <a:cxn ang="0">
                  <a:pos x="11" y="15"/>
                </a:cxn>
                <a:cxn ang="0">
                  <a:pos x="11" y="6"/>
                </a:cxn>
                <a:cxn ang="0">
                  <a:pos x="10" y="4"/>
                </a:cxn>
                <a:cxn ang="0">
                  <a:pos x="10" y="2"/>
                </a:cxn>
                <a:cxn ang="0">
                  <a:pos x="10" y="0"/>
                </a:cxn>
                <a:cxn ang="0">
                  <a:pos x="9" y="0"/>
                </a:cxn>
                <a:cxn ang="0">
                  <a:pos x="0" y="34"/>
                </a:cxn>
                <a:cxn ang="0">
                  <a:pos x="1" y="36"/>
                </a:cxn>
                <a:cxn ang="0">
                  <a:pos x="1" y="38"/>
                </a:cxn>
                <a:cxn ang="0">
                  <a:pos x="2" y="38"/>
                </a:cxn>
                <a:cxn ang="0">
                  <a:pos x="3" y="40"/>
                </a:cxn>
                <a:cxn ang="0">
                  <a:pos x="4" y="40"/>
                </a:cxn>
                <a:cxn ang="0">
                  <a:pos x="5" y="40"/>
                </a:cxn>
                <a:cxn ang="0">
                  <a:pos x="6" y="42"/>
                </a:cxn>
                <a:cxn ang="0">
                  <a:pos x="8" y="42"/>
                </a:cxn>
                <a:cxn ang="0">
                  <a:pos x="9" y="40"/>
                </a:cxn>
                <a:cxn ang="0">
                  <a:pos x="11" y="15"/>
                </a:cxn>
              </a:cxnLst>
              <a:rect l="0" t="0" r="0" b="0"/>
              <a:pathLst>
                <a:path w="11" h="42">
                  <a:moveTo>
                    <a:pt x="11" y="15"/>
                  </a:moveTo>
                  <a:lnTo>
                    <a:pt x="11" y="6"/>
                  </a:lnTo>
                  <a:lnTo>
                    <a:pt x="10" y="4"/>
                  </a:lnTo>
                  <a:lnTo>
                    <a:pt x="10" y="2"/>
                  </a:lnTo>
                  <a:lnTo>
                    <a:pt x="10" y="0"/>
                  </a:lnTo>
                  <a:lnTo>
                    <a:pt x="9" y="0"/>
                  </a:lnTo>
                  <a:lnTo>
                    <a:pt x="0" y="34"/>
                  </a:lnTo>
                  <a:lnTo>
                    <a:pt x="1" y="36"/>
                  </a:lnTo>
                  <a:lnTo>
                    <a:pt x="1" y="38"/>
                  </a:lnTo>
                  <a:lnTo>
                    <a:pt x="2" y="38"/>
                  </a:lnTo>
                  <a:lnTo>
                    <a:pt x="3" y="40"/>
                  </a:lnTo>
                  <a:lnTo>
                    <a:pt x="4" y="40"/>
                  </a:lnTo>
                  <a:lnTo>
                    <a:pt x="5" y="40"/>
                  </a:lnTo>
                  <a:lnTo>
                    <a:pt x="6" y="42"/>
                  </a:lnTo>
                  <a:lnTo>
                    <a:pt x="8" y="42"/>
                  </a:lnTo>
                  <a:lnTo>
                    <a:pt x="9" y="40"/>
                  </a:lnTo>
                  <a:lnTo>
                    <a:pt x="11" y="15"/>
                  </a:lnTo>
                  <a:close/>
                </a:path>
              </a:pathLst>
            </a:custGeom>
            <a:solidFill>
              <a:srgbClr val="FF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099" name="Freeform 59"/>
            <p:cNvSpPr/>
            <p:nvPr/>
          </p:nvSpPr>
          <p:spPr>
            <a:xfrm>
              <a:off x="4314" y="1621"/>
              <a:ext cx="99" cy="181"/>
            </a:xfrm>
            <a:custGeom>
              <a:avLst/>
              <a:gdLst/>
              <a:ahLst/>
              <a:cxnLst>
                <a:cxn ang="0">
                  <a:pos x="96" y="42"/>
                </a:cxn>
                <a:cxn ang="0">
                  <a:pos x="90" y="40"/>
                </a:cxn>
                <a:cxn ang="0">
                  <a:pos x="89" y="36"/>
                </a:cxn>
                <a:cxn ang="0">
                  <a:pos x="91" y="4"/>
                </a:cxn>
                <a:cxn ang="0">
                  <a:pos x="80" y="0"/>
                </a:cxn>
                <a:cxn ang="0">
                  <a:pos x="68" y="0"/>
                </a:cxn>
                <a:cxn ang="0">
                  <a:pos x="55" y="6"/>
                </a:cxn>
                <a:cxn ang="0">
                  <a:pos x="43" y="11"/>
                </a:cxn>
                <a:cxn ang="0">
                  <a:pos x="31" y="19"/>
                </a:cxn>
                <a:cxn ang="0">
                  <a:pos x="26" y="25"/>
                </a:cxn>
                <a:cxn ang="0">
                  <a:pos x="21" y="32"/>
                </a:cxn>
                <a:cxn ang="0">
                  <a:pos x="16" y="40"/>
                </a:cxn>
                <a:cxn ang="0">
                  <a:pos x="13" y="44"/>
                </a:cxn>
                <a:cxn ang="0">
                  <a:pos x="10" y="49"/>
                </a:cxn>
                <a:cxn ang="0">
                  <a:pos x="6" y="55"/>
                </a:cxn>
                <a:cxn ang="0">
                  <a:pos x="3" y="61"/>
                </a:cxn>
                <a:cxn ang="0">
                  <a:pos x="0" y="65"/>
                </a:cxn>
                <a:cxn ang="0">
                  <a:pos x="6" y="67"/>
                </a:cxn>
                <a:cxn ang="0">
                  <a:pos x="13" y="67"/>
                </a:cxn>
                <a:cxn ang="0">
                  <a:pos x="21" y="65"/>
                </a:cxn>
                <a:cxn ang="0">
                  <a:pos x="27" y="63"/>
                </a:cxn>
                <a:cxn ang="0">
                  <a:pos x="34" y="59"/>
                </a:cxn>
                <a:cxn ang="0">
                  <a:pos x="39" y="55"/>
                </a:cxn>
                <a:cxn ang="0">
                  <a:pos x="41" y="51"/>
                </a:cxn>
                <a:cxn ang="0">
                  <a:pos x="44" y="49"/>
                </a:cxn>
                <a:cxn ang="0">
                  <a:pos x="45" y="42"/>
                </a:cxn>
                <a:cxn ang="0">
                  <a:pos x="50" y="46"/>
                </a:cxn>
                <a:cxn ang="0">
                  <a:pos x="53" y="47"/>
                </a:cxn>
                <a:cxn ang="0">
                  <a:pos x="53" y="46"/>
                </a:cxn>
                <a:cxn ang="0">
                  <a:pos x="52" y="38"/>
                </a:cxn>
                <a:cxn ang="0">
                  <a:pos x="58" y="23"/>
                </a:cxn>
                <a:cxn ang="0">
                  <a:pos x="64" y="30"/>
                </a:cxn>
                <a:cxn ang="0">
                  <a:pos x="68" y="25"/>
                </a:cxn>
                <a:cxn ang="0">
                  <a:pos x="71" y="21"/>
                </a:cxn>
                <a:cxn ang="0">
                  <a:pos x="73" y="17"/>
                </a:cxn>
                <a:cxn ang="0">
                  <a:pos x="78" y="30"/>
                </a:cxn>
                <a:cxn ang="0">
                  <a:pos x="75" y="42"/>
                </a:cxn>
                <a:cxn ang="0">
                  <a:pos x="71" y="49"/>
                </a:cxn>
                <a:cxn ang="0">
                  <a:pos x="65" y="51"/>
                </a:cxn>
                <a:cxn ang="0">
                  <a:pos x="63" y="49"/>
                </a:cxn>
                <a:cxn ang="0">
                  <a:pos x="60" y="55"/>
                </a:cxn>
                <a:cxn ang="0">
                  <a:pos x="58" y="67"/>
                </a:cxn>
                <a:cxn ang="0">
                  <a:pos x="53" y="80"/>
                </a:cxn>
                <a:cxn ang="0">
                  <a:pos x="49" y="89"/>
                </a:cxn>
                <a:cxn ang="0">
                  <a:pos x="45" y="101"/>
                </a:cxn>
                <a:cxn ang="0">
                  <a:pos x="14" y="181"/>
                </a:cxn>
                <a:cxn ang="0">
                  <a:pos x="24" y="181"/>
                </a:cxn>
                <a:cxn ang="0">
                  <a:pos x="33" y="173"/>
                </a:cxn>
                <a:cxn ang="0">
                  <a:pos x="42" y="164"/>
                </a:cxn>
                <a:cxn ang="0">
                  <a:pos x="50" y="150"/>
                </a:cxn>
                <a:cxn ang="0">
                  <a:pos x="56" y="139"/>
                </a:cxn>
                <a:cxn ang="0">
                  <a:pos x="67" y="118"/>
                </a:cxn>
                <a:cxn ang="0">
                  <a:pos x="74" y="91"/>
                </a:cxn>
                <a:cxn ang="0">
                  <a:pos x="81" y="63"/>
                </a:cxn>
                <a:cxn ang="0">
                  <a:pos x="83" y="55"/>
                </a:cxn>
                <a:cxn ang="0">
                  <a:pos x="86" y="49"/>
                </a:cxn>
                <a:cxn ang="0">
                  <a:pos x="89" y="53"/>
                </a:cxn>
                <a:cxn ang="0">
                  <a:pos x="92" y="59"/>
                </a:cxn>
                <a:cxn ang="0">
                  <a:pos x="97" y="59"/>
                </a:cxn>
                <a:cxn ang="0">
                  <a:pos x="99" y="49"/>
                </a:cxn>
              </a:cxnLst>
              <a:rect l="0" t="0" r="0" b="0"/>
              <a:pathLst>
                <a:path w="99" h="181">
                  <a:moveTo>
                    <a:pt x="99" y="49"/>
                  </a:moveTo>
                  <a:lnTo>
                    <a:pt x="99" y="42"/>
                  </a:lnTo>
                  <a:lnTo>
                    <a:pt x="96" y="42"/>
                  </a:lnTo>
                  <a:lnTo>
                    <a:pt x="94" y="42"/>
                  </a:lnTo>
                  <a:lnTo>
                    <a:pt x="91" y="40"/>
                  </a:lnTo>
                  <a:lnTo>
                    <a:pt x="90" y="40"/>
                  </a:lnTo>
                  <a:lnTo>
                    <a:pt x="89" y="40"/>
                  </a:lnTo>
                  <a:lnTo>
                    <a:pt x="89" y="38"/>
                  </a:lnTo>
                  <a:lnTo>
                    <a:pt x="89" y="36"/>
                  </a:lnTo>
                  <a:lnTo>
                    <a:pt x="88" y="34"/>
                  </a:lnTo>
                  <a:lnTo>
                    <a:pt x="94" y="6"/>
                  </a:lnTo>
                  <a:lnTo>
                    <a:pt x="91" y="4"/>
                  </a:lnTo>
                  <a:lnTo>
                    <a:pt x="88" y="0"/>
                  </a:lnTo>
                  <a:lnTo>
                    <a:pt x="83" y="0"/>
                  </a:lnTo>
                  <a:lnTo>
                    <a:pt x="80" y="0"/>
                  </a:lnTo>
                  <a:lnTo>
                    <a:pt x="75" y="0"/>
                  </a:lnTo>
                  <a:lnTo>
                    <a:pt x="72" y="0"/>
                  </a:lnTo>
                  <a:lnTo>
                    <a:pt x="68" y="0"/>
                  </a:lnTo>
                  <a:lnTo>
                    <a:pt x="63" y="2"/>
                  </a:lnTo>
                  <a:lnTo>
                    <a:pt x="60" y="4"/>
                  </a:lnTo>
                  <a:lnTo>
                    <a:pt x="55" y="6"/>
                  </a:lnTo>
                  <a:lnTo>
                    <a:pt x="51" y="6"/>
                  </a:lnTo>
                  <a:lnTo>
                    <a:pt x="48" y="7"/>
                  </a:lnTo>
                  <a:lnTo>
                    <a:pt x="43" y="11"/>
                  </a:lnTo>
                  <a:lnTo>
                    <a:pt x="40" y="13"/>
                  </a:lnTo>
                  <a:lnTo>
                    <a:pt x="35" y="15"/>
                  </a:lnTo>
                  <a:lnTo>
                    <a:pt x="31" y="19"/>
                  </a:lnTo>
                  <a:lnTo>
                    <a:pt x="30" y="21"/>
                  </a:lnTo>
                  <a:lnTo>
                    <a:pt x="27" y="23"/>
                  </a:lnTo>
                  <a:lnTo>
                    <a:pt x="26" y="25"/>
                  </a:lnTo>
                  <a:lnTo>
                    <a:pt x="25" y="27"/>
                  </a:lnTo>
                  <a:lnTo>
                    <a:pt x="23" y="30"/>
                  </a:lnTo>
                  <a:lnTo>
                    <a:pt x="21" y="32"/>
                  </a:lnTo>
                  <a:lnTo>
                    <a:pt x="20" y="34"/>
                  </a:lnTo>
                  <a:lnTo>
                    <a:pt x="18" y="36"/>
                  </a:lnTo>
                  <a:lnTo>
                    <a:pt x="16" y="40"/>
                  </a:lnTo>
                  <a:lnTo>
                    <a:pt x="15" y="42"/>
                  </a:lnTo>
                  <a:lnTo>
                    <a:pt x="14" y="42"/>
                  </a:lnTo>
                  <a:lnTo>
                    <a:pt x="13" y="44"/>
                  </a:lnTo>
                  <a:lnTo>
                    <a:pt x="12" y="46"/>
                  </a:lnTo>
                  <a:lnTo>
                    <a:pt x="11" y="47"/>
                  </a:lnTo>
                  <a:lnTo>
                    <a:pt x="10" y="49"/>
                  </a:lnTo>
                  <a:lnTo>
                    <a:pt x="7" y="51"/>
                  </a:lnTo>
                  <a:lnTo>
                    <a:pt x="6" y="53"/>
                  </a:lnTo>
                  <a:lnTo>
                    <a:pt x="6" y="55"/>
                  </a:lnTo>
                  <a:lnTo>
                    <a:pt x="4" y="57"/>
                  </a:lnTo>
                  <a:lnTo>
                    <a:pt x="3" y="59"/>
                  </a:lnTo>
                  <a:lnTo>
                    <a:pt x="3" y="61"/>
                  </a:lnTo>
                  <a:lnTo>
                    <a:pt x="2" y="63"/>
                  </a:lnTo>
                  <a:lnTo>
                    <a:pt x="1" y="63"/>
                  </a:lnTo>
                  <a:lnTo>
                    <a:pt x="0" y="65"/>
                  </a:lnTo>
                  <a:lnTo>
                    <a:pt x="2" y="65"/>
                  </a:lnTo>
                  <a:lnTo>
                    <a:pt x="4" y="67"/>
                  </a:lnTo>
                  <a:lnTo>
                    <a:pt x="6" y="67"/>
                  </a:lnTo>
                  <a:lnTo>
                    <a:pt x="8" y="67"/>
                  </a:lnTo>
                  <a:lnTo>
                    <a:pt x="11" y="67"/>
                  </a:lnTo>
                  <a:lnTo>
                    <a:pt x="13" y="67"/>
                  </a:lnTo>
                  <a:lnTo>
                    <a:pt x="15" y="67"/>
                  </a:lnTo>
                  <a:lnTo>
                    <a:pt x="17" y="65"/>
                  </a:lnTo>
                  <a:lnTo>
                    <a:pt x="21" y="65"/>
                  </a:lnTo>
                  <a:lnTo>
                    <a:pt x="23" y="65"/>
                  </a:lnTo>
                  <a:lnTo>
                    <a:pt x="25" y="63"/>
                  </a:lnTo>
                  <a:lnTo>
                    <a:pt x="27" y="63"/>
                  </a:lnTo>
                  <a:lnTo>
                    <a:pt x="30" y="61"/>
                  </a:lnTo>
                  <a:lnTo>
                    <a:pt x="32" y="59"/>
                  </a:lnTo>
                  <a:lnTo>
                    <a:pt x="34" y="59"/>
                  </a:lnTo>
                  <a:lnTo>
                    <a:pt x="36" y="57"/>
                  </a:lnTo>
                  <a:lnTo>
                    <a:pt x="37" y="55"/>
                  </a:lnTo>
                  <a:lnTo>
                    <a:pt x="39" y="55"/>
                  </a:lnTo>
                  <a:lnTo>
                    <a:pt x="40" y="53"/>
                  </a:lnTo>
                  <a:lnTo>
                    <a:pt x="40" y="51"/>
                  </a:lnTo>
                  <a:lnTo>
                    <a:pt x="41" y="51"/>
                  </a:lnTo>
                  <a:lnTo>
                    <a:pt x="42" y="51"/>
                  </a:lnTo>
                  <a:lnTo>
                    <a:pt x="43" y="51"/>
                  </a:lnTo>
                  <a:lnTo>
                    <a:pt x="44" y="49"/>
                  </a:lnTo>
                  <a:lnTo>
                    <a:pt x="44" y="47"/>
                  </a:lnTo>
                  <a:lnTo>
                    <a:pt x="45" y="46"/>
                  </a:lnTo>
                  <a:lnTo>
                    <a:pt x="45" y="42"/>
                  </a:lnTo>
                  <a:lnTo>
                    <a:pt x="48" y="42"/>
                  </a:lnTo>
                  <a:lnTo>
                    <a:pt x="48" y="44"/>
                  </a:lnTo>
                  <a:lnTo>
                    <a:pt x="50" y="46"/>
                  </a:lnTo>
                  <a:lnTo>
                    <a:pt x="51" y="47"/>
                  </a:lnTo>
                  <a:lnTo>
                    <a:pt x="52" y="47"/>
                  </a:lnTo>
                  <a:lnTo>
                    <a:pt x="53" y="47"/>
                  </a:lnTo>
                  <a:lnTo>
                    <a:pt x="54" y="49"/>
                  </a:lnTo>
                  <a:lnTo>
                    <a:pt x="53" y="47"/>
                  </a:lnTo>
                  <a:lnTo>
                    <a:pt x="53" y="46"/>
                  </a:lnTo>
                  <a:lnTo>
                    <a:pt x="52" y="42"/>
                  </a:lnTo>
                  <a:lnTo>
                    <a:pt x="52" y="40"/>
                  </a:lnTo>
                  <a:lnTo>
                    <a:pt x="52" y="38"/>
                  </a:lnTo>
                  <a:lnTo>
                    <a:pt x="55" y="27"/>
                  </a:lnTo>
                  <a:lnTo>
                    <a:pt x="56" y="25"/>
                  </a:lnTo>
                  <a:lnTo>
                    <a:pt x="58" y="23"/>
                  </a:lnTo>
                  <a:lnTo>
                    <a:pt x="59" y="23"/>
                  </a:lnTo>
                  <a:lnTo>
                    <a:pt x="64" y="32"/>
                  </a:lnTo>
                  <a:lnTo>
                    <a:pt x="64" y="30"/>
                  </a:lnTo>
                  <a:lnTo>
                    <a:pt x="65" y="27"/>
                  </a:lnTo>
                  <a:lnTo>
                    <a:pt x="67" y="27"/>
                  </a:lnTo>
                  <a:lnTo>
                    <a:pt x="68" y="25"/>
                  </a:lnTo>
                  <a:lnTo>
                    <a:pt x="68" y="23"/>
                  </a:lnTo>
                  <a:lnTo>
                    <a:pt x="70" y="21"/>
                  </a:lnTo>
                  <a:lnTo>
                    <a:pt x="71" y="21"/>
                  </a:lnTo>
                  <a:lnTo>
                    <a:pt x="71" y="17"/>
                  </a:lnTo>
                  <a:lnTo>
                    <a:pt x="72" y="19"/>
                  </a:lnTo>
                  <a:lnTo>
                    <a:pt x="73" y="17"/>
                  </a:lnTo>
                  <a:lnTo>
                    <a:pt x="75" y="21"/>
                  </a:lnTo>
                  <a:lnTo>
                    <a:pt x="77" y="25"/>
                  </a:lnTo>
                  <a:lnTo>
                    <a:pt x="78" y="30"/>
                  </a:lnTo>
                  <a:lnTo>
                    <a:pt x="78" y="36"/>
                  </a:lnTo>
                  <a:lnTo>
                    <a:pt x="77" y="40"/>
                  </a:lnTo>
                  <a:lnTo>
                    <a:pt x="75" y="42"/>
                  </a:lnTo>
                  <a:lnTo>
                    <a:pt x="74" y="46"/>
                  </a:lnTo>
                  <a:lnTo>
                    <a:pt x="72" y="47"/>
                  </a:lnTo>
                  <a:lnTo>
                    <a:pt x="71" y="49"/>
                  </a:lnTo>
                  <a:lnTo>
                    <a:pt x="69" y="51"/>
                  </a:lnTo>
                  <a:lnTo>
                    <a:pt x="68" y="51"/>
                  </a:lnTo>
                  <a:lnTo>
                    <a:pt x="65" y="51"/>
                  </a:lnTo>
                  <a:lnTo>
                    <a:pt x="64" y="51"/>
                  </a:lnTo>
                  <a:lnTo>
                    <a:pt x="64" y="49"/>
                  </a:lnTo>
                  <a:lnTo>
                    <a:pt x="63" y="49"/>
                  </a:lnTo>
                  <a:lnTo>
                    <a:pt x="62" y="49"/>
                  </a:lnTo>
                  <a:lnTo>
                    <a:pt x="61" y="51"/>
                  </a:lnTo>
                  <a:lnTo>
                    <a:pt x="60" y="55"/>
                  </a:lnTo>
                  <a:lnTo>
                    <a:pt x="59" y="55"/>
                  </a:lnTo>
                  <a:lnTo>
                    <a:pt x="59" y="63"/>
                  </a:lnTo>
                  <a:lnTo>
                    <a:pt x="58" y="67"/>
                  </a:lnTo>
                  <a:lnTo>
                    <a:pt x="56" y="72"/>
                  </a:lnTo>
                  <a:lnTo>
                    <a:pt x="54" y="76"/>
                  </a:lnTo>
                  <a:lnTo>
                    <a:pt x="53" y="80"/>
                  </a:lnTo>
                  <a:lnTo>
                    <a:pt x="52" y="84"/>
                  </a:lnTo>
                  <a:lnTo>
                    <a:pt x="51" y="88"/>
                  </a:lnTo>
                  <a:lnTo>
                    <a:pt x="49" y="89"/>
                  </a:lnTo>
                  <a:lnTo>
                    <a:pt x="48" y="93"/>
                  </a:lnTo>
                  <a:lnTo>
                    <a:pt x="46" y="97"/>
                  </a:lnTo>
                  <a:lnTo>
                    <a:pt x="45" y="101"/>
                  </a:lnTo>
                  <a:lnTo>
                    <a:pt x="45" y="105"/>
                  </a:lnTo>
                  <a:lnTo>
                    <a:pt x="18" y="166"/>
                  </a:lnTo>
                  <a:lnTo>
                    <a:pt x="14" y="181"/>
                  </a:lnTo>
                  <a:lnTo>
                    <a:pt x="17" y="181"/>
                  </a:lnTo>
                  <a:lnTo>
                    <a:pt x="21" y="181"/>
                  </a:lnTo>
                  <a:lnTo>
                    <a:pt x="24" y="181"/>
                  </a:lnTo>
                  <a:lnTo>
                    <a:pt x="27" y="179"/>
                  </a:lnTo>
                  <a:lnTo>
                    <a:pt x="31" y="175"/>
                  </a:lnTo>
                  <a:lnTo>
                    <a:pt x="33" y="173"/>
                  </a:lnTo>
                  <a:lnTo>
                    <a:pt x="36" y="170"/>
                  </a:lnTo>
                  <a:lnTo>
                    <a:pt x="39" y="168"/>
                  </a:lnTo>
                  <a:lnTo>
                    <a:pt x="42" y="164"/>
                  </a:lnTo>
                  <a:lnTo>
                    <a:pt x="44" y="160"/>
                  </a:lnTo>
                  <a:lnTo>
                    <a:pt x="46" y="156"/>
                  </a:lnTo>
                  <a:lnTo>
                    <a:pt x="50" y="150"/>
                  </a:lnTo>
                  <a:lnTo>
                    <a:pt x="52" y="147"/>
                  </a:lnTo>
                  <a:lnTo>
                    <a:pt x="54" y="143"/>
                  </a:lnTo>
                  <a:lnTo>
                    <a:pt x="56" y="139"/>
                  </a:lnTo>
                  <a:lnTo>
                    <a:pt x="59" y="133"/>
                  </a:lnTo>
                  <a:lnTo>
                    <a:pt x="63" y="126"/>
                  </a:lnTo>
                  <a:lnTo>
                    <a:pt x="67" y="118"/>
                  </a:lnTo>
                  <a:lnTo>
                    <a:pt x="69" y="110"/>
                  </a:lnTo>
                  <a:lnTo>
                    <a:pt x="72" y="101"/>
                  </a:lnTo>
                  <a:lnTo>
                    <a:pt x="74" y="91"/>
                  </a:lnTo>
                  <a:lnTo>
                    <a:pt x="77" y="82"/>
                  </a:lnTo>
                  <a:lnTo>
                    <a:pt x="79" y="72"/>
                  </a:lnTo>
                  <a:lnTo>
                    <a:pt x="81" y="63"/>
                  </a:lnTo>
                  <a:lnTo>
                    <a:pt x="82" y="59"/>
                  </a:lnTo>
                  <a:lnTo>
                    <a:pt x="82" y="57"/>
                  </a:lnTo>
                  <a:lnTo>
                    <a:pt x="83" y="55"/>
                  </a:lnTo>
                  <a:lnTo>
                    <a:pt x="83" y="51"/>
                  </a:lnTo>
                  <a:lnTo>
                    <a:pt x="84" y="49"/>
                  </a:lnTo>
                  <a:lnTo>
                    <a:pt x="86" y="49"/>
                  </a:lnTo>
                  <a:lnTo>
                    <a:pt x="87" y="51"/>
                  </a:lnTo>
                  <a:lnTo>
                    <a:pt x="88" y="51"/>
                  </a:lnTo>
                  <a:lnTo>
                    <a:pt x="89" y="53"/>
                  </a:lnTo>
                  <a:lnTo>
                    <a:pt x="90" y="55"/>
                  </a:lnTo>
                  <a:lnTo>
                    <a:pt x="91" y="57"/>
                  </a:lnTo>
                  <a:lnTo>
                    <a:pt x="92" y="59"/>
                  </a:lnTo>
                  <a:lnTo>
                    <a:pt x="93" y="59"/>
                  </a:lnTo>
                  <a:lnTo>
                    <a:pt x="94" y="59"/>
                  </a:lnTo>
                  <a:lnTo>
                    <a:pt x="97" y="59"/>
                  </a:lnTo>
                  <a:lnTo>
                    <a:pt x="98" y="55"/>
                  </a:lnTo>
                  <a:lnTo>
                    <a:pt x="98" y="51"/>
                  </a:lnTo>
                  <a:lnTo>
                    <a:pt x="99" y="49"/>
                  </a:lnTo>
                  <a:close/>
                </a:path>
              </a:pathLst>
            </a:custGeom>
            <a:solidFill>
              <a:srgbClr val="FF99CC">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0" name="Freeform 60"/>
            <p:cNvSpPr/>
            <p:nvPr/>
          </p:nvSpPr>
          <p:spPr>
            <a:xfrm>
              <a:off x="4377" y="1642"/>
              <a:ext cx="15" cy="28"/>
            </a:xfrm>
            <a:custGeom>
              <a:avLst/>
              <a:gdLst/>
              <a:ahLst/>
              <a:cxnLst>
                <a:cxn ang="0">
                  <a:pos x="15" y="6"/>
                </a:cxn>
                <a:cxn ang="0">
                  <a:pos x="12" y="2"/>
                </a:cxn>
                <a:cxn ang="0">
                  <a:pos x="11" y="2"/>
                </a:cxn>
                <a:cxn ang="0">
                  <a:pos x="10" y="2"/>
                </a:cxn>
                <a:cxn ang="0">
                  <a:pos x="9" y="0"/>
                </a:cxn>
                <a:cxn ang="0">
                  <a:pos x="8" y="0"/>
                </a:cxn>
                <a:cxn ang="0">
                  <a:pos x="7" y="2"/>
                </a:cxn>
                <a:cxn ang="0">
                  <a:pos x="6" y="4"/>
                </a:cxn>
                <a:cxn ang="0">
                  <a:pos x="6" y="6"/>
                </a:cxn>
                <a:cxn ang="0">
                  <a:pos x="5" y="9"/>
                </a:cxn>
                <a:cxn ang="0">
                  <a:pos x="4" y="11"/>
                </a:cxn>
                <a:cxn ang="0">
                  <a:pos x="2" y="15"/>
                </a:cxn>
                <a:cxn ang="0">
                  <a:pos x="2" y="19"/>
                </a:cxn>
                <a:cxn ang="0">
                  <a:pos x="2" y="23"/>
                </a:cxn>
                <a:cxn ang="0">
                  <a:pos x="1" y="25"/>
                </a:cxn>
                <a:cxn ang="0">
                  <a:pos x="1" y="26"/>
                </a:cxn>
                <a:cxn ang="0">
                  <a:pos x="0" y="28"/>
                </a:cxn>
                <a:cxn ang="0">
                  <a:pos x="2" y="28"/>
                </a:cxn>
                <a:cxn ang="0">
                  <a:pos x="4" y="28"/>
                </a:cxn>
                <a:cxn ang="0">
                  <a:pos x="6" y="28"/>
                </a:cxn>
                <a:cxn ang="0">
                  <a:pos x="8" y="26"/>
                </a:cxn>
                <a:cxn ang="0">
                  <a:pos x="9" y="25"/>
                </a:cxn>
                <a:cxn ang="0">
                  <a:pos x="11" y="23"/>
                </a:cxn>
                <a:cxn ang="0">
                  <a:pos x="12" y="21"/>
                </a:cxn>
                <a:cxn ang="0">
                  <a:pos x="14" y="19"/>
                </a:cxn>
                <a:cxn ang="0">
                  <a:pos x="15" y="13"/>
                </a:cxn>
                <a:cxn ang="0">
                  <a:pos x="15" y="9"/>
                </a:cxn>
                <a:cxn ang="0">
                  <a:pos x="15" y="7"/>
                </a:cxn>
                <a:cxn ang="0">
                  <a:pos x="15" y="6"/>
                </a:cxn>
              </a:cxnLst>
              <a:rect l="0" t="0" r="0" b="0"/>
              <a:pathLst>
                <a:path w="15" h="28">
                  <a:moveTo>
                    <a:pt x="15" y="6"/>
                  </a:moveTo>
                  <a:lnTo>
                    <a:pt x="12" y="2"/>
                  </a:lnTo>
                  <a:lnTo>
                    <a:pt x="11" y="2"/>
                  </a:lnTo>
                  <a:lnTo>
                    <a:pt x="10" y="2"/>
                  </a:lnTo>
                  <a:lnTo>
                    <a:pt x="9" y="0"/>
                  </a:lnTo>
                  <a:lnTo>
                    <a:pt x="8" y="0"/>
                  </a:lnTo>
                  <a:lnTo>
                    <a:pt x="7" y="2"/>
                  </a:lnTo>
                  <a:lnTo>
                    <a:pt x="6" y="4"/>
                  </a:lnTo>
                  <a:lnTo>
                    <a:pt x="6" y="6"/>
                  </a:lnTo>
                  <a:lnTo>
                    <a:pt x="5" y="9"/>
                  </a:lnTo>
                  <a:lnTo>
                    <a:pt x="4" y="11"/>
                  </a:lnTo>
                  <a:lnTo>
                    <a:pt x="2" y="15"/>
                  </a:lnTo>
                  <a:lnTo>
                    <a:pt x="2" y="19"/>
                  </a:lnTo>
                  <a:lnTo>
                    <a:pt x="2" y="23"/>
                  </a:lnTo>
                  <a:lnTo>
                    <a:pt x="1" y="25"/>
                  </a:lnTo>
                  <a:lnTo>
                    <a:pt x="1" y="26"/>
                  </a:lnTo>
                  <a:lnTo>
                    <a:pt x="0" y="28"/>
                  </a:lnTo>
                  <a:lnTo>
                    <a:pt x="2" y="28"/>
                  </a:lnTo>
                  <a:lnTo>
                    <a:pt x="4" y="28"/>
                  </a:lnTo>
                  <a:lnTo>
                    <a:pt x="6" y="28"/>
                  </a:lnTo>
                  <a:lnTo>
                    <a:pt x="8" y="26"/>
                  </a:lnTo>
                  <a:lnTo>
                    <a:pt x="9" y="25"/>
                  </a:lnTo>
                  <a:lnTo>
                    <a:pt x="11" y="23"/>
                  </a:lnTo>
                  <a:lnTo>
                    <a:pt x="12" y="21"/>
                  </a:lnTo>
                  <a:lnTo>
                    <a:pt x="14" y="19"/>
                  </a:lnTo>
                  <a:lnTo>
                    <a:pt x="15" y="13"/>
                  </a:lnTo>
                  <a:lnTo>
                    <a:pt x="15" y="9"/>
                  </a:lnTo>
                  <a:lnTo>
                    <a:pt x="15" y="7"/>
                  </a:lnTo>
                  <a:lnTo>
                    <a:pt x="15" y="6"/>
                  </a:lnTo>
                  <a:close/>
                </a:path>
              </a:pathLst>
            </a:custGeom>
            <a:solidFill>
              <a:srgbClr val="0000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1" name="Freeform 61"/>
            <p:cNvSpPr/>
            <p:nvPr/>
          </p:nvSpPr>
          <p:spPr>
            <a:xfrm>
              <a:off x="4384" y="1649"/>
              <a:ext cx="4" cy="12"/>
            </a:xfrm>
            <a:custGeom>
              <a:avLst/>
              <a:gdLst/>
              <a:ahLst/>
              <a:cxnLst>
                <a:cxn ang="0">
                  <a:pos x="4" y="0"/>
                </a:cxn>
                <a:cxn ang="0">
                  <a:pos x="4" y="2"/>
                </a:cxn>
                <a:cxn ang="0">
                  <a:pos x="3" y="2"/>
                </a:cxn>
                <a:cxn ang="0">
                  <a:pos x="3" y="4"/>
                </a:cxn>
                <a:cxn ang="0">
                  <a:pos x="2" y="4"/>
                </a:cxn>
                <a:cxn ang="0">
                  <a:pos x="1" y="6"/>
                </a:cxn>
                <a:cxn ang="0">
                  <a:pos x="0" y="6"/>
                </a:cxn>
                <a:cxn ang="0">
                  <a:pos x="0" y="10"/>
                </a:cxn>
                <a:cxn ang="0">
                  <a:pos x="0" y="12"/>
                </a:cxn>
                <a:cxn ang="0">
                  <a:pos x="1" y="10"/>
                </a:cxn>
                <a:cxn ang="0">
                  <a:pos x="2" y="6"/>
                </a:cxn>
                <a:cxn ang="0">
                  <a:pos x="3" y="4"/>
                </a:cxn>
                <a:cxn ang="0">
                  <a:pos x="4" y="2"/>
                </a:cxn>
                <a:cxn ang="0">
                  <a:pos x="4" y="0"/>
                </a:cxn>
              </a:cxnLst>
              <a:rect l="0" t="0" r="0" b="0"/>
              <a:pathLst>
                <a:path w="4" h="12">
                  <a:moveTo>
                    <a:pt x="4" y="0"/>
                  </a:moveTo>
                  <a:lnTo>
                    <a:pt x="4" y="2"/>
                  </a:lnTo>
                  <a:lnTo>
                    <a:pt x="3" y="2"/>
                  </a:lnTo>
                  <a:lnTo>
                    <a:pt x="3" y="4"/>
                  </a:lnTo>
                  <a:lnTo>
                    <a:pt x="2" y="4"/>
                  </a:lnTo>
                  <a:lnTo>
                    <a:pt x="1" y="6"/>
                  </a:lnTo>
                  <a:lnTo>
                    <a:pt x="0" y="6"/>
                  </a:lnTo>
                  <a:lnTo>
                    <a:pt x="0" y="10"/>
                  </a:lnTo>
                  <a:lnTo>
                    <a:pt x="0" y="12"/>
                  </a:lnTo>
                  <a:lnTo>
                    <a:pt x="1" y="10"/>
                  </a:lnTo>
                  <a:lnTo>
                    <a:pt x="2" y="6"/>
                  </a:lnTo>
                  <a:lnTo>
                    <a:pt x="3" y="4"/>
                  </a:lnTo>
                  <a:lnTo>
                    <a:pt x="4" y="2"/>
                  </a:lnTo>
                  <a:lnTo>
                    <a:pt x="4" y="0"/>
                  </a:lnTo>
                  <a:close/>
                </a:path>
              </a:pathLst>
            </a:custGeom>
            <a:solidFill>
              <a:srgbClr val="FF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2" name="Freeform 62"/>
            <p:cNvSpPr/>
            <p:nvPr/>
          </p:nvSpPr>
          <p:spPr>
            <a:xfrm>
              <a:off x="4366" y="1644"/>
              <a:ext cx="11" cy="28"/>
            </a:xfrm>
            <a:custGeom>
              <a:avLst/>
              <a:gdLst/>
              <a:ahLst/>
              <a:cxnLst>
                <a:cxn ang="0">
                  <a:pos x="11" y="13"/>
                </a:cxn>
                <a:cxn ang="0">
                  <a:pos x="10" y="4"/>
                </a:cxn>
                <a:cxn ang="0">
                  <a:pos x="9" y="2"/>
                </a:cxn>
                <a:cxn ang="0">
                  <a:pos x="8" y="2"/>
                </a:cxn>
                <a:cxn ang="0">
                  <a:pos x="7" y="2"/>
                </a:cxn>
                <a:cxn ang="0">
                  <a:pos x="6" y="0"/>
                </a:cxn>
                <a:cxn ang="0">
                  <a:pos x="0" y="15"/>
                </a:cxn>
                <a:cxn ang="0">
                  <a:pos x="0" y="17"/>
                </a:cxn>
                <a:cxn ang="0">
                  <a:pos x="1" y="21"/>
                </a:cxn>
                <a:cxn ang="0">
                  <a:pos x="2" y="24"/>
                </a:cxn>
                <a:cxn ang="0">
                  <a:pos x="3" y="26"/>
                </a:cxn>
                <a:cxn ang="0">
                  <a:pos x="7" y="28"/>
                </a:cxn>
                <a:cxn ang="0">
                  <a:pos x="9" y="24"/>
                </a:cxn>
                <a:cxn ang="0">
                  <a:pos x="9" y="23"/>
                </a:cxn>
                <a:cxn ang="0">
                  <a:pos x="10" y="17"/>
                </a:cxn>
                <a:cxn ang="0">
                  <a:pos x="11" y="13"/>
                </a:cxn>
              </a:cxnLst>
              <a:rect l="0" t="0" r="0" b="0"/>
              <a:pathLst>
                <a:path w="11" h="28">
                  <a:moveTo>
                    <a:pt x="11" y="13"/>
                  </a:moveTo>
                  <a:lnTo>
                    <a:pt x="10" y="4"/>
                  </a:lnTo>
                  <a:lnTo>
                    <a:pt x="9" y="2"/>
                  </a:lnTo>
                  <a:lnTo>
                    <a:pt x="8" y="2"/>
                  </a:lnTo>
                  <a:lnTo>
                    <a:pt x="7" y="2"/>
                  </a:lnTo>
                  <a:lnTo>
                    <a:pt x="6" y="0"/>
                  </a:lnTo>
                  <a:lnTo>
                    <a:pt x="0" y="15"/>
                  </a:lnTo>
                  <a:lnTo>
                    <a:pt x="0" y="17"/>
                  </a:lnTo>
                  <a:lnTo>
                    <a:pt x="1" y="21"/>
                  </a:lnTo>
                  <a:lnTo>
                    <a:pt x="2" y="24"/>
                  </a:lnTo>
                  <a:lnTo>
                    <a:pt x="3" y="26"/>
                  </a:lnTo>
                  <a:lnTo>
                    <a:pt x="7" y="28"/>
                  </a:lnTo>
                  <a:lnTo>
                    <a:pt x="9" y="24"/>
                  </a:lnTo>
                  <a:lnTo>
                    <a:pt x="9" y="23"/>
                  </a:lnTo>
                  <a:lnTo>
                    <a:pt x="10" y="17"/>
                  </a:lnTo>
                  <a:lnTo>
                    <a:pt x="11" y="13"/>
                  </a:lnTo>
                  <a:close/>
                </a:path>
              </a:pathLst>
            </a:custGeom>
            <a:solidFill>
              <a:srgbClr val="CC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3" name="Freeform 63"/>
            <p:cNvSpPr/>
            <p:nvPr/>
          </p:nvSpPr>
          <p:spPr>
            <a:xfrm>
              <a:off x="4545" y="2841"/>
              <a:ext cx="373" cy="542"/>
            </a:xfrm>
            <a:custGeom>
              <a:avLst/>
              <a:gdLst/>
              <a:ahLst/>
              <a:cxnLst>
                <a:cxn ang="0">
                  <a:pos x="362" y="8"/>
                </a:cxn>
                <a:cxn ang="0">
                  <a:pos x="346" y="2"/>
                </a:cxn>
                <a:cxn ang="0">
                  <a:pos x="323" y="0"/>
                </a:cxn>
                <a:cxn ang="0">
                  <a:pos x="300" y="0"/>
                </a:cxn>
                <a:cxn ang="0">
                  <a:pos x="278" y="8"/>
                </a:cxn>
                <a:cxn ang="0">
                  <a:pos x="262" y="12"/>
                </a:cxn>
                <a:cxn ang="0">
                  <a:pos x="248" y="21"/>
                </a:cxn>
                <a:cxn ang="0">
                  <a:pos x="234" y="33"/>
                </a:cxn>
                <a:cxn ang="0">
                  <a:pos x="221" y="42"/>
                </a:cxn>
                <a:cxn ang="0">
                  <a:pos x="209" y="52"/>
                </a:cxn>
                <a:cxn ang="0">
                  <a:pos x="196" y="57"/>
                </a:cxn>
                <a:cxn ang="0">
                  <a:pos x="183" y="65"/>
                </a:cxn>
                <a:cxn ang="0">
                  <a:pos x="168" y="76"/>
                </a:cxn>
                <a:cxn ang="0">
                  <a:pos x="155" y="88"/>
                </a:cxn>
                <a:cxn ang="0">
                  <a:pos x="144" y="101"/>
                </a:cxn>
                <a:cxn ang="0">
                  <a:pos x="136" y="113"/>
                </a:cxn>
                <a:cxn ang="0">
                  <a:pos x="123" y="130"/>
                </a:cxn>
                <a:cxn ang="0">
                  <a:pos x="109" y="149"/>
                </a:cxn>
                <a:cxn ang="0">
                  <a:pos x="96" y="172"/>
                </a:cxn>
                <a:cxn ang="0">
                  <a:pos x="85" y="189"/>
                </a:cxn>
                <a:cxn ang="0">
                  <a:pos x="76" y="204"/>
                </a:cxn>
                <a:cxn ang="0">
                  <a:pos x="66" y="221"/>
                </a:cxn>
                <a:cxn ang="0">
                  <a:pos x="53" y="260"/>
                </a:cxn>
                <a:cxn ang="0">
                  <a:pos x="40" y="332"/>
                </a:cxn>
                <a:cxn ang="0">
                  <a:pos x="30" y="380"/>
                </a:cxn>
                <a:cxn ang="0">
                  <a:pos x="21" y="424"/>
                </a:cxn>
                <a:cxn ang="0">
                  <a:pos x="12" y="467"/>
                </a:cxn>
                <a:cxn ang="0">
                  <a:pos x="6" y="502"/>
                </a:cxn>
                <a:cxn ang="0">
                  <a:pos x="1" y="532"/>
                </a:cxn>
                <a:cxn ang="0">
                  <a:pos x="2" y="540"/>
                </a:cxn>
                <a:cxn ang="0">
                  <a:pos x="14" y="521"/>
                </a:cxn>
                <a:cxn ang="0">
                  <a:pos x="34" y="479"/>
                </a:cxn>
                <a:cxn ang="0">
                  <a:pos x="60" y="425"/>
                </a:cxn>
                <a:cxn ang="0">
                  <a:pos x="86" y="376"/>
                </a:cxn>
                <a:cxn ang="0">
                  <a:pos x="113" y="328"/>
                </a:cxn>
                <a:cxn ang="0">
                  <a:pos x="139" y="286"/>
                </a:cxn>
                <a:cxn ang="0">
                  <a:pos x="167" y="244"/>
                </a:cxn>
                <a:cxn ang="0">
                  <a:pos x="192" y="212"/>
                </a:cxn>
                <a:cxn ang="0">
                  <a:pos x="203" y="199"/>
                </a:cxn>
                <a:cxn ang="0">
                  <a:pos x="214" y="185"/>
                </a:cxn>
                <a:cxn ang="0">
                  <a:pos x="227" y="176"/>
                </a:cxn>
                <a:cxn ang="0">
                  <a:pos x="242" y="153"/>
                </a:cxn>
                <a:cxn ang="0">
                  <a:pos x="259" y="136"/>
                </a:cxn>
                <a:cxn ang="0">
                  <a:pos x="275" y="118"/>
                </a:cxn>
                <a:cxn ang="0">
                  <a:pos x="281" y="115"/>
                </a:cxn>
                <a:cxn ang="0">
                  <a:pos x="290" y="101"/>
                </a:cxn>
                <a:cxn ang="0">
                  <a:pos x="299" y="92"/>
                </a:cxn>
                <a:cxn ang="0">
                  <a:pos x="308" y="80"/>
                </a:cxn>
                <a:cxn ang="0">
                  <a:pos x="320" y="71"/>
                </a:cxn>
                <a:cxn ang="0">
                  <a:pos x="332" y="57"/>
                </a:cxn>
                <a:cxn ang="0">
                  <a:pos x="342" y="46"/>
                </a:cxn>
                <a:cxn ang="0">
                  <a:pos x="353" y="38"/>
                </a:cxn>
                <a:cxn ang="0">
                  <a:pos x="364" y="27"/>
                </a:cxn>
                <a:cxn ang="0">
                  <a:pos x="370" y="19"/>
                </a:cxn>
              </a:cxnLst>
              <a:rect l="0" t="0" r="0" b="0"/>
              <a:pathLst>
                <a:path w="373" h="542">
                  <a:moveTo>
                    <a:pt x="373" y="15"/>
                  </a:moveTo>
                  <a:lnTo>
                    <a:pt x="371" y="12"/>
                  </a:lnTo>
                  <a:lnTo>
                    <a:pt x="367" y="12"/>
                  </a:lnTo>
                  <a:lnTo>
                    <a:pt x="365" y="8"/>
                  </a:lnTo>
                  <a:lnTo>
                    <a:pt x="362" y="8"/>
                  </a:lnTo>
                  <a:lnTo>
                    <a:pt x="360" y="6"/>
                  </a:lnTo>
                  <a:lnTo>
                    <a:pt x="356" y="6"/>
                  </a:lnTo>
                  <a:lnTo>
                    <a:pt x="354" y="4"/>
                  </a:lnTo>
                  <a:lnTo>
                    <a:pt x="351" y="2"/>
                  </a:lnTo>
                  <a:lnTo>
                    <a:pt x="346" y="2"/>
                  </a:lnTo>
                  <a:lnTo>
                    <a:pt x="342" y="0"/>
                  </a:lnTo>
                  <a:lnTo>
                    <a:pt x="337" y="0"/>
                  </a:lnTo>
                  <a:lnTo>
                    <a:pt x="333" y="0"/>
                  </a:lnTo>
                  <a:lnTo>
                    <a:pt x="328" y="0"/>
                  </a:lnTo>
                  <a:lnTo>
                    <a:pt x="323" y="0"/>
                  </a:lnTo>
                  <a:lnTo>
                    <a:pt x="318" y="0"/>
                  </a:lnTo>
                  <a:lnTo>
                    <a:pt x="314" y="0"/>
                  </a:lnTo>
                  <a:lnTo>
                    <a:pt x="309" y="0"/>
                  </a:lnTo>
                  <a:lnTo>
                    <a:pt x="305" y="0"/>
                  </a:lnTo>
                  <a:lnTo>
                    <a:pt x="300" y="0"/>
                  </a:lnTo>
                  <a:lnTo>
                    <a:pt x="296" y="2"/>
                  </a:lnTo>
                  <a:lnTo>
                    <a:pt x="291" y="4"/>
                  </a:lnTo>
                  <a:lnTo>
                    <a:pt x="287" y="4"/>
                  </a:lnTo>
                  <a:lnTo>
                    <a:pt x="282" y="6"/>
                  </a:lnTo>
                  <a:lnTo>
                    <a:pt x="278" y="8"/>
                  </a:lnTo>
                  <a:lnTo>
                    <a:pt x="275" y="8"/>
                  </a:lnTo>
                  <a:lnTo>
                    <a:pt x="271" y="8"/>
                  </a:lnTo>
                  <a:lnTo>
                    <a:pt x="268" y="10"/>
                  </a:lnTo>
                  <a:lnTo>
                    <a:pt x="266" y="12"/>
                  </a:lnTo>
                  <a:lnTo>
                    <a:pt x="262" y="12"/>
                  </a:lnTo>
                  <a:lnTo>
                    <a:pt x="259" y="14"/>
                  </a:lnTo>
                  <a:lnTo>
                    <a:pt x="257" y="15"/>
                  </a:lnTo>
                  <a:lnTo>
                    <a:pt x="253" y="15"/>
                  </a:lnTo>
                  <a:lnTo>
                    <a:pt x="250" y="19"/>
                  </a:lnTo>
                  <a:lnTo>
                    <a:pt x="248" y="21"/>
                  </a:lnTo>
                  <a:lnTo>
                    <a:pt x="244" y="23"/>
                  </a:lnTo>
                  <a:lnTo>
                    <a:pt x="242" y="25"/>
                  </a:lnTo>
                  <a:lnTo>
                    <a:pt x="240" y="27"/>
                  </a:lnTo>
                  <a:lnTo>
                    <a:pt x="237" y="29"/>
                  </a:lnTo>
                  <a:lnTo>
                    <a:pt x="234" y="33"/>
                  </a:lnTo>
                  <a:lnTo>
                    <a:pt x="232" y="35"/>
                  </a:lnTo>
                  <a:lnTo>
                    <a:pt x="229" y="36"/>
                  </a:lnTo>
                  <a:lnTo>
                    <a:pt x="227" y="38"/>
                  </a:lnTo>
                  <a:lnTo>
                    <a:pt x="223" y="40"/>
                  </a:lnTo>
                  <a:lnTo>
                    <a:pt x="221" y="42"/>
                  </a:lnTo>
                  <a:lnTo>
                    <a:pt x="219" y="46"/>
                  </a:lnTo>
                  <a:lnTo>
                    <a:pt x="215" y="48"/>
                  </a:lnTo>
                  <a:lnTo>
                    <a:pt x="213" y="50"/>
                  </a:lnTo>
                  <a:lnTo>
                    <a:pt x="210" y="50"/>
                  </a:lnTo>
                  <a:lnTo>
                    <a:pt x="209" y="52"/>
                  </a:lnTo>
                  <a:lnTo>
                    <a:pt x="206" y="54"/>
                  </a:lnTo>
                  <a:lnTo>
                    <a:pt x="203" y="56"/>
                  </a:lnTo>
                  <a:lnTo>
                    <a:pt x="201" y="56"/>
                  </a:lnTo>
                  <a:lnTo>
                    <a:pt x="199" y="57"/>
                  </a:lnTo>
                  <a:lnTo>
                    <a:pt x="196" y="57"/>
                  </a:lnTo>
                  <a:lnTo>
                    <a:pt x="195" y="59"/>
                  </a:lnTo>
                  <a:lnTo>
                    <a:pt x="193" y="59"/>
                  </a:lnTo>
                  <a:lnTo>
                    <a:pt x="190" y="63"/>
                  </a:lnTo>
                  <a:lnTo>
                    <a:pt x="186" y="63"/>
                  </a:lnTo>
                  <a:lnTo>
                    <a:pt x="183" y="65"/>
                  </a:lnTo>
                  <a:lnTo>
                    <a:pt x="181" y="67"/>
                  </a:lnTo>
                  <a:lnTo>
                    <a:pt x="177" y="69"/>
                  </a:lnTo>
                  <a:lnTo>
                    <a:pt x="174" y="73"/>
                  </a:lnTo>
                  <a:lnTo>
                    <a:pt x="172" y="75"/>
                  </a:lnTo>
                  <a:lnTo>
                    <a:pt x="168" y="76"/>
                  </a:lnTo>
                  <a:lnTo>
                    <a:pt x="166" y="78"/>
                  </a:lnTo>
                  <a:lnTo>
                    <a:pt x="164" y="80"/>
                  </a:lnTo>
                  <a:lnTo>
                    <a:pt x="161" y="84"/>
                  </a:lnTo>
                  <a:lnTo>
                    <a:pt x="158" y="86"/>
                  </a:lnTo>
                  <a:lnTo>
                    <a:pt x="155" y="88"/>
                  </a:lnTo>
                  <a:lnTo>
                    <a:pt x="153" y="92"/>
                  </a:lnTo>
                  <a:lnTo>
                    <a:pt x="151" y="94"/>
                  </a:lnTo>
                  <a:lnTo>
                    <a:pt x="147" y="97"/>
                  </a:lnTo>
                  <a:lnTo>
                    <a:pt x="146" y="99"/>
                  </a:lnTo>
                  <a:lnTo>
                    <a:pt x="144" y="101"/>
                  </a:lnTo>
                  <a:lnTo>
                    <a:pt x="143" y="105"/>
                  </a:lnTo>
                  <a:lnTo>
                    <a:pt x="141" y="105"/>
                  </a:lnTo>
                  <a:lnTo>
                    <a:pt x="139" y="107"/>
                  </a:lnTo>
                  <a:lnTo>
                    <a:pt x="137" y="111"/>
                  </a:lnTo>
                  <a:lnTo>
                    <a:pt x="136" y="113"/>
                  </a:lnTo>
                  <a:lnTo>
                    <a:pt x="134" y="115"/>
                  </a:lnTo>
                  <a:lnTo>
                    <a:pt x="132" y="118"/>
                  </a:lnTo>
                  <a:lnTo>
                    <a:pt x="128" y="122"/>
                  </a:lnTo>
                  <a:lnTo>
                    <a:pt x="126" y="126"/>
                  </a:lnTo>
                  <a:lnTo>
                    <a:pt x="123" y="130"/>
                  </a:lnTo>
                  <a:lnTo>
                    <a:pt x="120" y="134"/>
                  </a:lnTo>
                  <a:lnTo>
                    <a:pt x="117" y="137"/>
                  </a:lnTo>
                  <a:lnTo>
                    <a:pt x="115" y="141"/>
                  </a:lnTo>
                  <a:lnTo>
                    <a:pt x="111" y="145"/>
                  </a:lnTo>
                  <a:lnTo>
                    <a:pt x="109" y="149"/>
                  </a:lnTo>
                  <a:lnTo>
                    <a:pt x="107" y="155"/>
                  </a:lnTo>
                  <a:lnTo>
                    <a:pt x="104" y="158"/>
                  </a:lnTo>
                  <a:lnTo>
                    <a:pt x="101" y="162"/>
                  </a:lnTo>
                  <a:lnTo>
                    <a:pt x="98" y="166"/>
                  </a:lnTo>
                  <a:lnTo>
                    <a:pt x="96" y="172"/>
                  </a:lnTo>
                  <a:lnTo>
                    <a:pt x="94" y="176"/>
                  </a:lnTo>
                  <a:lnTo>
                    <a:pt x="91" y="179"/>
                  </a:lnTo>
                  <a:lnTo>
                    <a:pt x="89" y="183"/>
                  </a:lnTo>
                  <a:lnTo>
                    <a:pt x="87" y="185"/>
                  </a:lnTo>
                  <a:lnTo>
                    <a:pt x="85" y="189"/>
                  </a:lnTo>
                  <a:lnTo>
                    <a:pt x="84" y="193"/>
                  </a:lnTo>
                  <a:lnTo>
                    <a:pt x="81" y="197"/>
                  </a:lnTo>
                  <a:lnTo>
                    <a:pt x="79" y="199"/>
                  </a:lnTo>
                  <a:lnTo>
                    <a:pt x="78" y="202"/>
                  </a:lnTo>
                  <a:lnTo>
                    <a:pt x="76" y="204"/>
                  </a:lnTo>
                  <a:lnTo>
                    <a:pt x="74" y="208"/>
                  </a:lnTo>
                  <a:lnTo>
                    <a:pt x="71" y="210"/>
                  </a:lnTo>
                  <a:lnTo>
                    <a:pt x="69" y="214"/>
                  </a:lnTo>
                  <a:lnTo>
                    <a:pt x="68" y="218"/>
                  </a:lnTo>
                  <a:lnTo>
                    <a:pt x="66" y="221"/>
                  </a:lnTo>
                  <a:lnTo>
                    <a:pt x="65" y="225"/>
                  </a:lnTo>
                  <a:lnTo>
                    <a:pt x="62" y="227"/>
                  </a:lnTo>
                  <a:lnTo>
                    <a:pt x="60" y="233"/>
                  </a:lnTo>
                  <a:lnTo>
                    <a:pt x="57" y="244"/>
                  </a:lnTo>
                  <a:lnTo>
                    <a:pt x="53" y="260"/>
                  </a:lnTo>
                  <a:lnTo>
                    <a:pt x="50" y="273"/>
                  </a:lnTo>
                  <a:lnTo>
                    <a:pt x="48" y="288"/>
                  </a:lnTo>
                  <a:lnTo>
                    <a:pt x="46" y="301"/>
                  </a:lnTo>
                  <a:lnTo>
                    <a:pt x="42" y="317"/>
                  </a:lnTo>
                  <a:lnTo>
                    <a:pt x="40" y="332"/>
                  </a:lnTo>
                  <a:lnTo>
                    <a:pt x="37" y="345"/>
                  </a:lnTo>
                  <a:lnTo>
                    <a:pt x="36" y="353"/>
                  </a:lnTo>
                  <a:lnTo>
                    <a:pt x="33" y="363"/>
                  </a:lnTo>
                  <a:lnTo>
                    <a:pt x="31" y="372"/>
                  </a:lnTo>
                  <a:lnTo>
                    <a:pt x="30" y="380"/>
                  </a:lnTo>
                  <a:lnTo>
                    <a:pt x="28" y="387"/>
                  </a:lnTo>
                  <a:lnTo>
                    <a:pt x="25" y="397"/>
                  </a:lnTo>
                  <a:lnTo>
                    <a:pt x="24" y="406"/>
                  </a:lnTo>
                  <a:lnTo>
                    <a:pt x="22" y="414"/>
                  </a:lnTo>
                  <a:lnTo>
                    <a:pt x="21" y="424"/>
                  </a:lnTo>
                  <a:lnTo>
                    <a:pt x="19" y="431"/>
                  </a:lnTo>
                  <a:lnTo>
                    <a:pt x="17" y="441"/>
                  </a:lnTo>
                  <a:lnTo>
                    <a:pt x="15" y="448"/>
                  </a:lnTo>
                  <a:lnTo>
                    <a:pt x="13" y="458"/>
                  </a:lnTo>
                  <a:lnTo>
                    <a:pt x="12" y="467"/>
                  </a:lnTo>
                  <a:lnTo>
                    <a:pt x="10" y="475"/>
                  </a:lnTo>
                  <a:lnTo>
                    <a:pt x="9" y="485"/>
                  </a:lnTo>
                  <a:lnTo>
                    <a:pt x="8" y="490"/>
                  </a:lnTo>
                  <a:lnTo>
                    <a:pt x="6" y="496"/>
                  </a:lnTo>
                  <a:lnTo>
                    <a:pt x="6" y="502"/>
                  </a:lnTo>
                  <a:lnTo>
                    <a:pt x="5" y="509"/>
                  </a:lnTo>
                  <a:lnTo>
                    <a:pt x="4" y="513"/>
                  </a:lnTo>
                  <a:lnTo>
                    <a:pt x="3" y="521"/>
                  </a:lnTo>
                  <a:lnTo>
                    <a:pt x="2" y="526"/>
                  </a:lnTo>
                  <a:lnTo>
                    <a:pt x="1" y="532"/>
                  </a:lnTo>
                  <a:lnTo>
                    <a:pt x="1" y="534"/>
                  </a:lnTo>
                  <a:lnTo>
                    <a:pt x="0" y="536"/>
                  </a:lnTo>
                  <a:lnTo>
                    <a:pt x="0" y="538"/>
                  </a:lnTo>
                  <a:lnTo>
                    <a:pt x="0" y="542"/>
                  </a:lnTo>
                  <a:lnTo>
                    <a:pt x="2" y="540"/>
                  </a:lnTo>
                  <a:lnTo>
                    <a:pt x="5" y="538"/>
                  </a:lnTo>
                  <a:lnTo>
                    <a:pt x="8" y="534"/>
                  </a:lnTo>
                  <a:lnTo>
                    <a:pt x="10" y="530"/>
                  </a:lnTo>
                  <a:lnTo>
                    <a:pt x="12" y="525"/>
                  </a:lnTo>
                  <a:lnTo>
                    <a:pt x="14" y="521"/>
                  </a:lnTo>
                  <a:lnTo>
                    <a:pt x="18" y="517"/>
                  </a:lnTo>
                  <a:lnTo>
                    <a:pt x="20" y="513"/>
                  </a:lnTo>
                  <a:lnTo>
                    <a:pt x="24" y="502"/>
                  </a:lnTo>
                  <a:lnTo>
                    <a:pt x="30" y="488"/>
                  </a:lnTo>
                  <a:lnTo>
                    <a:pt x="34" y="479"/>
                  </a:lnTo>
                  <a:lnTo>
                    <a:pt x="40" y="467"/>
                  </a:lnTo>
                  <a:lnTo>
                    <a:pt x="44" y="456"/>
                  </a:lnTo>
                  <a:lnTo>
                    <a:pt x="50" y="446"/>
                  </a:lnTo>
                  <a:lnTo>
                    <a:pt x="55" y="435"/>
                  </a:lnTo>
                  <a:lnTo>
                    <a:pt x="60" y="425"/>
                  </a:lnTo>
                  <a:lnTo>
                    <a:pt x="66" y="414"/>
                  </a:lnTo>
                  <a:lnTo>
                    <a:pt x="70" y="404"/>
                  </a:lnTo>
                  <a:lnTo>
                    <a:pt x="76" y="395"/>
                  </a:lnTo>
                  <a:lnTo>
                    <a:pt x="80" y="383"/>
                  </a:lnTo>
                  <a:lnTo>
                    <a:pt x="86" y="376"/>
                  </a:lnTo>
                  <a:lnTo>
                    <a:pt x="91" y="366"/>
                  </a:lnTo>
                  <a:lnTo>
                    <a:pt x="97" y="357"/>
                  </a:lnTo>
                  <a:lnTo>
                    <a:pt x="103" y="347"/>
                  </a:lnTo>
                  <a:lnTo>
                    <a:pt x="107" y="338"/>
                  </a:lnTo>
                  <a:lnTo>
                    <a:pt x="113" y="328"/>
                  </a:lnTo>
                  <a:lnTo>
                    <a:pt x="118" y="321"/>
                  </a:lnTo>
                  <a:lnTo>
                    <a:pt x="124" y="311"/>
                  </a:lnTo>
                  <a:lnTo>
                    <a:pt x="128" y="303"/>
                  </a:lnTo>
                  <a:lnTo>
                    <a:pt x="134" y="294"/>
                  </a:lnTo>
                  <a:lnTo>
                    <a:pt x="139" y="286"/>
                  </a:lnTo>
                  <a:lnTo>
                    <a:pt x="145" y="277"/>
                  </a:lnTo>
                  <a:lnTo>
                    <a:pt x="151" y="269"/>
                  </a:lnTo>
                  <a:lnTo>
                    <a:pt x="156" y="261"/>
                  </a:lnTo>
                  <a:lnTo>
                    <a:pt x="162" y="252"/>
                  </a:lnTo>
                  <a:lnTo>
                    <a:pt x="167" y="244"/>
                  </a:lnTo>
                  <a:lnTo>
                    <a:pt x="173" y="237"/>
                  </a:lnTo>
                  <a:lnTo>
                    <a:pt x="179" y="229"/>
                  </a:lnTo>
                  <a:lnTo>
                    <a:pt x="183" y="221"/>
                  </a:lnTo>
                  <a:lnTo>
                    <a:pt x="190" y="214"/>
                  </a:lnTo>
                  <a:lnTo>
                    <a:pt x="192" y="212"/>
                  </a:lnTo>
                  <a:lnTo>
                    <a:pt x="194" y="210"/>
                  </a:lnTo>
                  <a:lnTo>
                    <a:pt x="196" y="208"/>
                  </a:lnTo>
                  <a:lnTo>
                    <a:pt x="199" y="204"/>
                  </a:lnTo>
                  <a:lnTo>
                    <a:pt x="201" y="202"/>
                  </a:lnTo>
                  <a:lnTo>
                    <a:pt x="203" y="199"/>
                  </a:lnTo>
                  <a:lnTo>
                    <a:pt x="205" y="197"/>
                  </a:lnTo>
                  <a:lnTo>
                    <a:pt x="208" y="195"/>
                  </a:lnTo>
                  <a:lnTo>
                    <a:pt x="210" y="191"/>
                  </a:lnTo>
                  <a:lnTo>
                    <a:pt x="212" y="189"/>
                  </a:lnTo>
                  <a:lnTo>
                    <a:pt x="214" y="185"/>
                  </a:lnTo>
                  <a:lnTo>
                    <a:pt x="217" y="183"/>
                  </a:lnTo>
                  <a:lnTo>
                    <a:pt x="219" y="181"/>
                  </a:lnTo>
                  <a:lnTo>
                    <a:pt x="221" y="179"/>
                  </a:lnTo>
                  <a:lnTo>
                    <a:pt x="223" y="176"/>
                  </a:lnTo>
                  <a:lnTo>
                    <a:pt x="227" y="176"/>
                  </a:lnTo>
                  <a:lnTo>
                    <a:pt x="229" y="170"/>
                  </a:lnTo>
                  <a:lnTo>
                    <a:pt x="233" y="166"/>
                  </a:lnTo>
                  <a:lnTo>
                    <a:pt x="237" y="160"/>
                  </a:lnTo>
                  <a:lnTo>
                    <a:pt x="240" y="157"/>
                  </a:lnTo>
                  <a:lnTo>
                    <a:pt x="242" y="153"/>
                  </a:lnTo>
                  <a:lnTo>
                    <a:pt x="246" y="149"/>
                  </a:lnTo>
                  <a:lnTo>
                    <a:pt x="249" y="145"/>
                  </a:lnTo>
                  <a:lnTo>
                    <a:pt x="252" y="141"/>
                  </a:lnTo>
                  <a:lnTo>
                    <a:pt x="256" y="139"/>
                  </a:lnTo>
                  <a:lnTo>
                    <a:pt x="259" y="136"/>
                  </a:lnTo>
                  <a:lnTo>
                    <a:pt x="262" y="132"/>
                  </a:lnTo>
                  <a:lnTo>
                    <a:pt x="266" y="128"/>
                  </a:lnTo>
                  <a:lnTo>
                    <a:pt x="268" y="126"/>
                  </a:lnTo>
                  <a:lnTo>
                    <a:pt x="271" y="122"/>
                  </a:lnTo>
                  <a:lnTo>
                    <a:pt x="275" y="118"/>
                  </a:lnTo>
                  <a:lnTo>
                    <a:pt x="278" y="118"/>
                  </a:lnTo>
                  <a:lnTo>
                    <a:pt x="278" y="117"/>
                  </a:lnTo>
                  <a:lnTo>
                    <a:pt x="279" y="117"/>
                  </a:lnTo>
                  <a:lnTo>
                    <a:pt x="280" y="115"/>
                  </a:lnTo>
                  <a:lnTo>
                    <a:pt x="281" y="115"/>
                  </a:lnTo>
                  <a:lnTo>
                    <a:pt x="282" y="111"/>
                  </a:lnTo>
                  <a:lnTo>
                    <a:pt x="285" y="109"/>
                  </a:lnTo>
                  <a:lnTo>
                    <a:pt x="286" y="105"/>
                  </a:lnTo>
                  <a:lnTo>
                    <a:pt x="288" y="103"/>
                  </a:lnTo>
                  <a:lnTo>
                    <a:pt x="290" y="101"/>
                  </a:lnTo>
                  <a:lnTo>
                    <a:pt x="291" y="99"/>
                  </a:lnTo>
                  <a:lnTo>
                    <a:pt x="294" y="97"/>
                  </a:lnTo>
                  <a:lnTo>
                    <a:pt x="296" y="96"/>
                  </a:lnTo>
                  <a:lnTo>
                    <a:pt x="298" y="94"/>
                  </a:lnTo>
                  <a:lnTo>
                    <a:pt x="299" y="92"/>
                  </a:lnTo>
                  <a:lnTo>
                    <a:pt x="301" y="90"/>
                  </a:lnTo>
                  <a:lnTo>
                    <a:pt x="303" y="88"/>
                  </a:lnTo>
                  <a:lnTo>
                    <a:pt x="305" y="84"/>
                  </a:lnTo>
                  <a:lnTo>
                    <a:pt x="307" y="82"/>
                  </a:lnTo>
                  <a:lnTo>
                    <a:pt x="308" y="80"/>
                  </a:lnTo>
                  <a:lnTo>
                    <a:pt x="310" y="78"/>
                  </a:lnTo>
                  <a:lnTo>
                    <a:pt x="313" y="76"/>
                  </a:lnTo>
                  <a:lnTo>
                    <a:pt x="315" y="75"/>
                  </a:lnTo>
                  <a:lnTo>
                    <a:pt x="317" y="73"/>
                  </a:lnTo>
                  <a:lnTo>
                    <a:pt x="320" y="71"/>
                  </a:lnTo>
                  <a:lnTo>
                    <a:pt x="323" y="67"/>
                  </a:lnTo>
                  <a:lnTo>
                    <a:pt x="325" y="65"/>
                  </a:lnTo>
                  <a:lnTo>
                    <a:pt x="327" y="63"/>
                  </a:lnTo>
                  <a:lnTo>
                    <a:pt x="329" y="59"/>
                  </a:lnTo>
                  <a:lnTo>
                    <a:pt x="332" y="57"/>
                  </a:lnTo>
                  <a:lnTo>
                    <a:pt x="333" y="56"/>
                  </a:lnTo>
                  <a:lnTo>
                    <a:pt x="335" y="52"/>
                  </a:lnTo>
                  <a:lnTo>
                    <a:pt x="337" y="50"/>
                  </a:lnTo>
                  <a:lnTo>
                    <a:pt x="339" y="48"/>
                  </a:lnTo>
                  <a:lnTo>
                    <a:pt x="342" y="46"/>
                  </a:lnTo>
                  <a:lnTo>
                    <a:pt x="344" y="44"/>
                  </a:lnTo>
                  <a:lnTo>
                    <a:pt x="346" y="42"/>
                  </a:lnTo>
                  <a:lnTo>
                    <a:pt x="348" y="40"/>
                  </a:lnTo>
                  <a:lnTo>
                    <a:pt x="351" y="40"/>
                  </a:lnTo>
                  <a:lnTo>
                    <a:pt x="353" y="38"/>
                  </a:lnTo>
                  <a:lnTo>
                    <a:pt x="355" y="36"/>
                  </a:lnTo>
                  <a:lnTo>
                    <a:pt x="357" y="35"/>
                  </a:lnTo>
                  <a:lnTo>
                    <a:pt x="360" y="33"/>
                  </a:lnTo>
                  <a:lnTo>
                    <a:pt x="362" y="31"/>
                  </a:lnTo>
                  <a:lnTo>
                    <a:pt x="364" y="27"/>
                  </a:lnTo>
                  <a:lnTo>
                    <a:pt x="365" y="25"/>
                  </a:lnTo>
                  <a:lnTo>
                    <a:pt x="366" y="25"/>
                  </a:lnTo>
                  <a:lnTo>
                    <a:pt x="367" y="23"/>
                  </a:lnTo>
                  <a:lnTo>
                    <a:pt x="368" y="21"/>
                  </a:lnTo>
                  <a:lnTo>
                    <a:pt x="370" y="19"/>
                  </a:lnTo>
                  <a:lnTo>
                    <a:pt x="371" y="17"/>
                  </a:lnTo>
                  <a:lnTo>
                    <a:pt x="372" y="15"/>
                  </a:lnTo>
                  <a:lnTo>
                    <a:pt x="373" y="15"/>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4" name="Freeform 64"/>
            <p:cNvSpPr/>
            <p:nvPr/>
          </p:nvSpPr>
          <p:spPr>
            <a:xfrm>
              <a:off x="4494" y="3297"/>
              <a:ext cx="184" cy="414"/>
            </a:xfrm>
            <a:custGeom>
              <a:avLst/>
              <a:gdLst/>
              <a:ahLst/>
              <a:cxnLst>
                <a:cxn ang="0">
                  <a:pos x="180" y="2"/>
                </a:cxn>
                <a:cxn ang="0">
                  <a:pos x="177" y="8"/>
                </a:cxn>
                <a:cxn ang="0">
                  <a:pos x="174" y="11"/>
                </a:cxn>
                <a:cxn ang="0">
                  <a:pos x="169" y="17"/>
                </a:cxn>
                <a:cxn ang="0">
                  <a:pos x="166" y="23"/>
                </a:cxn>
                <a:cxn ang="0">
                  <a:pos x="162" y="29"/>
                </a:cxn>
                <a:cxn ang="0">
                  <a:pos x="159" y="34"/>
                </a:cxn>
                <a:cxn ang="0">
                  <a:pos x="156" y="40"/>
                </a:cxn>
                <a:cxn ang="0">
                  <a:pos x="150" y="48"/>
                </a:cxn>
                <a:cxn ang="0">
                  <a:pos x="145" y="57"/>
                </a:cxn>
                <a:cxn ang="0">
                  <a:pos x="139" y="69"/>
                </a:cxn>
                <a:cxn ang="0">
                  <a:pos x="133" y="80"/>
                </a:cxn>
                <a:cxn ang="0">
                  <a:pos x="128" y="93"/>
                </a:cxn>
                <a:cxn ang="0">
                  <a:pos x="123" y="107"/>
                </a:cxn>
                <a:cxn ang="0">
                  <a:pos x="119" y="120"/>
                </a:cxn>
                <a:cxn ang="0">
                  <a:pos x="114" y="133"/>
                </a:cxn>
                <a:cxn ang="0">
                  <a:pos x="108" y="152"/>
                </a:cxn>
                <a:cxn ang="0">
                  <a:pos x="99" y="175"/>
                </a:cxn>
                <a:cxn ang="0">
                  <a:pos x="90" y="200"/>
                </a:cxn>
                <a:cxn ang="0">
                  <a:pos x="82" y="225"/>
                </a:cxn>
                <a:cxn ang="0">
                  <a:pos x="73" y="250"/>
                </a:cxn>
                <a:cxn ang="0">
                  <a:pos x="64" y="275"/>
                </a:cxn>
                <a:cxn ang="0">
                  <a:pos x="55" y="299"/>
                </a:cxn>
                <a:cxn ang="0">
                  <a:pos x="46" y="324"/>
                </a:cxn>
                <a:cxn ang="0">
                  <a:pos x="40" y="339"/>
                </a:cxn>
                <a:cxn ang="0">
                  <a:pos x="35" y="351"/>
                </a:cxn>
                <a:cxn ang="0">
                  <a:pos x="31" y="360"/>
                </a:cxn>
                <a:cxn ang="0">
                  <a:pos x="26" y="368"/>
                </a:cxn>
                <a:cxn ang="0">
                  <a:pos x="21" y="377"/>
                </a:cxn>
                <a:cxn ang="0">
                  <a:pos x="16" y="383"/>
                </a:cxn>
                <a:cxn ang="0">
                  <a:pos x="12" y="393"/>
                </a:cxn>
                <a:cxn ang="0">
                  <a:pos x="6" y="400"/>
                </a:cxn>
                <a:cxn ang="0">
                  <a:pos x="3" y="406"/>
                </a:cxn>
                <a:cxn ang="0">
                  <a:pos x="2" y="410"/>
                </a:cxn>
                <a:cxn ang="0">
                  <a:pos x="2" y="410"/>
                </a:cxn>
                <a:cxn ang="0">
                  <a:pos x="3" y="414"/>
                </a:cxn>
                <a:cxn ang="0">
                  <a:pos x="13" y="414"/>
                </a:cxn>
                <a:cxn ang="0">
                  <a:pos x="23" y="410"/>
                </a:cxn>
                <a:cxn ang="0">
                  <a:pos x="32" y="402"/>
                </a:cxn>
                <a:cxn ang="0">
                  <a:pos x="41" y="393"/>
                </a:cxn>
                <a:cxn ang="0">
                  <a:pos x="50" y="381"/>
                </a:cxn>
                <a:cxn ang="0">
                  <a:pos x="57" y="366"/>
                </a:cxn>
                <a:cxn ang="0">
                  <a:pos x="64" y="349"/>
                </a:cxn>
                <a:cxn ang="0">
                  <a:pos x="71" y="330"/>
                </a:cxn>
                <a:cxn ang="0">
                  <a:pos x="84" y="292"/>
                </a:cxn>
                <a:cxn ang="0">
                  <a:pos x="97" y="255"/>
                </a:cxn>
                <a:cxn ang="0">
                  <a:pos x="109" y="217"/>
                </a:cxn>
                <a:cxn ang="0">
                  <a:pos x="120" y="181"/>
                </a:cxn>
                <a:cxn ang="0">
                  <a:pos x="131" y="143"/>
                </a:cxn>
                <a:cxn ang="0">
                  <a:pos x="145" y="107"/>
                </a:cxn>
                <a:cxn ang="0">
                  <a:pos x="157" y="69"/>
                </a:cxn>
                <a:cxn ang="0">
                  <a:pos x="170" y="30"/>
                </a:cxn>
                <a:cxn ang="0">
                  <a:pos x="173" y="27"/>
                </a:cxn>
                <a:cxn ang="0">
                  <a:pos x="175" y="21"/>
                </a:cxn>
                <a:cxn ang="0">
                  <a:pos x="177" y="19"/>
                </a:cxn>
                <a:cxn ang="0">
                  <a:pos x="178" y="13"/>
                </a:cxn>
                <a:cxn ang="0">
                  <a:pos x="184" y="2"/>
                </a:cxn>
                <a:cxn ang="0">
                  <a:pos x="183" y="0"/>
                </a:cxn>
              </a:cxnLst>
              <a:rect l="0" t="0" r="0" b="0"/>
              <a:pathLst>
                <a:path w="184" h="414">
                  <a:moveTo>
                    <a:pt x="183" y="0"/>
                  </a:moveTo>
                  <a:lnTo>
                    <a:pt x="180" y="2"/>
                  </a:lnTo>
                  <a:lnTo>
                    <a:pt x="179" y="4"/>
                  </a:lnTo>
                  <a:lnTo>
                    <a:pt x="177" y="8"/>
                  </a:lnTo>
                  <a:lnTo>
                    <a:pt x="175" y="9"/>
                  </a:lnTo>
                  <a:lnTo>
                    <a:pt x="174" y="11"/>
                  </a:lnTo>
                  <a:lnTo>
                    <a:pt x="171" y="15"/>
                  </a:lnTo>
                  <a:lnTo>
                    <a:pt x="169" y="17"/>
                  </a:lnTo>
                  <a:lnTo>
                    <a:pt x="168" y="21"/>
                  </a:lnTo>
                  <a:lnTo>
                    <a:pt x="166" y="23"/>
                  </a:lnTo>
                  <a:lnTo>
                    <a:pt x="165" y="27"/>
                  </a:lnTo>
                  <a:lnTo>
                    <a:pt x="162" y="29"/>
                  </a:lnTo>
                  <a:lnTo>
                    <a:pt x="160" y="32"/>
                  </a:lnTo>
                  <a:lnTo>
                    <a:pt x="159" y="34"/>
                  </a:lnTo>
                  <a:lnTo>
                    <a:pt x="157" y="38"/>
                  </a:lnTo>
                  <a:lnTo>
                    <a:pt x="156" y="40"/>
                  </a:lnTo>
                  <a:lnTo>
                    <a:pt x="154" y="44"/>
                  </a:lnTo>
                  <a:lnTo>
                    <a:pt x="150" y="48"/>
                  </a:lnTo>
                  <a:lnTo>
                    <a:pt x="148" y="53"/>
                  </a:lnTo>
                  <a:lnTo>
                    <a:pt x="145" y="57"/>
                  </a:lnTo>
                  <a:lnTo>
                    <a:pt x="142" y="63"/>
                  </a:lnTo>
                  <a:lnTo>
                    <a:pt x="139" y="69"/>
                  </a:lnTo>
                  <a:lnTo>
                    <a:pt x="136" y="74"/>
                  </a:lnTo>
                  <a:lnTo>
                    <a:pt x="133" y="80"/>
                  </a:lnTo>
                  <a:lnTo>
                    <a:pt x="131" y="88"/>
                  </a:lnTo>
                  <a:lnTo>
                    <a:pt x="128" y="93"/>
                  </a:lnTo>
                  <a:lnTo>
                    <a:pt x="126" y="99"/>
                  </a:lnTo>
                  <a:lnTo>
                    <a:pt x="123" y="107"/>
                  </a:lnTo>
                  <a:lnTo>
                    <a:pt x="121" y="112"/>
                  </a:lnTo>
                  <a:lnTo>
                    <a:pt x="119" y="120"/>
                  </a:lnTo>
                  <a:lnTo>
                    <a:pt x="117" y="128"/>
                  </a:lnTo>
                  <a:lnTo>
                    <a:pt x="114" y="133"/>
                  </a:lnTo>
                  <a:lnTo>
                    <a:pt x="112" y="141"/>
                  </a:lnTo>
                  <a:lnTo>
                    <a:pt x="108" y="152"/>
                  </a:lnTo>
                  <a:lnTo>
                    <a:pt x="103" y="164"/>
                  </a:lnTo>
                  <a:lnTo>
                    <a:pt x="99" y="175"/>
                  </a:lnTo>
                  <a:lnTo>
                    <a:pt x="94" y="187"/>
                  </a:lnTo>
                  <a:lnTo>
                    <a:pt x="90" y="200"/>
                  </a:lnTo>
                  <a:lnTo>
                    <a:pt x="87" y="212"/>
                  </a:lnTo>
                  <a:lnTo>
                    <a:pt x="82" y="225"/>
                  </a:lnTo>
                  <a:lnTo>
                    <a:pt x="78" y="238"/>
                  </a:lnTo>
                  <a:lnTo>
                    <a:pt x="73" y="250"/>
                  </a:lnTo>
                  <a:lnTo>
                    <a:pt x="69" y="263"/>
                  </a:lnTo>
                  <a:lnTo>
                    <a:pt x="64" y="275"/>
                  </a:lnTo>
                  <a:lnTo>
                    <a:pt x="60" y="288"/>
                  </a:lnTo>
                  <a:lnTo>
                    <a:pt x="55" y="299"/>
                  </a:lnTo>
                  <a:lnTo>
                    <a:pt x="51" y="313"/>
                  </a:lnTo>
                  <a:lnTo>
                    <a:pt x="46" y="324"/>
                  </a:lnTo>
                  <a:lnTo>
                    <a:pt x="42" y="334"/>
                  </a:lnTo>
                  <a:lnTo>
                    <a:pt x="40" y="339"/>
                  </a:lnTo>
                  <a:lnTo>
                    <a:pt x="37" y="345"/>
                  </a:lnTo>
                  <a:lnTo>
                    <a:pt x="35" y="351"/>
                  </a:lnTo>
                  <a:lnTo>
                    <a:pt x="33" y="357"/>
                  </a:lnTo>
                  <a:lnTo>
                    <a:pt x="31" y="360"/>
                  </a:lnTo>
                  <a:lnTo>
                    <a:pt x="28" y="364"/>
                  </a:lnTo>
                  <a:lnTo>
                    <a:pt x="26" y="368"/>
                  </a:lnTo>
                  <a:lnTo>
                    <a:pt x="23" y="374"/>
                  </a:lnTo>
                  <a:lnTo>
                    <a:pt x="21" y="377"/>
                  </a:lnTo>
                  <a:lnTo>
                    <a:pt x="18" y="381"/>
                  </a:lnTo>
                  <a:lnTo>
                    <a:pt x="16" y="383"/>
                  </a:lnTo>
                  <a:lnTo>
                    <a:pt x="13" y="389"/>
                  </a:lnTo>
                  <a:lnTo>
                    <a:pt x="12" y="393"/>
                  </a:lnTo>
                  <a:lnTo>
                    <a:pt x="8" y="397"/>
                  </a:lnTo>
                  <a:lnTo>
                    <a:pt x="6" y="400"/>
                  </a:lnTo>
                  <a:lnTo>
                    <a:pt x="4" y="404"/>
                  </a:lnTo>
                  <a:lnTo>
                    <a:pt x="3" y="406"/>
                  </a:lnTo>
                  <a:lnTo>
                    <a:pt x="3" y="408"/>
                  </a:lnTo>
                  <a:lnTo>
                    <a:pt x="2" y="410"/>
                  </a:lnTo>
                  <a:lnTo>
                    <a:pt x="0" y="410"/>
                  </a:lnTo>
                  <a:lnTo>
                    <a:pt x="2" y="410"/>
                  </a:lnTo>
                  <a:lnTo>
                    <a:pt x="2" y="412"/>
                  </a:lnTo>
                  <a:lnTo>
                    <a:pt x="3" y="414"/>
                  </a:lnTo>
                  <a:lnTo>
                    <a:pt x="8" y="414"/>
                  </a:lnTo>
                  <a:lnTo>
                    <a:pt x="13" y="414"/>
                  </a:lnTo>
                  <a:lnTo>
                    <a:pt x="18" y="412"/>
                  </a:lnTo>
                  <a:lnTo>
                    <a:pt x="23" y="410"/>
                  </a:lnTo>
                  <a:lnTo>
                    <a:pt x="27" y="406"/>
                  </a:lnTo>
                  <a:lnTo>
                    <a:pt x="32" y="402"/>
                  </a:lnTo>
                  <a:lnTo>
                    <a:pt x="36" y="398"/>
                  </a:lnTo>
                  <a:lnTo>
                    <a:pt x="41" y="393"/>
                  </a:lnTo>
                  <a:lnTo>
                    <a:pt x="45" y="389"/>
                  </a:lnTo>
                  <a:lnTo>
                    <a:pt x="50" y="381"/>
                  </a:lnTo>
                  <a:lnTo>
                    <a:pt x="53" y="376"/>
                  </a:lnTo>
                  <a:lnTo>
                    <a:pt x="57" y="366"/>
                  </a:lnTo>
                  <a:lnTo>
                    <a:pt x="61" y="358"/>
                  </a:lnTo>
                  <a:lnTo>
                    <a:pt x="64" y="349"/>
                  </a:lnTo>
                  <a:lnTo>
                    <a:pt x="68" y="339"/>
                  </a:lnTo>
                  <a:lnTo>
                    <a:pt x="71" y="330"/>
                  </a:lnTo>
                  <a:lnTo>
                    <a:pt x="78" y="309"/>
                  </a:lnTo>
                  <a:lnTo>
                    <a:pt x="84" y="292"/>
                  </a:lnTo>
                  <a:lnTo>
                    <a:pt x="91" y="273"/>
                  </a:lnTo>
                  <a:lnTo>
                    <a:pt x="97" y="255"/>
                  </a:lnTo>
                  <a:lnTo>
                    <a:pt x="103" y="236"/>
                  </a:lnTo>
                  <a:lnTo>
                    <a:pt x="109" y="217"/>
                  </a:lnTo>
                  <a:lnTo>
                    <a:pt x="114" y="198"/>
                  </a:lnTo>
                  <a:lnTo>
                    <a:pt x="120" y="181"/>
                  </a:lnTo>
                  <a:lnTo>
                    <a:pt x="127" y="162"/>
                  </a:lnTo>
                  <a:lnTo>
                    <a:pt x="131" y="143"/>
                  </a:lnTo>
                  <a:lnTo>
                    <a:pt x="138" y="124"/>
                  </a:lnTo>
                  <a:lnTo>
                    <a:pt x="145" y="107"/>
                  </a:lnTo>
                  <a:lnTo>
                    <a:pt x="150" y="88"/>
                  </a:lnTo>
                  <a:lnTo>
                    <a:pt x="157" y="69"/>
                  </a:lnTo>
                  <a:lnTo>
                    <a:pt x="164" y="50"/>
                  </a:lnTo>
                  <a:lnTo>
                    <a:pt x="170" y="30"/>
                  </a:lnTo>
                  <a:lnTo>
                    <a:pt x="171" y="29"/>
                  </a:lnTo>
                  <a:lnTo>
                    <a:pt x="173" y="27"/>
                  </a:lnTo>
                  <a:lnTo>
                    <a:pt x="174" y="23"/>
                  </a:lnTo>
                  <a:lnTo>
                    <a:pt x="175" y="21"/>
                  </a:lnTo>
                  <a:lnTo>
                    <a:pt x="176" y="21"/>
                  </a:lnTo>
                  <a:lnTo>
                    <a:pt x="177" y="19"/>
                  </a:lnTo>
                  <a:lnTo>
                    <a:pt x="178" y="15"/>
                  </a:lnTo>
                  <a:lnTo>
                    <a:pt x="178" y="13"/>
                  </a:lnTo>
                  <a:lnTo>
                    <a:pt x="184" y="4"/>
                  </a:lnTo>
                  <a:lnTo>
                    <a:pt x="184" y="2"/>
                  </a:lnTo>
                  <a:lnTo>
                    <a:pt x="183" y="2"/>
                  </a:lnTo>
                  <a:lnTo>
                    <a:pt x="183" y="0"/>
                  </a:lnTo>
                  <a:close/>
                </a:path>
              </a:pathLst>
            </a:custGeom>
            <a:solidFill>
              <a:srgbClr val="00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5" name="Freeform 65"/>
            <p:cNvSpPr/>
            <p:nvPr/>
          </p:nvSpPr>
          <p:spPr>
            <a:xfrm>
              <a:off x="4344" y="2403"/>
              <a:ext cx="120" cy="722"/>
            </a:xfrm>
            <a:custGeom>
              <a:avLst/>
              <a:gdLst/>
              <a:ahLst/>
              <a:cxnLst>
                <a:cxn ang="0">
                  <a:pos x="115" y="9"/>
                </a:cxn>
                <a:cxn ang="0">
                  <a:pos x="106" y="24"/>
                </a:cxn>
                <a:cxn ang="0">
                  <a:pos x="98" y="43"/>
                </a:cxn>
                <a:cxn ang="0">
                  <a:pos x="89" y="63"/>
                </a:cxn>
                <a:cxn ang="0">
                  <a:pos x="81" y="84"/>
                </a:cxn>
                <a:cxn ang="0">
                  <a:pos x="73" y="105"/>
                </a:cxn>
                <a:cxn ang="0">
                  <a:pos x="64" y="127"/>
                </a:cxn>
                <a:cxn ang="0">
                  <a:pos x="57" y="150"/>
                </a:cxn>
                <a:cxn ang="0">
                  <a:pos x="49" y="171"/>
                </a:cxn>
                <a:cxn ang="0">
                  <a:pos x="42" y="194"/>
                </a:cxn>
                <a:cxn ang="0">
                  <a:pos x="35" y="217"/>
                </a:cxn>
                <a:cxn ang="0">
                  <a:pos x="33" y="228"/>
                </a:cxn>
                <a:cxn ang="0">
                  <a:pos x="30" y="238"/>
                </a:cxn>
                <a:cxn ang="0">
                  <a:pos x="25" y="259"/>
                </a:cxn>
                <a:cxn ang="0">
                  <a:pos x="18" y="301"/>
                </a:cxn>
                <a:cxn ang="0">
                  <a:pos x="13" y="345"/>
                </a:cxn>
                <a:cxn ang="0">
                  <a:pos x="10" y="375"/>
                </a:cxn>
                <a:cxn ang="0">
                  <a:pos x="6" y="396"/>
                </a:cxn>
                <a:cxn ang="0">
                  <a:pos x="4" y="419"/>
                </a:cxn>
                <a:cxn ang="0">
                  <a:pos x="5" y="425"/>
                </a:cxn>
                <a:cxn ang="0">
                  <a:pos x="3" y="467"/>
                </a:cxn>
                <a:cxn ang="0">
                  <a:pos x="1" y="509"/>
                </a:cxn>
                <a:cxn ang="0">
                  <a:pos x="0" y="547"/>
                </a:cxn>
                <a:cxn ang="0">
                  <a:pos x="1" y="577"/>
                </a:cxn>
                <a:cxn ang="0">
                  <a:pos x="3" y="608"/>
                </a:cxn>
                <a:cxn ang="0">
                  <a:pos x="6" y="669"/>
                </a:cxn>
                <a:cxn ang="0">
                  <a:pos x="9" y="720"/>
                </a:cxn>
                <a:cxn ang="0">
                  <a:pos x="12" y="713"/>
                </a:cxn>
                <a:cxn ang="0">
                  <a:pos x="15" y="688"/>
                </a:cxn>
                <a:cxn ang="0">
                  <a:pos x="19" y="661"/>
                </a:cxn>
                <a:cxn ang="0">
                  <a:pos x="22" y="637"/>
                </a:cxn>
                <a:cxn ang="0">
                  <a:pos x="24" y="617"/>
                </a:cxn>
                <a:cxn ang="0">
                  <a:pos x="26" y="604"/>
                </a:cxn>
                <a:cxn ang="0">
                  <a:pos x="28" y="614"/>
                </a:cxn>
                <a:cxn ang="0">
                  <a:pos x="31" y="595"/>
                </a:cxn>
                <a:cxn ang="0">
                  <a:pos x="30" y="589"/>
                </a:cxn>
                <a:cxn ang="0">
                  <a:pos x="26" y="593"/>
                </a:cxn>
                <a:cxn ang="0">
                  <a:pos x="24" y="596"/>
                </a:cxn>
                <a:cxn ang="0">
                  <a:pos x="11" y="688"/>
                </a:cxn>
                <a:cxn ang="0">
                  <a:pos x="5" y="629"/>
                </a:cxn>
                <a:cxn ang="0">
                  <a:pos x="3" y="568"/>
                </a:cxn>
                <a:cxn ang="0">
                  <a:pos x="4" y="503"/>
                </a:cxn>
                <a:cxn ang="0">
                  <a:pos x="7" y="434"/>
                </a:cxn>
                <a:cxn ang="0">
                  <a:pos x="9" y="408"/>
                </a:cxn>
                <a:cxn ang="0">
                  <a:pos x="10" y="385"/>
                </a:cxn>
                <a:cxn ang="0">
                  <a:pos x="13" y="362"/>
                </a:cxn>
                <a:cxn ang="0">
                  <a:pos x="16" y="330"/>
                </a:cxn>
                <a:cxn ang="0">
                  <a:pos x="21" y="303"/>
                </a:cxn>
                <a:cxn ang="0">
                  <a:pos x="25" y="276"/>
                </a:cxn>
                <a:cxn ang="0">
                  <a:pos x="31" y="251"/>
                </a:cxn>
                <a:cxn ang="0">
                  <a:pos x="37" y="227"/>
                </a:cxn>
                <a:cxn ang="0">
                  <a:pos x="43" y="202"/>
                </a:cxn>
                <a:cxn ang="0">
                  <a:pos x="50" y="179"/>
                </a:cxn>
                <a:cxn ang="0">
                  <a:pos x="58" y="156"/>
                </a:cxn>
                <a:cxn ang="0">
                  <a:pos x="67" y="131"/>
                </a:cxn>
                <a:cxn ang="0">
                  <a:pos x="75" y="110"/>
                </a:cxn>
                <a:cxn ang="0">
                  <a:pos x="85" y="87"/>
                </a:cxn>
                <a:cxn ang="0">
                  <a:pos x="91" y="68"/>
                </a:cxn>
                <a:cxn ang="0">
                  <a:pos x="97" y="53"/>
                </a:cxn>
                <a:cxn ang="0">
                  <a:pos x="102" y="40"/>
                </a:cxn>
                <a:cxn ang="0">
                  <a:pos x="108" y="24"/>
                </a:cxn>
                <a:cxn ang="0">
                  <a:pos x="115" y="11"/>
                </a:cxn>
                <a:cxn ang="0">
                  <a:pos x="120" y="0"/>
                </a:cxn>
              </a:cxnLst>
              <a:rect l="0" t="0" r="0" b="0"/>
              <a:pathLst>
                <a:path w="120" h="722">
                  <a:moveTo>
                    <a:pt x="120" y="0"/>
                  </a:moveTo>
                  <a:lnTo>
                    <a:pt x="117" y="3"/>
                  </a:lnTo>
                  <a:lnTo>
                    <a:pt x="115" y="9"/>
                  </a:lnTo>
                  <a:lnTo>
                    <a:pt x="111" y="15"/>
                  </a:lnTo>
                  <a:lnTo>
                    <a:pt x="109" y="21"/>
                  </a:lnTo>
                  <a:lnTo>
                    <a:pt x="106" y="24"/>
                  </a:lnTo>
                  <a:lnTo>
                    <a:pt x="104" y="32"/>
                  </a:lnTo>
                  <a:lnTo>
                    <a:pt x="100" y="38"/>
                  </a:lnTo>
                  <a:lnTo>
                    <a:pt x="98" y="43"/>
                  </a:lnTo>
                  <a:lnTo>
                    <a:pt x="96" y="49"/>
                  </a:lnTo>
                  <a:lnTo>
                    <a:pt x="92" y="57"/>
                  </a:lnTo>
                  <a:lnTo>
                    <a:pt x="89" y="63"/>
                  </a:lnTo>
                  <a:lnTo>
                    <a:pt x="87" y="70"/>
                  </a:lnTo>
                  <a:lnTo>
                    <a:pt x="85" y="76"/>
                  </a:lnTo>
                  <a:lnTo>
                    <a:pt x="81" y="84"/>
                  </a:lnTo>
                  <a:lnTo>
                    <a:pt x="79" y="89"/>
                  </a:lnTo>
                  <a:lnTo>
                    <a:pt x="76" y="97"/>
                  </a:lnTo>
                  <a:lnTo>
                    <a:pt x="73" y="105"/>
                  </a:lnTo>
                  <a:lnTo>
                    <a:pt x="70" y="112"/>
                  </a:lnTo>
                  <a:lnTo>
                    <a:pt x="67" y="120"/>
                  </a:lnTo>
                  <a:lnTo>
                    <a:pt x="64" y="127"/>
                  </a:lnTo>
                  <a:lnTo>
                    <a:pt x="61" y="135"/>
                  </a:lnTo>
                  <a:lnTo>
                    <a:pt x="59" y="143"/>
                  </a:lnTo>
                  <a:lnTo>
                    <a:pt x="57" y="150"/>
                  </a:lnTo>
                  <a:lnTo>
                    <a:pt x="53" y="158"/>
                  </a:lnTo>
                  <a:lnTo>
                    <a:pt x="51" y="166"/>
                  </a:lnTo>
                  <a:lnTo>
                    <a:pt x="49" y="171"/>
                  </a:lnTo>
                  <a:lnTo>
                    <a:pt x="47" y="179"/>
                  </a:lnTo>
                  <a:lnTo>
                    <a:pt x="44" y="187"/>
                  </a:lnTo>
                  <a:lnTo>
                    <a:pt x="42" y="194"/>
                  </a:lnTo>
                  <a:lnTo>
                    <a:pt x="40" y="202"/>
                  </a:lnTo>
                  <a:lnTo>
                    <a:pt x="38" y="209"/>
                  </a:lnTo>
                  <a:lnTo>
                    <a:pt x="35" y="217"/>
                  </a:lnTo>
                  <a:lnTo>
                    <a:pt x="35" y="221"/>
                  </a:lnTo>
                  <a:lnTo>
                    <a:pt x="34" y="225"/>
                  </a:lnTo>
                  <a:lnTo>
                    <a:pt x="33" y="228"/>
                  </a:lnTo>
                  <a:lnTo>
                    <a:pt x="32" y="230"/>
                  </a:lnTo>
                  <a:lnTo>
                    <a:pt x="31" y="234"/>
                  </a:lnTo>
                  <a:lnTo>
                    <a:pt x="30" y="238"/>
                  </a:lnTo>
                  <a:lnTo>
                    <a:pt x="29" y="242"/>
                  </a:lnTo>
                  <a:lnTo>
                    <a:pt x="28" y="246"/>
                  </a:lnTo>
                  <a:lnTo>
                    <a:pt x="25" y="259"/>
                  </a:lnTo>
                  <a:lnTo>
                    <a:pt x="22" y="272"/>
                  </a:lnTo>
                  <a:lnTo>
                    <a:pt x="20" y="286"/>
                  </a:lnTo>
                  <a:lnTo>
                    <a:pt x="18" y="301"/>
                  </a:lnTo>
                  <a:lnTo>
                    <a:pt x="15" y="316"/>
                  </a:lnTo>
                  <a:lnTo>
                    <a:pt x="14" y="330"/>
                  </a:lnTo>
                  <a:lnTo>
                    <a:pt x="13" y="345"/>
                  </a:lnTo>
                  <a:lnTo>
                    <a:pt x="11" y="360"/>
                  </a:lnTo>
                  <a:lnTo>
                    <a:pt x="11" y="368"/>
                  </a:lnTo>
                  <a:lnTo>
                    <a:pt x="10" y="375"/>
                  </a:lnTo>
                  <a:lnTo>
                    <a:pt x="9" y="383"/>
                  </a:lnTo>
                  <a:lnTo>
                    <a:pt x="7" y="391"/>
                  </a:lnTo>
                  <a:lnTo>
                    <a:pt x="6" y="396"/>
                  </a:lnTo>
                  <a:lnTo>
                    <a:pt x="6" y="404"/>
                  </a:lnTo>
                  <a:lnTo>
                    <a:pt x="5" y="412"/>
                  </a:lnTo>
                  <a:lnTo>
                    <a:pt x="4" y="419"/>
                  </a:lnTo>
                  <a:lnTo>
                    <a:pt x="4" y="421"/>
                  </a:lnTo>
                  <a:lnTo>
                    <a:pt x="5" y="423"/>
                  </a:lnTo>
                  <a:lnTo>
                    <a:pt x="5" y="425"/>
                  </a:lnTo>
                  <a:lnTo>
                    <a:pt x="5" y="438"/>
                  </a:lnTo>
                  <a:lnTo>
                    <a:pt x="4" y="452"/>
                  </a:lnTo>
                  <a:lnTo>
                    <a:pt x="3" y="467"/>
                  </a:lnTo>
                  <a:lnTo>
                    <a:pt x="3" y="480"/>
                  </a:lnTo>
                  <a:lnTo>
                    <a:pt x="2" y="494"/>
                  </a:lnTo>
                  <a:lnTo>
                    <a:pt x="1" y="509"/>
                  </a:lnTo>
                  <a:lnTo>
                    <a:pt x="1" y="522"/>
                  </a:lnTo>
                  <a:lnTo>
                    <a:pt x="0" y="535"/>
                  </a:lnTo>
                  <a:lnTo>
                    <a:pt x="0" y="547"/>
                  </a:lnTo>
                  <a:lnTo>
                    <a:pt x="0" y="556"/>
                  </a:lnTo>
                  <a:lnTo>
                    <a:pt x="0" y="568"/>
                  </a:lnTo>
                  <a:lnTo>
                    <a:pt x="1" y="577"/>
                  </a:lnTo>
                  <a:lnTo>
                    <a:pt x="2" y="587"/>
                  </a:lnTo>
                  <a:lnTo>
                    <a:pt x="3" y="596"/>
                  </a:lnTo>
                  <a:lnTo>
                    <a:pt x="3" y="608"/>
                  </a:lnTo>
                  <a:lnTo>
                    <a:pt x="4" y="619"/>
                  </a:lnTo>
                  <a:lnTo>
                    <a:pt x="5" y="644"/>
                  </a:lnTo>
                  <a:lnTo>
                    <a:pt x="6" y="669"/>
                  </a:lnTo>
                  <a:lnTo>
                    <a:pt x="6" y="696"/>
                  </a:lnTo>
                  <a:lnTo>
                    <a:pt x="7" y="720"/>
                  </a:lnTo>
                  <a:lnTo>
                    <a:pt x="9" y="720"/>
                  </a:lnTo>
                  <a:lnTo>
                    <a:pt x="10" y="722"/>
                  </a:lnTo>
                  <a:lnTo>
                    <a:pt x="11" y="722"/>
                  </a:lnTo>
                  <a:lnTo>
                    <a:pt x="12" y="713"/>
                  </a:lnTo>
                  <a:lnTo>
                    <a:pt x="13" y="705"/>
                  </a:lnTo>
                  <a:lnTo>
                    <a:pt x="14" y="696"/>
                  </a:lnTo>
                  <a:lnTo>
                    <a:pt x="15" y="688"/>
                  </a:lnTo>
                  <a:lnTo>
                    <a:pt x="16" y="678"/>
                  </a:lnTo>
                  <a:lnTo>
                    <a:pt x="18" y="671"/>
                  </a:lnTo>
                  <a:lnTo>
                    <a:pt x="19" y="661"/>
                  </a:lnTo>
                  <a:lnTo>
                    <a:pt x="20" y="654"/>
                  </a:lnTo>
                  <a:lnTo>
                    <a:pt x="21" y="644"/>
                  </a:lnTo>
                  <a:lnTo>
                    <a:pt x="22" y="637"/>
                  </a:lnTo>
                  <a:lnTo>
                    <a:pt x="23" y="629"/>
                  </a:lnTo>
                  <a:lnTo>
                    <a:pt x="24" y="621"/>
                  </a:lnTo>
                  <a:lnTo>
                    <a:pt x="24" y="617"/>
                  </a:lnTo>
                  <a:lnTo>
                    <a:pt x="24" y="612"/>
                  </a:lnTo>
                  <a:lnTo>
                    <a:pt x="25" y="606"/>
                  </a:lnTo>
                  <a:lnTo>
                    <a:pt x="26" y="604"/>
                  </a:lnTo>
                  <a:lnTo>
                    <a:pt x="26" y="608"/>
                  </a:lnTo>
                  <a:lnTo>
                    <a:pt x="28" y="610"/>
                  </a:lnTo>
                  <a:lnTo>
                    <a:pt x="28" y="614"/>
                  </a:lnTo>
                  <a:lnTo>
                    <a:pt x="28" y="617"/>
                  </a:lnTo>
                  <a:lnTo>
                    <a:pt x="32" y="595"/>
                  </a:lnTo>
                  <a:lnTo>
                    <a:pt x="31" y="595"/>
                  </a:lnTo>
                  <a:lnTo>
                    <a:pt x="31" y="591"/>
                  </a:lnTo>
                  <a:lnTo>
                    <a:pt x="31" y="589"/>
                  </a:lnTo>
                  <a:lnTo>
                    <a:pt x="30" y="589"/>
                  </a:lnTo>
                  <a:lnTo>
                    <a:pt x="29" y="591"/>
                  </a:lnTo>
                  <a:lnTo>
                    <a:pt x="28" y="593"/>
                  </a:lnTo>
                  <a:lnTo>
                    <a:pt x="26" y="593"/>
                  </a:lnTo>
                  <a:lnTo>
                    <a:pt x="25" y="593"/>
                  </a:lnTo>
                  <a:lnTo>
                    <a:pt x="24" y="595"/>
                  </a:lnTo>
                  <a:lnTo>
                    <a:pt x="24" y="596"/>
                  </a:lnTo>
                  <a:lnTo>
                    <a:pt x="23" y="598"/>
                  </a:lnTo>
                  <a:lnTo>
                    <a:pt x="23" y="600"/>
                  </a:lnTo>
                  <a:lnTo>
                    <a:pt x="11" y="688"/>
                  </a:lnTo>
                  <a:lnTo>
                    <a:pt x="9" y="669"/>
                  </a:lnTo>
                  <a:lnTo>
                    <a:pt x="7" y="650"/>
                  </a:lnTo>
                  <a:lnTo>
                    <a:pt x="5" y="629"/>
                  </a:lnTo>
                  <a:lnTo>
                    <a:pt x="4" y="610"/>
                  </a:lnTo>
                  <a:lnTo>
                    <a:pt x="3" y="589"/>
                  </a:lnTo>
                  <a:lnTo>
                    <a:pt x="3" y="568"/>
                  </a:lnTo>
                  <a:lnTo>
                    <a:pt x="3" y="547"/>
                  </a:lnTo>
                  <a:lnTo>
                    <a:pt x="3" y="526"/>
                  </a:lnTo>
                  <a:lnTo>
                    <a:pt x="4" y="503"/>
                  </a:lnTo>
                  <a:lnTo>
                    <a:pt x="5" y="480"/>
                  </a:lnTo>
                  <a:lnTo>
                    <a:pt x="5" y="457"/>
                  </a:lnTo>
                  <a:lnTo>
                    <a:pt x="7" y="434"/>
                  </a:lnTo>
                  <a:lnTo>
                    <a:pt x="7" y="427"/>
                  </a:lnTo>
                  <a:lnTo>
                    <a:pt x="7" y="417"/>
                  </a:lnTo>
                  <a:lnTo>
                    <a:pt x="9" y="408"/>
                  </a:lnTo>
                  <a:lnTo>
                    <a:pt x="9" y="398"/>
                  </a:lnTo>
                  <a:lnTo>
                    <a:pt x="10" y="392"/>
                  </a:lnTo>
                  <a:lnTo>
                    <a:pt x="10" y="385"/>
                  </a:lnTo>
                  <a:lnTo>
                    <a:pt x="11" y="379"/>
                  </a:lnTo>
                  <a:lnTo>
                    <a:pt x="12" y="373"/>
                  </a:lnTo>
                  <a:lnTo>
                    <a:pt x="13" y="362"/>
                  </a:lnTo>
                  <a:lnTo>
                    <a:pt x="14" y="352"/>
                  </a:lnTo>
                  <a:lnTo>
                    <a:pt x="15" y="341"/>
                  </a:lnTo>
                  <a:lnTo>
                    <a:pt x="16" y="330"/>
                  </a:lnTo>
                  <a:lnTo>
                    <a:pt x="18" y="320"/>
                  </a:lnTo>
                  <a:lnTo>
                    <a:pt x="19" y="310"/>
                  </a:lnTo>
                  <a:lnTo>
                    <a:pt x="21" y="303"/>
                  </a:lnTo>
                  <a:lnTo>
                    <a:pt x="22" y="293"/>
                  </a:lnTo>
                  <a:lnTo>
                    <a:pt x="23" y="284"/>
                  </a:lnTo>
                  <a:lnTo>
                    <a:pt x="25" y="276"/>
                  </a:lnTo>
                  <a:lnTo>
                    <a:pt x="28" y="267"/>
                  </a:lnTo>
                  <a:lnTo>
                    <a:pt x="29" y="259"/>
                  </a:lnTo>
                  <a:lnTo>
                    <a:pt x="31" y="251"/>
                  </a:lnTo>
                  <a:lnTo>
                    <a:pt x="33" y="242"/>
                  </a:lnTo>
                  <a:lnTo>
                    <a:pt x="34" y="234"/>
                  </a:lnTo>
                  <a:lnTo>
                    <a:pt x="37" y="227"/>
                  </a:lnTo>
                  <a:lnTo>
                    <a:pt x="39" y="219"/>
                  </a:lnTo>
                  <a:lnTo>
                    <a:pt x="41" y="209"/>
                  </a:lnTo>
                  <a:lnTo>
                    <a:pt x="43" y="202"/>
                  </a:lnTo>
                  <a:lnTo>
                    <a:pt x="45" y="194"/>
                  </a:lnTo>
                  <a:lnTo>
                    <a:pt x="48" y="187"/>
                  </a:lnTo>
                  <a:lnTo>
                    <a:pt x="50" y="179"/>
                  </a:lnTo>
                  <a:lnTo>
                    <a:pt x="52" y="169"/>
                  </a:lnTo>
                  <a:lnTo>
                    <a:pt x="56" y="164"/>
                  </a:lnTo>
                  <a:lnTo>
                    <a:pt x="58" y="156"/>
                  </a:lnTo>
                  <a:lnTo>
                    <a:pt x="61" y="148"/>
                  </a:lnTo>
                  <a:lnTo>
                    <a:pt x="63" y="141"/>
                  </a:lnTo>
                  <a:lnTo>
                    <a:pt x="67" y="131"/>
                  </a:lnTo>
                  <a:lnTo>
                    <a:pt x="69" y="125"/>
                  </a:lnTo>
                  <a:lnTo>
                    <a:pt x="72" y="118"/>
                  </a:lnTo>
                  <a:lnTo>
                    <a:pt x="75" y="110"/>
                  </a:lnTo>
                  <a:lnTo>
                    <a:pt x="78" y="103"/>
                  </a:lnTo>
                  <a:lnTo>
                    <a:pt x="81" y="95"/>
                  </a:lnTo>
                  <a:lnTo>
                    <a:pt x="85" y="87"/>
                  </a:lnTo>
                  <a:lnTo>
                    <a:pt x="87" y="80"/>
                  </a:lnTo>
                  <a:lnTo>
                    <a:pt x="90" y="74"/>
                  </a:lnTo>
                  <a:lnTo>
                    <a:pt x="91" y="68"/>
                  </a:lnTo>
                  <a:lnTo>
                    <a:pt x="94" y="64"/>
                  </a:lnTo>
                  <a:lnTo>
                    <a:pt x="95" y="59"/>
                  </a:lnTo>
                  <a:lnTo>
                    <a:pt x="97" y="53"/>
                  </a:lnTo>
                  <a:lnTo>
                    <a:pt x="99" y="49"/>
                  </a:lnTo>
                  <a:lnTo>
                    <a:pt x="100" y="43"/>
                  </a:lnTo>
                  <a:lnTo>
                    <a:pt x="102" y="40"/>
                  </a:lnTo>
                  <a:lnTo>
                    <a:pt x="105" y="34"/>
                  </a:lnTo>
                  <a:lnTo>
                    <a:pt x="106" y="28"/>
                  </a:lnTo>
                  <a:lnTo>
                    <a:pt x="108" y="24"/>
                  </a:lnTo>
                  <a:lnTo>
                    <a:pt x="110" y="19"/>
                  </a:lnTo>
                  <a:lnTo>
                    <a:pt x="113" y="15"/>
                  </a:lnTo>
                  <a:lnTo>
                    <a:pt x="115" y="11"/>
                  </a:lnTo>
                  <a:lnTo>
                    <a:pt x="116" y="7"/>
                  </a:lnTo>
                  <a:lnTo>
                    <a:pt x="118" y="3"/>
                  </a:lnTo>
                  <a:lnTo>
                    <a:pt x="120" y="0"/>
                  </a:lnTo>
                  <a:close/>
                </a:path>
              </a:pathLst>
            </a:custGeom>
            <a:solidFill>
              <a:srgbClr val="33CC66">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6" name="Freeform 66"/>
            <p:cNvSpPr/>
            <p:nvPr/>
          </p:nvSpPr>
          <p:spPr>
            <a:xfrm>
              <a:off x="4358" y="2673"/>
              <a:ext cx="105" cy="714"/>
            </a:xfrm>
            <a:custGeom>
              <a:avLst/>
              <a:gdLst/>
              <a:ahLst/>
              <a:cxnLst>
                <a:cxn ang="0">
                  <a:pos x="103" y="8"/>
                </a:cxn>
                <a:cxn ang="0">
                  <a:pos x="97" y="31"/>
                </a:cxn>
                <a:cxn ang="0">
                  <a:pos x="92" y="58"/>
                </a:cxn>
                <a:cxn ang="0">
                  <a:pos x="86" y="84"/>
                </a:cxn>
                <a:cxn ang="0">
                  <a:pos x="82" y="111"/>
                </a:cxn>
                <a:cxn ang="0">
                  <a:pos x="76" y="138"/>
                </a:cxn>
                <a:cxn ang="0">
                  <a:pos x="73" y="164"/>
                </a:cxn>
                <a:cxn ang="0">
                  <a:pos x="68" y="187"/>
                </a:cxn>
                <a:cxn ang="0">
                  <a:pos x="64" y="220"/>
                </a:cxn>
                <a:cxn ang="0">
                  <a:pos x="58" y="265"/>
                </a:cxn>
                <a:cxn ang="0">
                  <a:pos x="52" y="311"/>
                </a:cxn>
                <a:cxn ang="0">
                  <a:pos x="50" y="340"/>
                </a:cxn>
                <a:cxn ang="0">
                  <a:pos x="49" y="363"/>
                </a:cxn>
                <a:cxn ang="0">
                  <a:pos x="46" y="395"/>
                </a:cxn>
                <a:cxn ang="0">
                  <a:pos x="45" y="412"/>
                </a:cxn>
                <a:cxn ang="0">
                  <a:pos x="36" y="483"/>
                </a:cxn>
                <a:cxn ang="0">
                  <a:pos x="28" y="584"/>
                </a:cxn>
                <a:cxn ang="0">
                  <a:pos x="18" y="683"/>
                </a:cxn>
                <a:cxn ang="0">
                  <a:pos x="18" y="672"/>
                </a:cxn>
                <a:cxn ang="0">
                  <a:pos x="16" y="656"/>
                </a:cxn>
                <a:cxn ang="0">
                  <a:pos x="14" y="639"/>
                </a:cxn>
                <a:cxn ang="0">
                  <a:pos x="6" y="563"/>
                </a:cxn>
                <a:cxn ang="0">
                  <a:pos x="1" y="487"/>
                </a:cxn>
                <a:cxn ang="0">
                  <a:pos x="5" y="424"/>
                </a:cxn>
                <a:cxn ang="0">
                  <a:pos x="8" y="387"/>
                </a:cxn>
                <a:cxn ang="0">
                  <a:pos x="1" y="439"/>
                </a:cxn>
                <a:cxn ang="0">
                  <a:pos x="0" y="490"/>
                </a:cxn>
                <a:cxn ang="0">
                  <a:pos x="1" y="536"/>
                </a:cxn>
                <a:cxn ang="0">
                  <a:pos x="5" y="567"/>
                </a:cxn>
                <a:cxn ang="0">
                  <a:pos x="7" y="595"/>
                </a:cxn>
                <a:cxn ang="0">
                  <a:pos x="9" y="614"/>
                </a:cxn>
                <a:cxn ang="0">
                  <a:pos x="10" y="637"/>
                </a:cxn>
                <a:cxn ang="0">
                  <a:pos x="15" y="670"/>
                </a:cxn>
                <a:cxn ang="0">
                  <a:pos x="19" y="712"/>
                </a:cxn>
                <a:cxn ang="0">
                  <a:pos x="21" y="710"/>
                </a:cxn>
                <a:cxn ang="0">
                  <a:pos x="23" y="702"/>
                </a:cxn>
                <a:cxn ang="0">
                  <a:pos x="25" y="666"/>
                </a:cxn>
                <a:cxn ang="0">
                  <a:pos x="27" y="639"/>
                </a:cxn>
                <a:cxn ang="0">
                  <a:pos x="28" y="613"/>
                </a:cxn>
                <a:cxn ang="0">
                  <a:pos x="31" y="578"/>
                </a:cxn>
                <a:cxn ang="0">
                  <a:pos x="34" y="540"/>
                </a:cxn>
                <a:cxn ang="0">
                  <a:pos x="38" y="496"/>
                </a:cxn>
                <a:cxn ang="0">
                  <a:pos x="42" y="449"/>
                </a:cxn>
                <a:cxn ang="0">
                  <a:pos x="47" y="403"/>
                </a:cxn>
                <a:cxn ang="0">
                  <a:pos x="48" y="386"/>
                </a:cxn>
                <a:cxn ang="0">
                  <a:pos x="50" y="367"/>
                </a:cxn>
                <a:cxn ang="0">
                  <a:pos x="52" y="344"/>
                </a:cxn>
                <a:cxn ang="0">
                  <a:pos x="54" y="323"/>
                </a:cxn>
                <a:cxn ang="0">
                  <a:pos x="61" y="267"/>
                </a:cxn>
                <a:cxn ang="0">
                  <a:pos x="66" y="214"/>
                </a:cxn>
                <a:cxn ang="0">
                  <a:pos x="73" y="172"/>
                </a:cxn>
                <a:cxn ang="0">
                  <a:pos x="76" y="151"/>
                </a:cxn>
                <a:cxn ang="0">
                  <a:pos x="81" y="128"/>
                </a:cxn>
                <a:cxn ang="0">
                  <a:pos x="84" y="107"/>
                </a:cxn>
                <a:cxn ang="0">
                  <a:pos x="87" y="90"/>
                </a:cxn>
                <a:cxn ang="0">
                  <a:pos x="92" y="69"/>
                </a:cxn>
                <a:cxn ang="0">
                  <a:pos x="96" y="46"/>
                </a:cxn>
                <a:cxn ang="0">
                  <a:pos x="101" y="23"/>
                </a:cxn>
                <a:cxn ang="0">
                  <a:pos x="104" y="8"/>
                </a:cxn>
                <a:cxn ang="0">
                  <a:pos x="105" y="2"/>
                </a:cxn>
              </a:cxnLst>
              <a:rect l="0" t="0" r="0" b="0"/>
              <a:pathLst>
                <a:path w="105" h="714">
                  <a:moveTo>
                    <a:pt x="105" y="2"/>
                  </a:moveTo>
                  <a:lnTo>
                    <a:pt x="105" y="0"/>
                  </a:lnTo>
                  <a:lnTo>
                    <a:pt x="103" y="8"/>
                  </a:lnTo>
                  <a:lnTo>
                    <a:pt x="101" y="16"/>
                  </a:lnTo>
                  <a:lnTo>
                    <a:pt x="100" y="23"/>
                  </a:lnTo>
                  <a:lnTo>
                    <a:pt x="97" y="31"/>
                  </a:lnTo>
                  <a:lnTo>
                    <a:pt x="95" y="40"/>
                  </a:lnTo>
                  <a:lnTo>
                    <a:pt x="93" y="48"/>
                  </a:lnTo>
                  <a:lnTo>
                    <a:pt x="92" y="58"/>
                  </a:lnTo>
                  <a:lnTo>
                    <a:pt x="91" y="65"/>
                  </a:lnTo>
                  <a:lnTo>
                    <a:pt x="88" y="75"/>
                  </a:lnTo>
                  <a:lnTo>
                    <a:pt x="86" y="84"/>
                  </a:lnTo>
                  <a:lnTo>
                    <a:pt x="85" y="92"/>
                  </a:lnTo>
                  <a:lnTo>
                    <a:pt x="83" y="101"/>
                  </a:lnTo>
                  <a:lnTo>
                    <a:pt x="82" y="111"/>
                  </a:lnTo>
                  <a:lnTo>
                    <a:pt x="80" y="121"/>
                  </a:lnTo>
                  <a:lnTo>
                    <a:pt x="78" y="130"/>
                  </a:lnTo>
                  <a:lnTo>
                    <a:pt x="76" y="138"/>
                  </a:lnTo>
                  <a:lnTo>
                    <a:pt x="75" y="147"/>
                  </a:lnTo>
                  <a:lnTo>
                    <a:pt x="74" y="155"/>
                  </a:lnTo>
                  <a:lnTo>
                    <a:pt x="73" y="164"/>
                  </a:lnTo>
                  <a:lnTo>
                    <a:pt x="72" y="172"/>
                  </a:lnTo>
                  <a:lnTo>
                    <a:pt x="69" y="180"/>
                  </a:lnTo>
                  <a:lnTo>
                    <a:pt x="68" y="187"/>
                  </a:lnTo>
                  <a:lnTo>
                    <a:pt x="67" y="197"/>
                  </a:lnTo>
                  <a:lnTo>
                    <a:pt x="66" y="204"/>
                  </a:lnTo>
                  <a:lnTo>
                    <a:pt x="64" y="220"/>
                  </a:lnTo>
                  <a:lnTo>
                    <a:pt x="62" y="235"/>
                  </a:lnTo>
                  <a:lnTo>
                    <a:pt x="61" y="250"/>
                  </a:lnTo>
                  <a:lnTo>
                    <a:pt x="58" y="265"/>
                  </a:lnTo>
                  <a:lnTo>
                    <a:pt x="56" y="281"/>
                  </a:lnTo>
                  <a:lnTo>
                    <a:pt x="54" y="296"/>
                  </a:lnTo>
                  <a:lnTo>
                    <a:pt x="52" y="311"/>
                  </a:lnTo>
                  <a:lnTo>
                    <a:pt x="50" y="326"/>
                  </a:lnTo>
                  <a:lnTo>
                    <a:pt x="50" y="332"/>
                  </a:lnTo>
                  <a:lnTo>
                    <a:pt x="50" y="340"/>
                  </a:lnTo>
                  <a:lnTo>
                    <a:pt x="50" y="344"/>
                  </a:lnTo>
                  <a:lnTo>
                    <a:pt x="50" y="351"/>
                  </a:lnTo>
                  <a:lnTo>
                    <a:pt x="49" y="363"/>
                  </a:lnTo>
                  <a:lnTo>
                    <a:pt x="48" y="374"/>
                  </a:lnTo>
                  <a:lnTo>
                    <a:pt x="47" y="386"/>
                  </a:lnTo>
                  <a:lnTo>
                    <a:pt x="46" y="395"/>
                  </a:lnTo>
                  <a:lnTo>
                    <a:pt x="46" y="401"/>
                  </a:lnTo>
                  <a:lnTo>
                    <a:pt x="45" y="407"/>
                  </a:lnTo>
                  <a:lnTo>
                    <a:pt x="45" y="412"/>
                  </a:lnTo>
                  <a:lnTo>
                    <a:pt x="44" y="416"/>
                  </a:lnTo>
                  <a:lnTo>
                    <a:pt x="39" y="450"/>
                  </a:lnTo>
                  <a:lnTo>
                    <a:pt x="36" y="483"/>
                  </a:lnTo>
                  <a:lnTo>
                    <a:pt x="34" y="517"/>
                  </a:lnTo>
                  <a:lnTo>
                    <a:pt x="30" y="551"/>
                  </a:lnTo>
                  <a:lnTo>
                    <a:pt x="28" y="584"/>
                  </a:lnTo>
                  <a:lnTo>
                    <a:pt x="25" y="618"/>
                  </a:lnTo>
                  <a:lnTo>
                    <a:pt x="21" y="651"/>
                  </a:lnTo>
                  <a:lnTo>
                    <a:pt x="18" y="683"/>
                  </a:lnTo>
                  <a:lnTo>
                    <a:pt x="19" y="683"/>
                  </a:lnTo>
                  <a:lnTo>
                    <a:pt x="18" y="677"/>
                  </a:lnTo>
                  <a:lnTo>
                    <a:pt x="18" y="672"/>
                  </a:lnTo>
                  <a:lnTo>
                    <a:pt x="17" y="668"/>
                  </a:lnTo>
                  <a:lnTo>
                    <a:pt x="17" y="662"/>
                  </a:lnTo>
                  <a:lnTo>
                    <a:pt x="16" y="656"/>
                  </a:lnTo>
                  <a:lnTo>
                    <a:pt x="15" y="651"/>
                  </a:lnTo>
                  <a:lnTo>
                    <a:pt x="15" y="645"/>
                  </a:lnTo>
                  <a:lnTo>
                    <a:pt x="14" y="639"/>
                  </a:lnTo>
                  <a:lnTo>
                    <a:pt x="11" y="614"/>
                  </a:lnTo>
                  <a:lnTo>
                    <a:pt x="9" y="590"/>
                  </a:lnTo>
                  <a:lnTo>
                    <a:pt x="6" y="563"/>
                  </a:lnTo>
                  <a:lnTo>
                    <a:pt x="5" y="538"/>
                  </a:lnTo>
                  <a:lnTo>
                    <a:pt x="2" y="511"/>
                  </a:lnTo>
                  <a:lnTo>
                    <a:pt x="1" y="487"/>
                  </a:lnTo>
                  <a:lnTo>
                    <a:pt x="2" y="460"/>
                  </a:lnTo>
                  <a:lnTo>
                    <a:pt x="4" y="435"/>
                  </a:lnTo>
                  <a:lnTo>
                    <a:pt x="5" y="424"/>
                  </a:lnTo>
                  <a:lnTo>
                    <a:pt x="6" y="412"/>
                  </a:lnTo>
                  <a:lnTo>
                    <a:pt x="7" y="401"/>
                  </a:lnTo>
                  <a:lnTo>
                    <a:pt x="8" y="387"/>
                  </a:lnTo>
                  <a:lnTo>
                    <a:pt x="6" y="405"/>
                  </a:lnTo>
                  <a:lnTo>
                    <a:pt x="4" y="420"/>
                  </a:lnTo>
                  <a:lnTo>
                    <a:pt x="1" y="439"/>
                  </a:lnTo>
                  <a:lnTo>
                    <a:pt x="0" y="456"/>
                  </a:lnTo>
                  <a:lnTo>
                    <a:pt x="0" y="473"/>
                  </a:lnTo>
                  <a:lnTo>
                    <a:pt x="0" y="490"/>
                  </a:lnTo>
                  <a:lnTo>
                    <a:pt x="0" y="508"/>
                  </a:lnTo>
                  <a:lnTo>
                    <a:pt x="1" y="525"/>
                  </a:lnTo>
                  <a:lnTo>
                    <a:pt x="1" y="536"/>
                  </a:lnTo>
                  <a:lnTo>
                    <a:pt x="2" y="546"/>
                  </a:lnTo>
                  <a:lnTo>
                    <a:pt x="4" y="555"/>
                  </a:lnTo>
                  <a:lnTo>
                    <a:pt x="5" y="567"/>
                  </a:lnTo>
                  <a:lnTo>
                    <a:pt x="5" y="576"/>
                  </a:lnTo>
                  <a:lnTo>
                    <a:pt x="6" y="586"/>
                  </a:lnTo>
                  <a:lnTo>
                    <a:pt x="7" y="595"/>
                  </a:lnTo>
                  <a:lnTo>
                    <a:pt x="8" y="605"/>
                  </a:lnTo>
                  <a:lnTo>
                    <a:pt x="9" y="611"/>
                  </a:lnTo>
                  <a:lnTo>
                    <a:pt x="9" y="614"/>
                  </a:lnTo>
                  <a:lnTo>
                    <a:pt x="9" y="620"/>
                  </a:lnTo>
                  <a:lnTo>
                    <a:pt x="9" y="626"/>
                  </a:lnTo>
                  <a:lnTo>
                    <a:pt x="10" y="637"/>
                  </a:lnTo>
                  <a:lnTo>
                    <a:pt x="11" y="647"/>
                  </a:lnTo>
                  <a:lnTo>
                    <a:pt x="12" y="658"/>
                  </a:lnTo>
                  <a:lnTo>
                    <a:pt x="15" y="670"/>
                  </a:lnTo>
                  <a:lnTo>
                    <a:pt x="17" y="712"/>
                  </a:lnTo>
                  <a:lnTo>
                    <a:pt x="18" y="712"/>
                  </a:lnTo>
                  <a:lnTo>
                    <a:pt x="19" y="712"/>
                  </a:lnTo>
                  <a:lnTo>
                    <a:pt x="20" y="714"/>
                  </a:lnTo>
                  <a:lnTo>
                    <a:pt x="21" y="714"/>
                  </a:lnTo>
                  <a:lnTo>
                    <a:pt x="21" y="710"/>
                  </a:lnTo>
                  <a:lnTo>
                    <a:pt x="21" y="706"/>
                  </a:lnTo>
                  <a:lnTo>
                    <a:pt x="23" y="704"/>
                  </a:lnTo>
                  <a:lnTo>
                    <a:pt x="23" y="702"/>
                  </a:lnTo>
                  <a:lnTo>
                    <a:pt x="23" y="691"/>
                  </a:lnTo>
                  <a:lnTo>
                    <a:pt x="23" y="679"/>
                  </a:lnTo>
                  <a:lnTo>
                    <a:pt x="25" y="666"/>
                  </a:lnTo>
                  <a:lnTo>
                    <a:pt x="25" y="654"/>
                  </a:lnTo>
                  <a:lnTo>
                    <a:pt x="26" y="645"/>
                  </a:lnTo>
                  <a:lnTo>
                    <a:pt x="27" y="639"/>
                  </a:lnTo>
                  <a:lnTo>
                    <a:pt x="27" y="632"/>
                  </a:lnTo>
                  <a:lnTo>
                    <a:pt x="28" y="624"/>
                  </a:lnTo>
                  <a:lnTo>
                    <a:pt x="28" y="613"/>
                  </a:lnTo>
                  <a:lnTo>
                    <a:pt x="29" y="601"/>
                  </a:lnTo>
                  <a:lnTo>
                    <a:pt x="30" y="590"/>
                  </a:lnTo>
                  <a:lnTo>
                    <a:pt x="31" y="578"/>
                  </a:lnTo>
                  <a:lnTo>
                    <a:pt x="31" y="567"/>
                  </a:lnTo>
                  <a:lnTo>
                    <a:pt x="33" y="553"/>
                  </a:lnTo>
                  <a:lnTo>
                    <a:pt x="34" y="540"/>
                  </a:lnTo>
                  <a:lnTo>
                    <a:pt x="35" y="529"/>
                  </a:lnTo>
                  <a:lnTo>
                    <a:pt x="36" y="511"/>
                  </a:lnTo>
                  <a:lnTo>
                    <a:pt x="38" y="496"/>
                  </a:lnTo>
                  <a:lnTo>
                    <a:pt x="39" y="481"/>
                  </a:lnTo>
                  <a:lnTo>
                    <a:pt x="40" y="464"/>
                  </a:lnTo>
                  <a:lnTo>
                    <a:pt x="42" y="449"/>
                  </a:lnTo>
                  <a:lnTo>
                    <a:pt x="44" y="433"/>
                  </a:lnTo>
                  <a:lnTo>
                    <a:pt x="45" y="418"/>
                  </a:lnTo>
                  <a:lnTo>
                    <a:pt x="47" y="403"/>
                  </a:lnTo>
                  <a:lnTo>
                    <a:pt x="47" y="395"/>
                  </a:lnTo>
                  <a:lnTo>
                    <a:pt x="47" y="391"/>
                  </a:lnTo>
                  <a:lnTo>
                    <a:pt x="48" y="386"/>
                  </a:lnTo>
                  <a:lnTo>
                    <a:pt x="48" y="380"/>
                  </a:lnTo>
                  <a:lnTo>
                    <a:pt x="49" y="372"/>
                  </a:lnTo>
                  <a:lnTo>
                    <a:pt x="50" y="367"/>
                  </a:lnTo>
                  <a:lnTo>
                    <a:pt x="50" y="359"/>
                  </a:lnTo>
                  <a:lnTo>
                    <a:pt x="52" y="351"/>
                  </a:lnTo>
                  <a:lnTo>
                    <a:pt x="52" y="344"/>
                  </a:lnTo>
                  <a:lnTo>
                    <a:pt x="53" y="336"/>
                  </a:lnTo>
                  <a:lnTo>
                    <a:pt x="54" y="328"/>
                  </a:lnTo>
                  <a:lnTo>
                    <a:pt x="54" y="323"/>
                  </a:lnTo>
                  <a:lnTo>
                    <a:pt x="56" y="304"/>
                  </a:lnTo>
                  <a:lnTo>
                    <a:pt x="58" y="286"/>
                  </a:lnTo>
                  <a:lnTo>
                    <a:pt x="61" y="267"/>
                  </a:lnTo>
                  <a:lnTo>
                    <a:pt x="62" y="250"/>
                  </a:lnTo>
                  <a:lnTo>
                    <a:pt x="64" y="233"/>
                  </a:lnTo>
                  <a:lnTo>
                    <a:pt x="66" y="214"/>
                  </a:lnTo>
                  <a:lnTo>
                    <a:pt x="69" y="197"/>
                  </a:lnTo>
                  <a:lnTo>
                    <a:pt x="72" y="182"/>
                  </a:lnTo>
                  <a:lnTo>
                    <a:pt x="73" y="172"/>
                  </a:lnTo>
                  <a:lnTo>
                    <a:pt x="74" y="164"/>
                  </a:lnTo>
                  <a:lnTo>
                    <a:pt x="75" y="157"/>
                  </a:lnTo>
                  <a:lnTo>
                    <a:pt x="76" y="151"/>
                  </a:lnTo>
                  <a:lnTo>
                    <a:pt x="77" y="143"/>
                  </a:lnTo>
                  <a:lnTo>
                    <a:pt x="80" y="136"/>
                  </a:lnTo>
                  <a:lnTo>
                    <a:pt x="81" y="128"/>
                  </a:lnTo>
                  <a:lnTo>
                    <a:pt x="82" y="122"/>
                  </a:lnTo>
                  <a:lnTo>
                    <a:pt x="83" y="115"/>
                  </a:lnTo>
                  <a:lnTo>
                    <a:pt x="84" y="107"/>
                  </a:lnTo>
                  <a:lnTo>
                    <a:pt x="85" y="101"/>
                  </a:lnTo>
                  <a:lnTo>
                    <a:pt x="86" y="96"/>
                  </a:lnTo>
                  <a:lnTo>
                    <a:pt x="87" y="90"/>
                  </a:lnTo>
                  <a:lnTo>
                    <a:pt x="88" y="82"/>
                  </a:lnTo>
                  <a:lnTo>
                    <a:pt x="91" y="77"/>
                  </a:lnTo>
                  <a:lnTo>
                    <a:pt x="92" y="69"/>
                  </a:lnTo>
                  <a:lnTo>
                    <a:pt x="93" y="60"/>
                  </a:lnTo>
                  <a:lnTo>
                    <a:pt x="94" y="54"/>
                  </a:lnTo>
                  <a:lnTo>
                    <a:pt x="96" y="46"/>
                  </a:lnTo>
                  <a:lnTo>
                    <a:pt x="97" y="39"/>
                  </a:lnTo>
                  <a:lnTo>
                    <a:pt x="100" y="31"/>
                  </a:lnTo>
                  <a:lnTo>
                    <a:pt x="101" y="23"/>
                  </a:lnTo>
                  <a:lnTo>
                    <a:pt x="102" y="18"/>
                  </a:lnTo>
                  <a:lnTo>
                    <a:pt x="104" y="10"/>
                  </a:lnTo>
                  <a:lnTo>
                    <a:pt x="104" y="8"/>
                  </a:lnTo>
                  <a:lnTo>
                    <a:pt x="104" y="6"/>
                  </a:lnTo>
                  <a:lnTo>
                    <a:pt x="105" y="4"/>
                  </a:lnTo>
                  <a:lnTo>
                    <a:pt x="105" y="2"/>
                  </a:lnTo>
                  <a:close/>
                </a:path>
              </a:pathLst>
            </a:custGeom>
            <a:solidFill>
              <a:srgbClr val="0099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7" name="Freeform 67"/>
            <p:cNvSpPr/>
            <p:nvPr/>
          </p:nvSpPr>
          <p:spPr>
            <a:xfrm>
              <a:off x="4136" y="3026"/>
              <a:ext cx="164" cy="364"/>
            </a:xfrm>
            <a:custGeom>
              <a:avLst/>
              <a:gdLst/>
              <a:ahLst/>
              <a:cxnLst>
                <a:cxn ang="0">
                  <a:pos x="163" y="258"/>
                </a:cxn>
                <a:cxn ang="0">
                  <a:pos x="161" y="189"/>
                </a:cxn>
                <a:cxn ang="0">
                  <a:pos x="156" y="111"/>
                </a:cxn>
                <a:cxn ang="0">
                  <a:pos x="153" y="75"/>
                </a:cxn>
                <a:cxn ang="0">
                  <a:pos x="148" y="71"/>
                </a:cxn>
                <a:cxn ang="0">
                  <a:pos x="144" y="63"/>
                </a:cxn>
                <a:cxn ang="0">
                  <a:pos x="138" y="59"/>
                </a:cxn>
                <a:cxn ang="0">
                  <a:pos x="128" y="46"/>
                </a:cxn>
                <a:cxn ang="0">
                  <a:pos x="113" y="25"/>
                </a:cxn>
                <a:cxn ang="0">
                  <a:pos x="98" y="10"/>
                </a:cxn>
                <a:cxn ang="0">
                  <a:pos x="84" y="4"/>
                </a:cxn>
                <a:cxn ang="0">
                  <a:pos x="71" y="6"/>
                </a:cxn>
                <a:cxn ang="0">
                  <a:pos x="62" y="2"/>
                </a:cxn>
                <a:cxn ang="0">
                  <a:pos x="53" y="2"/>
                </a:cxn>
                <a:cxn ang="0">
                  <a:pos x="34" y="6"/>
                </a:cxn>
                <a:cxn ang="0">
                  <a:pos x="18" y="12"/>
                </a:cxn>
                <a:cxn ang="0">
                  <a:pos x="0" y="17"/>
                </a:cxn>
                <a:cxn ang="0">
                  <a:pos x="17" y="34"/>
                </a:cxn>
                <a:cxn ang="0">
                  <a:pos x="34" y="50"/>
                </a:cxn>
                <a:cxn ang="0">
                  <a:pos x="53" y="59"/>
                </a:cxn>
                <a:cxn ang="0">
                  <a:pos x="72" y="65"/>
                </a:cxn>
                <a:cxn ang="0">
                  <a:pos x="91" y="67"/>
                </a:cxn>
                <a:cxn ang="0">
                  <a:pos x="109" y="69"/>
                </a:cxn>
                <a:cxn ang="0">
                  <a:pos x="118" y="75"/>
                </a:cxn>
                <a:cxn ang="0">
                  <a:pos x="106" y="88"/>
                </a:cxn>
                <a:cxn ang="0">
                  <a:pos x="91" y="101"/>
                </a:cxn>
                <a:cxn ang="0">
                  <a:pos x="79" y="122"/>
                </a:cxn>
                <a:cxn ang="0">
                  <a:pos x="68" y="143"/>
                </a:cxn>
                <a:cxn ang="0">
                  <a:pos x="58" y="166"/>
                </a:cxn>
                <a:cxn ang="0">
                  <a:pos x="50" y="193"/>
                </a:cxn>
                <a:cxn ang="0">
                  <a:pos x="45" y="214"/>
                </a:cxn>
                <a:cxn ang="0">
                  <a:pos x="41" y="225"/>
                </a:cxn>
                <a:cxn ang="0">
                  <a:pos x="53" y="223"/>
                </a:cxn>
                <a:cxn ang="0">
                  <a:pos x="65" y="218"/>
                </a:cxn>
                <a:cxn ang="0">
                  <a:pos x="76" y="204"/>
                </a:cxn>
                <a:cxn ang="0">
                  <a:pos x="80" y="198"/>
                </a:cxn>
                <a:cxn ang="0">
                  <a:pos x="86" y="197"/>
                </a:cxn>
                <a:cxn ang="0">
                  <a:pos x="87" y="174"/>
                </a:cxn>
                <a:cxn ang="0">
                  <a:pos x="98" y="143"/>
                </a:cxn>
                <a:cxn ang="0">
                  <a:pos x="107" y="137"/>
                </a:cxn>
                <a:cxn ang="0">
                  <a:pos x="113" y="134"/>
                </a:cxn>
                <a:cxn ang="0">
                  <a:pos x="114" y="174"/>
                </a:cxn>
                <a:cxn ang="0">
                  <a:pos x="103" y="191"/>
                </a:cxn>
                <a:cxn ang="0">
                  <a:pos x="94" y="197"/>
                </a:cxn>
                <a:cxn ang="0">
                  <a:pos x="98" y="200"/>
                </a:cxn>
                <a:cxn ang="0">
                  <a:pos x="108" y="198"/>
                </a:cxn>
                <a:cxn ang="0">
                  <a:pos x="118" y="191"/>
                </a:cxn>
                <a:cxn ang="0">
                  <a:pos x="131" y="174"/>
                </a:cxn>
                <a:cxn ang="0">
                  <a:pos x="142" y="141"/>
                </a:cxn>
                <a:cxn ang="0">
                  <a:pos x="146" y="143"/>
                </a:cxn>
                <a:cxn ang="0">
                  <a:pos x="142" y="170"/>
                </a:cxn>
                <a:cxn ang="0">
                  <a:pos x="138" y="216"/>
                </a:cxn>
                <a:cxn ang="0">
                  <a:pos x="140" y="353"/>
                </a:cxn>
                <a:cxn ang="0">
                  <a:pos x="152" y="322"/>
                </a:cxn>
              </a:cxnLst>
              <a:rect l="0" t="0" r="0" b="0"/>
              <a:pathLst>
                <a:path w="164" h="364">
                  <a:moveTo>
                    <a:pt x="163" y="269"/>
                  </a:moveTo>
                  <a:lnTo>
                    <a:pt x="163" y="267"/>
                  </a:lnTo>
                  <a:lnTo>
                    <a:pt x="162" y="269"/>
                  </a:lnTo>
                  <a:lnTo>
                    <a:pt x="163" y="269"/>
                  </a:lnTo>
                  <a:lnTo>
                    <a:pt x="163" y="258"/>
                  </a:lnTo>
                  <a:lnTo>
                    <a:pt x="164" y="244"/>
                  </a:lnTo>
                  <a:lnTo>
                    <a:pt x="164" y="231"/>
                  </a:lnTo>
                  <a:lnTo>
                    <a:pt x="163" y="219"/>
                  </a:lnTo>
                  <a:lnTo>
                    <a:pt x="162" y="204"/>
                  </a:lnTo>
                  <a:lnTo>
                    <a:pt x="161" y="189"/>
                  </a:lnTo>
                  <a:lnTo>
                    <a:pt x="160" y="174"/>
                  </a:lnTo>
                  <a:lnTo>
                    <a:pt x="159" y="158"/>
                  </a:lnTo>
                  <a:lnTo>
                    <a:pt x="157" y="143"/>
                  </a:lnTo>
                  <a:lnTo>
                    <a:pt x="156" y="128"/>
                  </a:lnTo>
                  <a:lnTo>
                    <a:pt x="156" y="111"/>
                  </a:lnTo>
                  <a:lnTo>
                    <a:pt x="155" y="96"/>
                  </a:lnTo>
                  <a:lnTo>
                    <a:pt x="155" y="88"/>
                  </a:lnTo>
                  <a:lnTo>
                    <a:pt x="154" y="84"/>
                  </a:lnTo>
                  <a:lnTo>
                    <a:pt x="153" y="80"/>
                  </a:lnTo>
                  <a:lnTo>
                    <a:pt x="153" y="75"/>
                  </a:lnTo>
                  <a:lnTo>
                    <a:pt x="152" y="75"/>
                  </a:lnTo>
                  <a:lnTo>
                    <a:pt x="151" y="75"/>
                  </a:lnTo>
                  <a:lnTo>
                    <a:pt x="150" y="75"/>
                  </a:lnTo>
                  <a:lnTo>
                    <a:pt x="148" y="73"/>
                  </a:lnTo>
                  <a:lnTo>
                    <a:pt x="148" y="71"/>
                  </a:lnTo>
                  <a:lnTo>
                    <a:pt x="147" y="69"/>
                  </a:lnTo>
                  <a:lnTo>
                    <a:pt x="146" y="67"/>
                  </a:lnTo>
                  <a:lnTo>
                    <a:pt x="146" y="65"/>
                  </a:lnTo>
                  <a:lnTo>
                    <a:pt x="145" y="65"/>
                  </a:lnTo>
                  <a:lnTo>
                    <a:pt x="144" y="63"/>
                  </a:lnTo>
                  <a:lnTo>
                    <a:pt x="143" y="63"/>
                  </a:lnTo>
                  <a:lnTo>
                    <a:pt x="142" y="61"/>
                  </a:lnTo>
                  <a:lnTo>
                    <a:pt x="141" y="61"/>
                  </a:lnTo>
                  <a:lnTo>
                    <a:pt x="140" y="61"/>
                  </a:lnTo>
                  <a:lnTo>
                    <a:pt x="138" y="59"/>
                  </a:lnTo>
                  <a:lnTo>
                    <a:pt x="137" y="59"/>
                  </a:lnTo>
                  <a:lnTo>
                    <a:pt x="136" y="57"/>
                  </a:lnTo>
                  <a:lnTo>
                    <a:pt x="134" y="54"/>
                  </a:lnTo>
                  <a:lnTo>
                    <a:pt x="131" y="50"/>
                  </a:lnTo>
                  <a:lnTo>
                    <a:pt x="128" y="46"/>
                  </a:lnTo>
                  <a:lnTo>
                    <a:pt x="125" y="42"/>
                  </a:lnTo>
                  <a:lnTo>
                    <a:pt x="122" y="38"/>
                  </a:lnTo>
                  <a:lnTo>
                    <a:pt x="119" y="33"/>
                  </a:lnTo>
                  <a:lnTo>
                    <a:pt x="116" y="31"/>
                  </a:lnTo>
                  <a:lnTo>
                    <a:pt x="113" y="25"/>
                  </a:lnTo>
                  <a:lnTo>
                    <a:pt x="110" y="21"/>
                  </a:lnTo>
                  <a:lnTo>
                    <a:pt x="107" y="17"/>
                  </a:lnTo>
                  <a:lnTo>
                    <a:pt x="105" y="15"/>
                  </a:lnTo>
                  <a:lnTo>
                    <a:pt x="102" y="12"/>
                  </a:lnTo>
                  <a:lnTo>
                    <a:pt x="98" y="10"/>
                  </a:lnTo>
                  <a:lnTo>
                    <a:pt x="95" y="8"/>
                  </a:lnTo>
                  <a:lnTo>
                    <a:pt x="91" y="6"/>
                  </a:lnTo>
                  <a:lnTo>
                    <a:pt x="89" y="6"/>
                  </a:lnTo>
                  <a:lnTo>
                    <a:pt x="86" y="4"/>
                  </a:lnTo>
                  <a:lnTo>
                    <a:pt x="84" y="4"/>
                  </a:lnTo>
                  <a:lnTo>
                    <a:pt x="81" y="4"/>
                  </a:lnTo>
                  <a:lnTo>
                    <a:pt x="78" y="4"/>
                  </a:lnTo>
                  <a:lnTo>
                    <a:pt x="76" y="6"/>
                  </a:lnTo>
                  <a:lnTo>
                    <a:pt x="74" y="6"/>
                  </a:lnTo>
                  <a:lnTo>
                    <a:pt x="71" y="6"/>
                  </a:lnTo>
                  <a:lnTo>
                    <a:pt x="68" y="4"/>
                  </a:lnTo>
                  <a:lnTo>
                    <a:pt x="67" y="4"/>
                  </a:lnTo>
                  <a:lnTo>
                    <a:pt x="66" y="2"/>
                  </a:lnTo>
                  <a:lnTo>
                    <a:pt x="64" y="2"/>
                  </a:lnTo>
                  <a:lnTo>
                    <a:pt x="62" y="2"/>
                  </a:lnTo>
                  <a:lnTo>
                    <a:pt x="61" y="2"/>
                  </a:lnTo>
                  <a:lnTo>
                    <a:pt x="60" y="2"/>
                  </a:lnTo>
                  <a:lnTo>
                    <a:pt x="59" y="2"/>
                  </a:lnTo>
                  <a:lnTo>
                    <a:pt x="58" y="0"/>
                  </a:lnTo>
                  <a:lnTo>
                    <a:pt x="53" y="2"/>
                  </a:lnTo>
                  <a:lnTo>
                    <a:pt x="50" y="2"/>
                  </a:lnTo>
                  <a:lnTo>
                    <a:pt x="46" y="2"/>
                  </a:lnTo>
                  <a:lnTo>
                    <a:pt x="42" y="4"/>
                  </a:lnTo>
                  <a:lnTo>
                    <a:pt x="39" y="4"/>
                  </a:lnTo>
                  <a:lnTo>
                    <a:pt x="34" y="6"/>
                  </a:lnTo>
                  <a:lnTo>
                    <a:pt x="31" y="6"/>
                  </a:lnTo>
                  <a:lnTo>
                    <a:pt x="28" y="6"/>
                  </a:lnTo>
                  <a:lnTo>
                    <a:pt x="24" y="8"/>
                  </a:lnTo>
                  <a:lnTo>
                    <a:pt x="20" y="10"/>
                  </a:lnTo>
                  <a:lnTo>
                    <a:pt x="18" y="12"/>
                  </a:lnTo>
                  <a:lnTo>
                    <a:pt x="13" y="12"/>
                  </a:lnTo>
                  <a:lnTo>
                    <a:pt x="10" y="14"/>
                  </a:lnTo>
                  <a:lnTo>
                    <a:pt x="7" y="14"/>
                  </a:lnTo>
                  <a:lnTo>
                    <a:pt x="3" y="15"/>
                  </a:lnTo>
                  <a:lnTo>
                    <a:pt x="0" y="17"/>
                  </a:lnTo>
                  <a:lnTo>
                    <a:pt x="3" y="21"/>
                  </a:lnTo>
                  <a:lnTo>
                    <a:pt x="7" y="25"/>
                  </a:lnTo>
                  <a:lnTo>
                    <a:pt x="10" y="29"/>
                  </a:lnTo>
                  <a:lnTo>
                    <a:pt x="13" y="33"/>
                  </a:lnTo>
                  <a:lnTo>
                    <a:pt x="17" y="34"/>
                  </a:lnTo>
                  <a:lnTo>
                    <a:pt x="20" y="38"/>
                  </a:lnTo>
                  <a:lnTo>
                    <a:pt x="24" y="42"/>
                  </a:lnTo>
                  <a:lnTo>
                    <a:pt x="28" y="44"/>
                  </a:lnTo>
                  <a:lnTo>
                    <a:pt x="31" y="48"/>
                  </a:lnTo>
                  <a:lnTo>
                    <a:pt x="34" y="50"/>
                  </a:lnTo>
                  <a:lnTo>
                    <a:pt x="39" y="52"/>
                  </a:lnTo>
                  <a:lnTo>
                    <a:pt x="42" y="54"/>
                  </a:lnTo>
                  <a:lnTo>
                    <a:pt x="46" y="55"/>
                  </a:lnTo>
                  <a:lnTo>
                    <a:pt x="50" y="57"/>
                  </a:lnTo>
                  <a:lnTo>
                    <a:pt x="53" y="59"/>
                  </a:lnTo>
                  <a:lnTo>
                    <a:pt x="57" y="59"/>
                  </a:lnTo>
                  <a:lnTo>
                    <a:pt x="61" y="61"/>
                  </a:lnTo>
                  <a:lnTo>
                    <a:pt x="65" y="63"/>
                  </a:lnTo>
                  <a:lnTo>
                    <a:pt x="68" y="63"/>
                  </a:lnTo>
                  <a:lnTo>
                    <a:pt x="72" y="65"/>
                  </a:lnTo>
                  <a:lnTo>
                    <a:pt x="76" y="65"/>
                  </a:lnTo>
                  <a:lnTo>
                    <a:pt x="79" y="67"/>
                  </a:lnTo>
                  <a:lnTo>
                    <a:pt x="84" y="67"/>
                  </a:lnTo>
                  <a:lnTo>
                    <a:pt x="87" y="67"/>
                  </a:lnTo>
                  <a:lnTo>
                    <a:pt x="91" y="67"/>
                  </a:lnTo>
                  <a:lnTo>
                    <a:pt x="95" y="69"/>
                  </a:lnTo>
                  <a:lnTo>
                    <a:pt x="98" y="69"/>
                  </a:lnTo>
                  <a:lnTo>
                    <a:pt x="103" y="69"/>
                  </a:lnTo>
                  <a:lnTo>
                    <a:pt x="106" y="69"/>
                  </a:lnTo>
                  <a:lnTo>
                    <a:pt x="109" y="69"/>
                  </a:lnTo>
                  <a:lnTo>
                    <a:pt x="114" y="69"/>
                  </a:lnTo>
                  <a:lnTo>
                    <a:pt x="117" y="69"/>
                  </a:lnTo>
                  <a:lnTo>
                    <a:pt x="118" y="71"/>
                  </a:lnTo>
                  <a:lnTo>
                    <a:pt x="118" y="73"/>
                  </a:lnTo>
                  <a:lnTo>
                    <a:pt x="118" y="75"/>
                  </a:lnTo>
                  <a:lnTo>
                    <a:pt x="116" y="76"/>
                  </a:lnTo>
                  <a:lnTo>
                    <a:pt x="114" y="80"/>
                  </a:lnTo>
                  <a:lnTo>
                    <a:pt x="110" y="82"/>
                  </a:lnTo>
                  <a:lnTo>
                    <a:pt x="108" y="84"/>
                  </a:lnTo>
                  <a:lnTo>
                    <a:pt x="106" y="88"/>
                  </a:lnTo>
                  <a:lnTo>
                    <a:pt x="103" y="90"/>
                  </a:lnTo>
                  <a:lnTo>
                    <a:pt x="99" y="92"/>
                  </a:lnTo>
                  <a:lnTo>
                    <a:pt x="97" y="96"/>
                  </a:lnTo>
                  <a:lnTo>
                    <a:pt x="94" y="99"/>
                  </a:lnTo>
                  <a:lnTo>
                    <a:pt x="91" y="101"/>
                  </a:lnTo>
                  <a:lnTo>
                    <a:pt x="89" y="105"/>
                  </a:lnTo>
                  <a:lnTo>
                    <a:pt x="86" y="109"/>
                  </a:lnTo>
                  <a:lnTo>
                    <a:pt x="84" y="113"/>
                  </a:lnTo>
                  <a:lnTo>
                    <a:pt x="81" y="116"/>
                  </a:lnTo>
                  <a:lnTo>
                    <a:pt x="79" y="122"/>
                  </a:lnTo>
                  <a:lnTo>
                    <a:pt x="77" y="128"/>
                  </a:lnTo>
                  <a:lnTo>
                    <a:pt x="75" y="132"/>
                  </a:lnTo>
                  <a:lnTo>
                    <a:pt x="72" y="136"/>
                  </a:lnTo>
                  <a:lnTo>
                    <a:pt x="70" y="139"/>
                  </a:lnTo>
                  <a:lnTo>
                    <a:pt x="68" y="143"/>
                  </a:lnTo>
                  <a:lnTo>
                    <a:pt x="66" y="149"/>
                  </a:lnTo>
                  <a:lnTo>
                    <a:pt x="64" y="153"/>
                  </a:lnTo>
                  <a:lnTo>
                    <a:pt x="62" y="157"/>
                  </a:lnTo>
                  <a:lnTo>
                    <a:pt x="60" y="162"/>
                  </a:lnTo>
                  <a:lnTo>
                    <a:pt x="58" y="166"/>
                  </a:lnTo>
                  <a:lnTo>
                    <a:pt x="57" y="172"/>
                  </a:lnTo>
                  <a:lnTo>
                    <a:pt x="55" y="176"/>
                  </a:lnTo>
                  <a:lnTo>
                    <a:pt x="52" y="181"/>
                  </a:lnTo>
                  <a:lnTo>
                    <a:pt x="51" y="187"/>
                  </a:lnTo>
                  <a:lnTo>
                    <a:pt x="50" y="193"/>
                  </a:lnTo>
                  <a:lnTo>
                    <a:pt x="48" y="198"/>
                  </a:lnTo>
                  <a:lnTo>
                    <a:pt x="47" y="206"/>
                  </a:lnTo>
                  <a:lnTo>
                    <a:pt x="47" y="208"/>
                  </a:lnTo>
                  <a:lnTo>
                    <a:pt x="46" y="210"/>
                  </a:lnTo>
                  <a:lnTo>
                    <a:pt x="45" y="214"/>
                  </a:lnTo>
                  <a:lnTo>
                    <a:pt x="45" y="216"/>
                  </a:lnTo>
                  <a:lnTo>
                    <a:pt x="43" y="218"/>
                  </a:lnTo>
                  <a:lnTo>
                    <a:pt x="42" y="219"/>
                  </a:lnTo>
                  <a:lnTo>
                    <a:pt x="41" y="223"/>
                  </a:lnTo>
                  <a:lnTo>
                    <a:pt x="41" y="225"/>
                  </a:lnTo>
                  <a:lnTo>
                    <a:pt x="43" y="225"/>
                  </a:lnTo>
                  <a:lnTo>
                    <a:pt x="46" y="225"/>
                  </a:lnTo>
                  <a:lnTo>
                    <a:pt x="48" y="223"/>
                  </a:lnTo>
                  <a:lnTo>
                    <a:pt x="50" y="223"/>
                  </a:lnTo>
                  <a:lnTo>
                    <a:pt x="53" y="223"/>
                  </a:lnTo>
                  <a:lnTo>
                    <a:pt x="56" y="221"/>
                  </a:lnTo>
                  <a:lnTo>
                    <a:pt x="58" y="221"/>
                  </a:lnTo>
                  <a:lnTo>
                    <a:pt x="60" y="219"/>
                  </a:lnTo>
                  <a:lnTo>
                    <a:pt x="62" y="218"/>
                  </a:lnTo>
                  <a:lnTo>
                    <a:pt x="65" y="218"/>
                  </a:lnTo>
                  <a:lnTo>
                    <a:pt x="67" y="214"/>
                  </a:lnTo>
                  <a:lnTo>
                    <a:pt x="69" y="212"/>
                  </a:lnTo>
                  <a:lnTo>
                    <a:pt x="71" y="210"/>
                  </a:lnTo>
                  <a:lnTo>
                    <a:pt x="74" y="208"/>
                  </a:lnTo>
                  <a:lnTo>
                    <a:pt x="76" y="204"/>
                  </a:lnTo>
                  <a:lnTo>
                    <a:pt x="77" y="200"/>
                  </a:lnTo>
                  <a:lnTo>
                    <a:pt x="78" y="200"/>
                  </a:lnTo>
                  <a:lnTo>
                    <a:pt x="78" y="198"/>
                  </a:lnTo>
                  <a:lnTo>
                    <a:pt x="79" y="198"/>
                  </a:lnTo>
                  <a:lnTo>
                    <a:pt x="80" y="198"/>
                  </a:lnTo>
                  <a:lnTo>
                    <a:pt x="80" y="200"/>
                  </a:lnTo>
                  <a:lnTo>
                    <a:pt x="89" y="200"/>
                  </a:lnTo>
                  <a:lnTo>
                    <a:pt x="88" y="200"/>
                  </a:lnTo>
                  <a:lnTo>
                    <a:pt x="87" y="198"/>
                  </a:lnTo>
                  <a:lnTo>
                    <a:pt x="86" y="197"/>
                  </a:lnTo>
                  <a:lnTo>
                    <a:pt x="85" y="195"/>
                  </a:lnTo>
                  <a:lnTo>
                    <a:pt x="84" y="191"/>
                  </a:lnTo>
                  <a:lnTo>
                    <a:pt x="84" y="189"/>
                  </a:lnTo>
                  <a:lnTo>
                    <a:pt x="86" y="181"/>
                  </a:lnTo>
                  <a:lnTo>
                    <a:pt x="87" y="174"/>
                  </a:lnTo>
                  <a:lnTo>
                    <a:pt x="89" y="166"/>
                  </a:lnTo>
                  <a:lnTo>
                    <a:pt x="91" y="158"/>
                  </a:lnTo>
                  <a:lnTo>
                    <a:pt x="94" y="155"/>
                  </a:lnTo>
                  <a:lnTo>
                    <a:pt x="96" y="149"/>
                  </a:lnTo>
                  <a:lnTo>
                    <a:pt x="98" y="143"/>
                  </a:lnTo>
                  <a:lnTo>
                    <a:pt x="102" y="141"/>
                  </a:lnTo>
                  <a:lnTo>
                    <a:pt x="103" y="141"/>
                  </a:lnTo>
                  <a:lnTo>
                    <a:pt x="105" y="139"/>
                  </a:lnTo>
                  <a:lnTo>
                    <a:pt x="106" y="139"/>
                  </a:lnTo>
                  <a:lnTo>
                    <a:pt x="107" y="137"/>
                  </a:lnTo>
                  <a:lnTo>
                    <a:pt x="108" y="137"/>
                  </a:lnTo>
                  <a:lnTo>
                    <a:pt x="109" y="136"/>
                  </a:lnTo>
                  <a:lnTo>
                    <a:pt x="110" y="134"/>
                  </a:lnTo>
                  <a:lnTo>
                    <a:pt x="112" y="134"/>
                  </a:lnTo>
                  <a:lnTo>
                    <a:pt x="113" y="134"/>
                  </a:lnTo>
                  <a:lnTo>
                    <a:pt x="113" y="136"/>
                  </a:lnTo>
                  <a:lnTo>
                    <a:pt x="114" y="137"/>
                  </a:lnTo>
                  <a:lnTo>
                    <a:pt x="114" y="139"/>
                  </a:lnTo>
                  <a:lnTo>
                    <a:pt x="115" y="168"/>
                  </a:lnTo>
                  <a:lnTo>
                    <a:pt x="114" y="174"/>
                  </a:lnTo>
                  <a:lnTo>
                    <a:pt x="112" y="179"/>
                  </a:lnTo>
                  <a:lnTo>
                    <a:pt x="109" y="183"/>
                  </a:lnTo>
                  <a:lnTo>
                    <a:pt x="107" y="185"/>
                  </a:lnTo>
                  <a:lnTo>
                    <a:pt x="105" y="187"/>
                  </a:lnTo>
                  <a:lnTo>
                    <a:pt x="103" y="191"/>
                  </a:lnTo>
                  <a:lnTo>
                    <a:pt x="100" y="193"/>
                  </a:lnTo>
                  <a:lnTo>
                    <a:pt x="97" y="195"/>
                  </a:lnTo>
                  <a:lnTo>
                    <a:pt x="96" y="195"/>
                  </a:lnTo>
                  <a:lnTo>
                    <a:pt x="95" y="197"/>
                  </a:lnTo>
                  <a:lnTo>
                    <a:pt x="94" y="197"/>
                  </a:lnTo>
                  <a:lnTo>
                    <a:pt x="93" y="198"/>
                  </a:lnTo>
                  <a:lnTo>
                    <a:pt x="91" y="198"/>
                  </a:lnTo>
                  <a:lnTo>
                    <a:pt x="94" y="200"/>
                  </a:lnTo>
                  <a:lnTo>
                    <a:pt x="96" y="200"/>
                  </a:lnTo>
                  <a:lnTo>
                    <a:pt x="98" y="200"/>
                  </a:lnTo>
                  <a:lnTo>
                    <a:pt x="100" y="202"/>
                  </a:lnTo>
                  <a:lnTo>
                    <a:pt x="102" y="202"/>
                  </a:lnTo>
                  <a:lnTo>
                    <a:pt x="104" y="200"/>
                  </a:lnTo>
                  <a:lnTo>
                    <a:pt x="106" y="200"/>
                  </a:lnTo>
                  <a:lnTo>
                    <a:pt x="108" y="198"/>
                  </a:lnTo>
                  <a:lnTo>
                    <a:pt x="110" y="198"/>
                  </a:lnTo>
                  <a:lnTo>
                    <a:pt x="112" y="197"/>
                  </a:lnTo>
                  <a:lnTo>
                    <a:pt x="114" y="195"/>
                  </a:lnTo>
                  <a:lnTo>
                    <a:pt x="116" y="193"/>
                  </a:lnTo>
                  <a:lnTo>
                    <a:pt x="118" y="191"/>
                  </a:lnTo>
                  <a:lnTo>
                    <a:pt x="121" y="189"/>
                  </a:lnTo>
                  <a:lnTo>
                    <a:pt x="123" y="185"/>
                  </a:lnTo>
                  <a:lnTo>
                    <a:pt x="125" y="183"/>
                  </a:lnTo>
                  <a:lnTo>
                    <a:pt x="127" y="178"/>
                  </a:lnTo>
                  <a:lnTo>
                    <a:pt x="131" y="174"/>
                  </a:lnTo>
                  <a:lnTo>
                    <a:pt x="133" y="168"/>
                  </a:lnTo>
                  <a:lnTo>
                    <a:pt x="135" y="162"/>
                  </a:lnTo>
                  <a:lnTo>
                    <a:pt x="137" y="157"/>
                  </a:lnTo>
                  <a:lnTo>
                    <a:pt x="140" y="149"/>
                  </a:lnTo>
                  <a:lnTo>
                    <a:pt x="142" y="141"/>
                  </a:lnTo>
                  <a:lnTo>
                    <a:pt x="143" y="134"/>
                  </a:lnTo>
                  <a:lnTo>
                    <a:pt x="144" y="132"/>
                  </a:lnTo>
                  <a:lnTo>
                    <a:pt x="145" y="132"/>
                  </a:lnTo>
                  <a:lnTo>
                    <a:pt x="146" y="139"/>
                  </a:lnTo>
                  <a:lnTo>
                    <a:pt x="146" y="143"/>
                  </a:lnTo>
                  <a:lnTo>
                    <a:pt x="145" y="149"/>
                  </a:lnTo>
                  <a:lnTo>
                    <a:pt x="144" y="155"/>
                  </a:lnTo>
                  <a:lnTo>
                    <a:pt x="143" y="158"/>
                  </a:lnTo>
                  <a:lnTo>
                    <a:pt x="142" y="164"/>
                  </a:lnTo>
                  <a:lnTo>
                    <a:pt x="142" y="170"/>
                  </a:lnTo>
                  <a:lnTo>
                    <a:pt x="141" y="176"/>
                  </a:lnTo>
                  <a:lnTo>
                    <a:pt x="141" y="181"/>
                  </a:lnTo>
                  <a:lnTo>
                    <a:pt x="140" y="193"/>
                  </a:lnTo>
                  <a:lnTo>
                    <a:pt x="140" y="204"/>
                  </a:lnTo>
                  <a:lnTo>
                    <a:pt x="138" y="216"/>
                  </a:lnTo>
                  <a:lnTo>
                    <a:pt x="138" y="227"/>
                  </a:lnTo>
                  <a:lnTo>
                    <a:pt x="140" y="260"/>
                  </a:lnTo>
                  <a:lnTo>
                    <a:pt x="140" y="290"/>
                  </a:lnTo>
                  <a:lnTo>
                    <a:pt x="141" y="321"/>
                  </a:lnTo>
                  <a:lnTo>
                    <a:pt x="140" y="353"/>
                  </a:lnTo>
                  <a:lnTo>
                    <a:pt x="140" y="357"/>
                  </a:lnTo>
                  <a:lnTo>
                    <a:pt x="140" y="359"/>
                  </a:lnTo>
                  <a:lnTo>
                    <a:pt x="140" y="362"/>
                  </a:lnTo>
                  <a:lnTo>
                    <a:pt x="140" y="364"/>
                  </a:lnTo>
                  <a:lnTo>
                    <a:pt x="152" y="322"/>
                  </a:lnTo>
                  <a:lnTo>
                    <a:pt x="162" y="277"/>
                  </a:lnTo>
                  <a:lnTo>
                    <a:pt x="162" y="275"/>
                  </a:lnTo>
                  <a:lnTo>
                    <a:pt x="162" y="273"/>
                  </a:lnTo>
                  <a:lnTo>
                    <a:pt x="163" y="269"/>
                  </a:lnTo>
                  <a:close/>
                </a:path>
              </a:pathLst>
            </a:custGeom>
            <a:solidFill>
              <a:srgbClr val="FF99CC">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8" name="Freeform 68"/>
            <p:cNvSpPr/>
            <p:nvPr/>
          </p:nvSpPr>
          <p:spPr>
            <a:xfrm>
              <a:off x="4241" y="3118"/>
              <a:ext cx="16" cy="49"/>
            </a:xfrm>
            <a:custGeom>
              <a:avLst/>
              <a:gdLst/>
              <a:ahLst/>
              <a:cxnLst>
                <a:cxn ang="0">
                  <a:pos x="16" y="5"/>
                </a:cxn>
                <a:cxn ang="0">
                  <a:pos x="16" y="4"/>
                </a:cxn>
                <a:cxn ang="0">
                  <a:pos x="16" y="2"/>
                </a:cxn>
                <a:cxn ang="0">
                  <a:pos x="16" y="0"/>
                </a:cxn>
                <a:cxn ang="0">
                  <a:pos x="1" y="21"/>
                </a:cxn>
                <a:cxn ang="0">
                  <a:pos x="0" y="23"/>
                </a:cxn>
                <a:cxn ang="0">
                  <a:pos x="0" y="24"/>
                </a:cxn>
                <a:cxn ang="0">
                  <a:pos x="0" y="26"/>
                </a:cxn>
                <a:cxn ang="0">
                  <a:pos x="0" y="28"/>
                </a:cxn>
                <a:cxn ang="0">
                  <a:pos x="0" y="30"/>
                </a:cxn>
                <a:cxn ang="0">
                  <a:pos x="0" y="32"/>
                </a:cxn>
                <a:cxn ang="0">
                  <a:pos x="0" y="34"/>
                </a:cxn>
                <a:cxn ang="0">
                  <a:pos x="0" y="38"/>
                </a:cxn>
                <a:cxn ang="0">
                  <a:pos x="0" y="40"/>
                </a:cxn>
                <a:cxn ang="0">
                  <a:pos x="0" y="42"/>
                </a:cxn>
                <a:cxn ang="0">
                  <a:pos x="0" y="45"/>
                </a:cxn>
                <a:cxn ang="0">
                  <a:pos x="1" y="47"/>
                </a:cxn>
                <a:cxn ang="0">
                  <a:pos x="1" y="49"/>
                </a:cxn>
                <a:cxn ang="0">
                  <a:pos x="4" y="47"/>
                </a:cxn>
                <a:cxn ang="0">
                  <a:pos x="7" y="44"/>
                </a:cxn>
                <a:cxn ang="0">
                  <a:pos x="8" y="38"/>
                </a:cxn>
                <a:cxn ang="0">
                  <a:pos x="10" y="32"/>
                </a:cxn>
                <a:cxn ang="0">
                  <a:pos x="11" y="24"/>
                </a:cxn>
                <a:cxn ang="0">
                  <a:pos x="12" y="19"/>
                </a:cxn>
                <a:cxn ang="0">
                  <a:pos x="14" y="11"/>
                </a:cxn>
                <a:cxn ang="0">
                  <a:pos x="16" y="5"/>
                </a:cxn>
              </a:cxnLst>
              <a:rect l="0" t="0" r="0" b="0"/>
              <a:pathLst>
                <a:path w="16" h="49">
                  <a:moveTo>
                    <a:pt x="16" y="5"/>
                  </a:moveTo>
                  <a:lnTo>
                    <a:pt x="16" y="4"/>
                  </a:lnTo>
                  <a:lnTo>
                    <a:pt x="16" y="2"/>
                  </a:lnTo>
                  <a:lnTo>
                    <a:pt x="16" y="0"/>
                  </a:lnTo>
                  <a:lnTo>
                    <a:pt x="1" y="21"/>
                  </a:lnTo>
                  <a:lnTo>
                    <a:pt x="0" y="23"/>
                  </a:lnTo>
                  <a:lnTo>
                    <a:pt x="0" y="24"/>
                  </a:lnTo>
                  <a:lnTo>
                    <a:pt x="0" y="26"/>
                  </a:lnTo>
                  <a:lnTo>
                    <a:pt x="0" y="28"/>
                  </a:lnTo>
                  <a:lnTo>
                    <a:pt x="0" y="30"/>
                  </a:lnTo>
                  <a:lnTo>
                    <a:pt x="0" y="32"/>
                  </a:lnTo>
                  <a:lnTo>
                    <a:pt x="0" y="34"/>
                  </a:lnTo>
                  <a:lnTo>
                    <a:pt x="0" y="38"/>
                  </a:lnTo>
                  <a:lnTo>
                    <a:pt x="0" y="40"/>
                  </a:lnTo>
                  <a:lnTo>
                    <a:pt x="0" y="42"/>
                  </a:lnTo>
                  <a:lnTo>
                    <a:pt x="0" y="45"/>
                  </a:lnTo>
                  <a:lnTo>
                    <a:pt x="1" y="47"/>
                  </a:lnTo>
                  <a:lnTo>
                    <a:pt x="1" y="49"/>
                  </a:lnTo>
                  <a:lnTo>
                    <a:pt x="4" y="47"/>
                  </a:lnTo>
                  <a:lnTo>
                    <a:pt x="7" y="44"/>
                  </a:lnTo>
                  <a:lnTo>
                    <a:pt x="8" y="38"/>
                  </a:lnTo>
                  <a:lnTo>
                    <a:pt x="10" y="32"/>
                  </a:lnTo>
                  <a:lnTo>
                    <a:pt x="11" y="24"/>
                  </a:lnTo>
                  <a:lnTo>
                    <a:pt x="12" y="19"/>
                  </a:lnTo>
                  <a:lnTo>
                    <a:pt x="14" y="11"/>
                  </a:lnTo>
                  <a:lnTo>
                    <a:pt x="16" y="5"/>
                  </a:lnTo>
                  <a:close/>
                </a:path>
              </a:pathLst>
            </a:custGeom>
            <a:solidFill>
              <a:srgbClr val="FF6633">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09" name="Freeform 69"/>
            <p:cNvSpPr/>
            <p:nvPr/>
          </p:nvSpPr>
          <p:spPr>
            <a:xfrm>
              <a:off x="4223" y="3169"/>
              <a:ext cx="10" cy="35"/>
            </a:xfrm>
            <a:custGeom>
              <a:avLst/>
              <a:gdLst/>
              <a:ahLst/>
              <a:cxnLst>
                <a:cxn ang="0">
                  <a:pos x="10" y="21"/>
                </a:cxn>
                <a:cxn ang="0">
                  <a:pos x="10" y="0"/>
                </a:cxn>
                <a:cxn ang="0">
                  <a:pos x="9" y="0"/>
                </a:cxn>
                <a:cxn ang="0">
                  <a:pos x="8" y="0"/>
                </a:cxn>
                <a:cxn ang="0">
                  <a:pos x="7" y="2"/>
                </a:cxn>
                <a:cxn ang="0">
                  <a:pos x="6" y="4"/>
                </a:cxn>
                <a:cxn ang="0">
                  <a:pos x="4" y="6"/>
                </a:cxn>
                <a:cxn ang="0">
                  <a:pos x="3" y="6"/>
                </a:cxn>
                <a:cxn ang="0">
                  <a:pos x="3" y="8"/>
                </a:cxn>
                <a:cxn ang="0">
                  <a:pos x="1" y="10"/>
                </a:cxn>
                <a:cxn ang="0">
                  <a:pos x="1" y="12"/>
                </a:cxn>
                <a:cxn ang="0">
                  <a:pos x="1" y="14"/>
                </a:cxn>
                <a:cxn ang="0">
                  <a:pos x="1" y="15"/>
                </a:cxn>
                <a:cxn ang="0">
                  <a:pos x="1" y="17"/>
                </a:cxn>
                <a:cxn ang="0">
                  <a:pos x="1" y="21"/>
                </a:cxn>
                <a:cxn ang="0">
                  <a:pos x="1" y="23"/>
                </a:cxn>
                <a:cxn ang="0">
                  <a:pos x="0" y="29"/>
                </a:cxn>
                <a:cxn ang="0">
                  <a:pos x="1" y="31"/>
                </a:cxn>
                <a:cxn ang="0">
                  <a:pos x="3" y="33"/>
                </a:cxn>
                <a:cxn ang="0">
                  <a:pos x="4" y="33"/>
                </a:cxn>
                <a:cxn ang="0">
                  <a:pos x="6" y="33"/>
                </a:cxn>
                <a:cxn ang="0">
                  <a:pos x="6" y="35"/>
                </a:cxn>
                <a:cxn ang="0">
                  <a:pos x="10" y="21"/>
                </a:cxn>
              </a:cxnLst>
              <a:rect l="0" t="0" r="0" b="0"/>
              <a:pathLst>
                <a:path w="10" h="35">
                  <a:moveTo>
                    <a:pt x="10" y="21"/>
                  </a:moveTo>
                  <a:lnTo>
                    <a:pt x="10" y="0"/>
                  </a:lnTo>
                  <a:lnTo>
                    <a:pt x="9" y="0"/>
                  </a:lnTo>
                  <a:lnTo>
                    <a:pt x="8" y="0"/>
                  </a:lnTo>
                  <a:lnTo>
                    <a:pt x="7" y="2"/>
                  </a:lnTo>
                  <a:lnTo>
                    <a:pt x="6" y="4"/>
                  </a:lnTo>
                  <a:lnTo>
                    <a:pt x="4" y="6"/>
                  </a:lnTo>
                  <a:lnTo>
                    <a:pt x="3" y="6"/>
                  </a:lnTo>
                  <a:lnTo>
                    <a:pt x="3" y="8"/>
                  </a:lnTo>
                  <a:lnTo>
                    <a:pt x="1" y="10"/>
                  </a:lnTo>
                  <a:lnTo>
                    <a:pt x="1" y="12"/>
                  </a:lnTo>
                  <a:lnTo>
                    <a:pt x="1" y="14"/>
                  </a:lnTo>
                  <a:lnTo>
                    <a:pt x="1" y="15"/>
                  </a:lnTo>
                  <a:lnTo>
                    <a:pt x="1" y="17"/>
                  </a:lnTo>
                  <a:lnTo>
                    <a:pt x="1" y="21"/>
                  </a:lnTo>
                  <a:lnTo>
                    <a:pt x="1" y="23"/>
                  </a:lnTo>
                  <a:lnTo>
                    <a:pt x="0" y="29"/>
                  </a:lnTo>
                  <a:lnTo>
                    <a:pt x="1" y="31"/>
                  </a:lnTo>
                  <a:lnTo>
                    <a:pt x="3" y="33"/>
                  </a:lnTo>
                  <a:lnTo>
                    <a:pt x="4" y="33"/>
                  </a:lnTo>
                  <a:lnTo>
                    <a:pt x="6" y="33"/>
                  </a:lnTo>
                  <a:lnTo>
                    <a:pt x="6" y="35"/>
                  </a:lnTo>
                  <a:lnTo>
                    <a:pt x="10" y="21"/>
                  </a:lnTo>
                  <a:close/>
                </a:path>
              </a:pathLst>
            </a:custGeom>
            <a:solidFill>
              <a:srgbClr val="9900CC">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0" name="Freeform 70"/>
            <p:cNvSpPr/>
            <p:nvPr/>
          </p:nvSpPr>
          <p:spPr>
            <a:xfrm>
              <a:off x="4188" y="3196"/>
              <a:ext cx="23" cy="42"/>
            </a:xfrm>
            <a:custGeom>
              <a:avLst/>
              <a:gdLst/>
              <a:ahLst/>
              <a:cxnLst>
                <a:cxn ang="0">
                  <a:pos x="22" y="21"/>
                </a:cxn>
                <a:cxn ang="0">
                  <a:pos x="23" y="0"/>
                </a:cxn>
                <a:cxn ang="0">
                  <a:pos x="12" y="8"/>
                </a:cxn>
                <a:cxn ang="0">
                  <a:pos x="9" y="11"/>
                </a:cxn>
                <a:cxn ang="0">
                  <a:pos x="8" y="13"/>
                </a:cxn>
                <a:cxn ang="0">
                  <a:pos x="7" y="17"/>
                </a:cxn>
                <a:cxn ang="0">
                  <a:pos x="5" y="21"/>
                </a:cxn>
                <a:cxn ang="0">
                  <a:pos x="4" y="27"/>
                </a:cxn>
                <a:cxn ang="0">
                  <a:pos x="3" y="30"/>
                </a:cxn>
                <a:cxn ang="0">
                  <a:pos x="1" y="36"/>
                </a:cxn>
                <a:cxn ang="0">
                  <a:pos x="0" y="42"/>
                </a:cxn>
                <a:cxn ang="0">
                  <a:pos x="4" y="40"/>
                </a:cxn>
                <a:cxn ang="0">
                  <a:pos x="6" y="40"/>
                </a:cxn>
                <a:cxn ang="0">
                  <a:pos x="9" y="38"/>
                </a:cxn>
                <a:cxn ang="0">
                  <a:pos x="12" y="36"/>
                </a:cxn>
                <a:cxn ang="0">
                  <a:pos x="14" y="32"/>
                </a:cxn>
                <a:cxn ang="0">
                  <a:pos x="17" y="28"/>
                </a:cxn>
                <a:cxn ang="0">
                  <a:pos x="19" y="27"/>
                </a:cxn>
                <a:cxn ang="0">
                  <a:pos x="22" y="21"/>
                </a:cxn>
              </a:cxnLst>
              <a:rect l="0" t="0" r="0" b="0"/>
              <a:pathLst>
                <a:path w="23" h="42">
                  <a:moveTo>
                    <a:pt x="22" y="21"/>
                  </a:moveTo>
                  <a:lnTo>
                    <a:pt x="23" y="0"/>
                  </a:lnTo>
                  <a:lnTo>
                    <a:pt x="12" y="8"/>
                  </a:lnTo>
                  <a:lnTo>
                    <a:pt x="9" y="11"/>
                  </a:lnTo>
                  <a:lnTo>
                    <a:pt x="8" y="13"/>
                  </a:lnTo>
                  <a:lnTo>
                    <a:pt x="7" y="17"/>
                  </a:lnTo>
                  <a:lnTo>
                    <a:pt x="5" y="21"/>
                  </a:lnTo>
                  <a:lnTo>
                    <a:pt x="4" y="27"/>
                  </a:lnTo>
                  <a:lnTo>
                    <a:pt x="3" y="30"/>
                  </a:lnTo>
                  <a:lnTo>
                    <a:pt x="1" y="36"/>
                  </a:lnTo>
                  <a:lnTo>
                    <a:pt x="0" y="42"/>
                  </a:lnTo>
                  <a:lnTo>
                    <a:pt x="4" y="40"/>
                  </a:lnTo>
                  <a:lnTo>
                    <a:pt x="6" y="40"/>
                  </a:lnTo>
                  <a:lnTo>
                    <a:pt x="9" y="38"/>
                  </a:lnTo>
                  <a:lnTo>
                    <a:pt x="12" y="36"/>
                  </a:lnTo>
                  <a:lnTo>
                    <a:pt x="14" y="32"/>
                  </a:lnTo>
                  <a:lnTo>
                    <a:pt x="17" y="28"/>
                  </a:lnTo>
                  <a:lnTo>
                    <a:pt x="19" y="27"/>
                  </a:lnTo>
                  <a:lnTo>
                    <a:pt x="22" y="21"/>
                  </a:lnTo>
                  <a:close/>
                </a:path>
              </a:pathLst>
            </a:custGeom>
            <a:solidFill>
              <a:srgbClr val="FF00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1" name="Freeform 71"/>
            <p:cNvSpPr/>
            <p:nvPr/>
          </p:nvSpPr>
          <p:spPr>
            <a:xfrm>
              <a:off x="4353" y="3528"/>
              <a:ext cx="29" cy="110"/>
            </a:xfrm>
            <a:custGeom>
              <a:avLst/>
              <a:gdLst/>
              <a:ahLst/>
              <a:cxnLst>
                <a:cxn ang="0">
                  <a:pos x="29" y="106"/>
                </a:cxn>
                <a:cxn ang="0">
                  <a:pos x="26" y="49"/>
                </a:cxn>
                <a:cxn ang="0">
                  <a:pos x="25" y="47"/>
                </a:cxn>
                <a:cxn ang="0">
                  <a:pos x="24" y="47"/>
                </a:cxn>
                <a:cxn ang="0">
                  <a:pos x="23" y="45"/>
                </a:cxn>
                <a:cxn ang="0">
                  <a:pos x="22" y="45"/>
                </a:cxn>
                <a:cxn ang="0">
                  <a:pos x="19" y="42"/>
                </a:cxn>
                <a:cxn ang="0">
                  <a:pos x="16" y="36"/>
                </a:cxn>
                <a:cxn ang="0">
                  <a:pos x="14" y="30"/>
                </a:cxn>
                <a:cxn ang="0">
                  <a:pos x="11" y="24"/>
                </a:cxn>
                <a:cxn ang="0">
                  <a:pos x="9" y="19"/>
                </a:cxn>
                <a:cxn ang="0">
                  <a:pos x="5" y="11"/>
                </a:cxn>
                <a:cxn ang="0">
                  <a:pos x="3" y="5"/>
                </a:cxn>
                <a:cxn ang="0">
                  <a:pos x="0" y="0"/>
                </a:cxn>
                <a:cxn ang="0">
                  <a:pos x="1" y="2"/>
                </a:cxn>
                <a:cxn ang="0">
                  <a:pos x="1" y="3"/>
                </a:cxn>
                <a:cxn ang="0">
                  <a:pos x="1" y="5"/>
                </a:cxn>
                <a:cxn ang="0">
                  <a:pos x="1" y="7"/>
                </a:cxn>
                <a:cxn ang="0">
                  <a:pos x="3" y="23"/>
                </a:cxn>
                <a:cxn ang="0">
                  <a:pos x="5" y="36"/>
                </a:cxn>
                <a:cxn ang="0">
                  <a:pos x="9" y="47"/>
                </a:cxn>
                <a:cxn ang="0">
                  <a:pos x="12" y="59"/>
                </a:cxn>
                <a:cxn ang="0">
                  <a:pos x="15" y="70"/>
                </a:cxn>
                <a:cxn ang="0">
                  <a:pos x="19" y="82"/>
                </a:cxn>
                <a:cxn ang="0">
                  <a:pos x="22" y="93"/>
                </a:cxn>
                <a:cxn ang="0">
                  <a:pos x="24" y="105"/>
                </a:cxn>
                <a:cxn ang="0">
                  <a:pos x="25" y="106"/>
                </a:cxn>
                <a:cxn ang="0">
                  <a:pos x="26" y="108"/>
                </a:cxn>
                <a:cxn ang="0">
                  <a:pos x="28" y="108"/>
                </a:cxn>
                <a:cxn ang="0">
                  <a:pos x="29" y="110"/>
                </a:cxn>
                <a:cxn ang="0">
                  <a:pos x="29" y="108"/>
                </a:cxn>
                <a:cxn ang="0">
                  <a:pos x="29" y="106"/>
                </a:cxn>
              </a:cxnLst>
              <a:rect l="0" t="0" r="0" b="0"/>
              <a:pathLst>
                <a:path w="29" h="110">
                  <a:moveTo>
                    <a:pt x="29" y="106"/>
                  </a:moveTo>
                  <a:lnTo>
                    <a:pt x="26" y="49"/>
                  </a:lnTo>
                  <a:lnTo>
                    <a:pt x="25" y="47"/>
                  </a:lnTo>
                  <a:lnTo>
                    <a:pt x="24" y="47"/>
                  </a:lnTo>
                  <a:lnTo>
                    <a:pt x="23" y="45"/>
                  </a:lnTo>
                  <a:lnTo>
                    <a:pt x="22" y="45"/>
                  </a:lnTo>
                  <a:lnTo>
                    <a:pt x="19" y="42"/>
                  </a:lnTo>
                  <a:lnTo>
                    <a:pt x="16" y="36"/>
                  </a:lnTo>
                  <a:lnTo>
                    <a:pt x="14" y="30"/>
                  </a:lnTo>
                  <a:lnTo>
                    <a:pt x="11" y="24"/>
                  </a:lnTo>
                  <a:lnTo>
                    <a:pt x="9" y="19"/>
                  </a:lnTo>
                  <a:lnTo>
                    <a:pt x="5" y="11"/>
                  </a:lnTo>
                  <a:lnTo>
                    <a:pt x="3" y="5"/>
                  </a:lnTo>
                  <a:lnTo>
                    <a:pt x="0" y="0"/>
                  </a:lnTo>
                  <a:lnTo>
                    <a:pt x="1" y="2"/>
                  </a:lnTo>
                  <a:lnTo>
                    <a:pt x="1" y="3"/>
                  </a:lnTo>
                  <a:lnTo>
                    <a:pt x="1" y="5"/>
                  </a:lnTo>
                  <a:lnTo>
                    <a:pt x="1" y="7"/>
                  </a:lnTo>
                  <a:lnTo>
                    <a:pt x="3" y="23"/>
                  </a:lnTo>
                  <a:lnTo>
                    <a:pt x="5" y="36"/>
                  </a:lnTo>
                  <a:lnTo>
                    <a:pt x="9" y="47"/>
                  </a:lnTo>
                  <a:lnTo>
                    <a:pt x="12" y="59"/>
                  </a:lnTo>
                  <a:lnTo>
                    <a:pt x="15" y="70"/>
                  </a:lnTo>
                  <a:lnTo>
                    <a:pt x="19" y="82"/>
                  </a:lnTo>
                  <a:lnTo>
                    <a:pt x="22" y="93"/>
                  </a:lnTo>
                  <a:lnTo>
                    <a:pt x="24" y="105"/>
                  </a:lnTo>
                  <a:lnTo>
                    <a:pt x="25" y="106"/>
                  </a:lnTo>
                  <a:lnTo>
                    <a:pt x="26" y="108"/>
                  </a:lnTo>
                  <a:lnTo>
                    <a:pt x="28" y="108"/>
                  </a:lnTo>
                  <a:lnTo>
                    <a:pt x="29" y="110"/>
                  </a:lnTo>
                  <a:lnTo>
                    <a:pt x="29" y="108"/>
                  </a:lnTo>
                  <a:lnTo>
                    <a:pt x="29" y="106"/>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2" name="Freeform 72"/>
            <p:cNvSpPr/>
            <p:nvPr/>
          </p:nvSpPr>
          <p:spPr>
            <a:xfrm>
              <a:off x="4316" y="3236"/>
              <a:ext cx="62" cy="316"/>
            </a:xfrm>
            <a:custGeom>
              <a:avLst/>
              <a:gdLst/>
              <a:ahLst/>
              <a:cxnLst>
                <a:cxn ang="0">
                  <a:pos x="61" y="301"/>
                </a:cxn>
                <a:cxn ang="0">
                  <a:pos x="61" y="280"/>
                </a:cxn>
                <a:cxn ang="0">
                  <a:pos x="58" y="259"/>
                </a:cxn>
                <a:cxn ang="0">
                  <a:pos x="52" y="234"/>
                </a:cxn>
                <a:cxn ang="0">
                  <a:pos x="47" y="212"/>
                </a:cxn>
                <a:cxn ang="0">
                  <a:pos x="41" y="189"/>
                </a:cxn>
                <a:cxn ang="0">
                  <a:pos x="35" y="166"/>
                </a:cxn>
                <a:cxn ang="0">
                  <a:pos x="30" y="141"/>
                </a:cxn>
                <a:cxn ang="0">
                  <a:pos x="25" y="116"/>
                </a:cxn>
                <a:cxn ang="0">
                  <a:pos x="20" y="91"/>
                </a:cxn>
                <a:cxn ang="0">
                  <a:pos x="16" y="69"/>
                </a:cxn>
                <a:cxn ang="0">
                  <a:pos x="12" y="48"/>
                </a:cxn>
                <a:cxn ang="0">
                  <a:pos x="9" y="29"/>
                </a:cxn>
                <a:cxn ang="0">
                  <a:pos x="4" y="9"/>
                </a:cxn>
                <a:cxn ang="0">
                  <a:pos x="1" y="0"/>
                </a:cxn>
                <a:cxn ang="0">
                  <a:pos x="0" y="4"/>
                </a:cxn>
                <a:cxn ang="0">
                  <a:pos x="1" y="23"/>
                </a:cxn>
                <a:cxn ang="0">
                  <a:pos x="3" y="46"/>
                </a:cxn>
                <a:cxn ang="0">
                  <a:pos x="4" y="69"/>
                </a:cxn>
                <a:cxn ang="0">
                  <a:pos x="5" y="91"/>
                </a:cxn>
                <a:cxn ang="0">
                  <a:pos x="8" y="109"/>
                </a:cxn>
                <a:cxn ang="0">
                  <a:pos x="10" y="120"/>
                </a:cxn>
                <a:cxn ang="0">
                  <a:pos x="11" y="131"/>
                </a:cxn>
                <a:cxn ang="0">
                  <a:pos x="13" y="143"/>
                </a:cxn>
                <a:cxn ang="0">
                  <a:pos x="15" y="162"/>
                </a:cxn>
                <a:cxn ang="0">
                  <a:pos x="19" y="187"/>
                </a:cxn>
                <a:cxn ang="0">
                  <a:pos x="22" y="210"/>
                </a:cxn>
                <a:cxn ang="0">
                  <a:pos x="28" y="233"/>
                </a:cxn>
                <a:cxn ang="0">
                  <a:pos x="33" y="254"/>
                </a:cxn>
                <a:cxn ang="0">
                  <a:pos x="41" y="273"/>
                </a:cxn>
                <a:cxn ang="0">
                  <a:pos x="48" y="292"/>
                </a:cxn>
                <a:cxn ang="0">
                  <a:pos x="56" y="309"/>
                </a:cxn>
                <a:cxn ang="0">
                  <a:pos x="61" y="316"/>
                </a:cxn>
                <a:cxn ang="0">
                  <a:pos x="62" y="315"/>
                </a:cxn>
              </a:cxnLst>
              <a:rect l="0" t="0" r="0" b="0"/>
              <a:pathLst>
                <a:path w="62" h="316">
                  <a:moveTo>
                    <a:pt x="62" y="313"/>
                  </a:moveTo>
                  <a:lnTo>
                    <a:pt x="61" y="301"/>
                  </a:lnTo>
                  <a:lnTo>
                    <a:pt x="61" y="292"/>
                  </a:lnTo>
                  <a:lnTo>
                    <a:pt x="61" y="280"/>
                  </a:lnTo>
                  <a:lnTo>
                    <a:pt x="60" y="273"/>
                  </a:lnTo>
                  <a:lnTo>
                    <a:pt x="58" y="259"/>
                  </a:lnTo>
                  <a:lnTo>
                    <a:pt x="56" y="248"/>
                  </a:lnTo>
                  <a:lnTo>
                    <a:pt x="52" y="234"/>
                  </a:lnTo>
                  <a:lnTo>
                    <a:pt x="50" y="223"/>
                  </a:lnTo>
                  <a:lnTo>
                    <a:pt x="47" y="212"/>
                  </a:lnTo>
                  <a:lnTo>
                    <a:pt x="43" y="200"/>
                  </a:lnTo>
                  <a:lnTo>
                    <a:pt x="41" y="189"/>
                  </a:lnTo>
                  <a:lnTo>
                    <a:pt x="38" y="177"/>
                  </a:lnTo>
                  <a:lnTo>
                    <a:pt x="35" y="166"/>
                  </a:lnTo>
                  <a:lnTo>
                    <a:pt x="33" y="152"/>
                  </a:lnTo>
                  <a:lnTo>
                    <a:pt x="30" y="141"/>
                  </a:lnTo>
                  <a:lnTo>
                    <a:pt x="28" y="130"/>
                  </a:lnTo>
                  <a:lnTo>
                    <a:pt x="25" y="116"/>
                  </a:lnTo>
                  <a:lnTo>
                    <a:pt x="23" y="105"/>
                  </a:lnTo>
                  <a:lnTo>
                    <a:pt x="20" y="91"/>
                  </a:lnTo>
                  <a:lnTo>
                    <a:pt x="18" y="80"/>
                  </a:lnTo>
                  <a:lnTo>
                    <a:pt x="16" y="69"/>
                  </a:lnTo>
                  <a:lnTo>
                    <a:pt x="14" y="57"/>
                  </a:lnTo>
                  <a:lnTo>
                    <a:pt x="12" y="48"/>
                  </a:lnTo>
                  <a:lnTo>
                    <a:pt x="10" y="38"/>
                  </a:lnTo>
                  <a:lnTo>
                    <a:pt x="9" y="29"/>
                  </a:lnTo>
                  <a:lnTo>
                    <a:pt x="6" y="19"/>
                  </a:lnTo>
                  <a:lnTo>
                    <a:pt x="4" y="9"/>
                  </a:lnTo>
                  <a:lnTo>
                    <a:pt x="2" y="0"/>
                  </a:lnTo>
                  <a:lnTo>
                    <a:pt x="1" y="0"/>
                  </a:lnTo>
                  <a:lnTo>
                    <a:pt x="0" y="2"/>
                  </a:lnTo>
                  <a:lnTo>
                    <a:pt x="0" y="4"/>
                  </a:lnTo>
                  <a:lnTo>
                    <a:pt x="1" y="11"/>
                  </a:lnTo>
                  <a:lnTo>
                    <a:pt x="1" y="23"/>
                  </a:lnTo>
                  <a:lnTo>
                    <a:pt x="2" y="34"/>
                  </a:lnTo>
                  <a:lnTo>
                    <a:pt x="3" y="46"/>
                  </a:lnTo>
                  <a:lnTo>
                    <a:pt x="3" y="57"/>
                  </a:lnTo>
                  <a:lnTo>
                    <a:pt x="4" y="69"/>
                  </a:lnTo>
                  <a:lnTo>
                    <a:pt x="5" y="80"/>
                  </a:lnTo>
                  <a:lnTo>
                    <a:pt x="5" y="91"/>
                  </a:lnTo>
                  <a:lnTo>
                    <a:pt x="6" y="103"/>
                  </a:lnTo>
                  <a:lnTo>
                    <a:pt x="8" y="109"/>
                  </a:lnTo>
                  <a:lnTo>
                    <a:pt x="9" y="114"/>
                  </a:lnTo>
                  <a:lnTo>
                    <a:pt x="10" y="120"/>
                  </a:lnTo>
                  <a:lnTo>
                    <a:pt x="11" y="126"/>
                  </a:lnTo>
                  <a:lnTo>
                    <a:pt x="11" y="131"/>
                  </a:lnTo>
                  <a:lnTo>
                    <a:pt x="12" y="137"/>
                  </a:lnTo>
                  <a:lnTo>
                    <a:pt x="13" y="143"/>
                  </a:lnTo>
                  <a:lnTo>
                    <a:pt x="14" y="149"/>
                  </a:lnTo>
                  <a:lnTo>
                    <a:pt x="15" y="162"/>
                  </a:lnTo>
                  <a:lnTo>
                    <a:pt x="16" y="175"/>
                  </a:lnTo>
                  <a:lnTo>
                    <a:pt x="19" y="187"/>
                  </a:lnTo>
                  <a:lnTo>
                    <a:pt x="20" y="198"/>
                  </a:lnTo>
                  <a:lnTo>
                    <a:pt x="22" y="210"/>
                  </a:lnTo>
                  <a:lnTo>
                    <a:pt x="25" y="221"/>
                  </a:lnTo>
                  <a:lnTo>
                    <a:pt x="28" y="233"/>
                  </a:lnTo>
                  <a:lnTo>
                    <a:pt x="31" y="244"/>
                  </a:lnTo>
                  <a:lnTo>
                    <a:pt x="33" y="254"/>
                  </a:lnTo>
                  <a:lnTo>
                    <a:pt x="37" y="263"/>
                  </a:lnTo>
                  <a:lnTo>
                    <a:pt x="41" y="273"/>
                  </a:lnTo>
                  <a:lnTo>
                    <a:pt x="44" y="282"/>
                  </a:lnTo>
                  <a:lnTo>
                    <a:pt x="48" y="292"/>
                  </a:lnTo>
                  <a:lnTo>
                    <a:pt x="52" y="299"/>
                  </a:lnTo>
                  <a:lnTo>
                    <a:pt x="56" y="309"/>
                  </a:lnTo>
                  <a:lnTo>
                    <a:pt x="60" y="316"/>
                  </a:lnTo>
                  <a:lnTo>
                    <a:pt x="61" y="316"/>
                  </a:lnTo>
                  <a:lnTo>
                    <a:pt x="62" y="316"/>
                  </a:lnTo>
                  <a:lnTo>
                    <a:pt x="62" y="315"/>
                  </a:lnTo>
                  <a:lnTo>
                    <a:pt x="62" y="313"/>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3" name="Freeform 73"/>
            <p:cNvSpPr/>
            <p:nvPr/>
          </p:nvSpPr>
          <p:spPr>
            <a:xfrm>
              <a:off x="4370" y="3024"/>
              <a:ext cx="2" cy="8"/>
            </a:xfrm>
            <a:custGeom>
              <a:avLst/>
              <a:gdLst/>
              <a:ahLst/>
              <a:cxnLst>
                <a:cxn ang="0">
                  <a:pos x="2" y="4"/>
                </a:cxn>
                <a:cxn ang="0">
                  <a:pos x="2" y="2"/>
                </a:cxn>
                <a:cxn ang="0">
                  <a:pos x="2" y="0"/>
                </a:cxn>
                <a:cxn ang="0">
                  <a:pos x="2" y="2"/>
                </a:cxn>
                <a:cxn ang="0">
                  <a:pos x="0" y="4"/>
                </a:cxn>
                <a:cxn ang="0">
                  <a:pos x="0" y="6"/>
                </a:cxn>
                <a:cxn ang="0">
                  <a:pos x="0" y="8"/>
                </a:cxn>
                <a:cxn ang="0">
                  <a:pos x="0" y="6"/>
                </a:cxn>
                <a:cxn ang="0">
                  <a:pos x="2" y="4"/>
                </a:cxn>
              </a:cxnLst>
              <a:rect l="0" t="0" r="0" b="0"/>
              <a:pathLst>
                <a:path w="2" h="8">
                  <a:moveTo>
                    <a:pt x="2" y="4"/>
                  </a:moveTo>
                  <a:lnTo>
                    <a:pt x="2" y="2"/>
                  </a:lnTo>
                  <a:lnTo>
                    <a:pt x="2" y="0"/>
                  </a:lnTo>
                  <a:lnTo>
                    <a:pt x="2" y="2"/>
                  </a:lnTo>
                  <a:lnTo>
                    <a:pt x="0" y="4"/>
                  </a:lnTo>
                  <a:lnTo>
                    <a:pt x="0" y="6"/>
                  </a:lnTo>
                  <a:lnTo>
                    <a:pt x="0" y="8"/>
                  </a:lnTo>
                  <a:lnTo>
                    <a:pt x="0" y="6"/>
                  </a:lnTo>
                  <a:lnTo>
                    <a:pt x="2" y="4"/>
                  </a:lnTo>
                  <a:close/>
                </a:path>
              </a:pathLst>
            </a:custGeom>
            <a:solidFill>
              <a:srgbClr val="0000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4" name="Freeform 74"/>
            <p:cNvSpPr/>
            <p:nvPr/>
          </p:nvSpPr>
          <p:spPr>
            <a:xfrm>
              <a:off x="4366" y="3032"/>
              <a:ext cx="3" cy="19"/>
            </a:xfrm>
            <a:custGeom>
              <a:avLst/>
              <a:gdLst/>
              <a:ahLst/>
              <a:cxnLst>
                <a:cxn ang="0">
                  <a:pos x="3" y="2"/>
                </a:cxn>
                <a:cxn ang="0">
                  <a:pos x="3" y="0"/>
                </a:cxn>
                <a:cxn ang="0">
                  <a:pos x="2" y="4"/>
                </a:cxn>
                <a:cxn ang="0">
                  <a:pos x="1" y="9"/>
                </a:cxn>
                <a:cxn ang="0">
                  <a:pos x="1" y="13"/>
                </a:cxn>
                <a:cxn ang="0">
                  <a:pos x="0" y="19"/>
                </a:cxn>
                <a:cxn ang="0">
                  <a:pos x="3" y="2"/>
                </a:cxn>
              </a:cxnLst>
              <a:rect l="0" t="0" r="0" b="0"/>
              <a:pathLst>
                <a:path w="3" h="19">
                  <a:moveTo>
                    <a:pt x="3" y="2"/>
                  </a:moveTo>
                  <a:lnTo>
                    <a:pt x="3" y="0"/>
                  </a:lnTo>
                  <a:lnTo>
                    <a:pt x="2" y="4"/>
                  </a:lnTo>
                  <a:lnTo>
                    <a:pt x="1" y="9"/>
                  </a:lnTo>
                  <a:lnTo>
                    <a:pt x="1" y="13"/>
                  </a:lnTo>
                  <a:lnTo>
                    <a:pt x="0" y="19"/>
                  </a:lnTo>
                  <a:lnTo>
                    <a:pt x="3" y="2"/>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5" name="Freeform 75"/>
            <p:cNvSpPr/>
            <p:nvPr/>
          </p:nvSpPr>
          <p:spPr>
            <a:xfrm>
              <a:off x="4303" y="2847"/>
              <a:ext cx="45" cy="377"/>
            </a:xfrm>
            <a:custGeom>
              <a:avLst/>
              <a:gdLst/>
              <a:ahLst/>
              <a:cxnLst>
                <a:cxn ang="0">
                  <a:pos x="45" y="362"/>
                </a:cxn>
                <a:cxn ang="0">
                  <a:pos x="45" y="332"/>
                </a:cxn>
                <a:cxn ang="0">
                  <a:pos x="44" y="301"/>
                </a:cxn>
                <a:cxn ang="0">
                  <a:pos x="43" y="269"/>
                </a:cxn>
                <a:cxn ang="0">
                  <a:pos x="41" y="236"/>
                </a:cxn>
                <a:cxn ang="0">
                  <a:pos x="41" y="225"/>
                </a:cxn>
                <a:cxn ang="0">
                  <a:pos x="40" y="213"/>
                </a:cxn>
                <a:cxn ang="0">
                  <a:pos x="38" y="200"/>
                </a:cxn>
                <a:cxn ang="0">
                  <a:pos x="38" y="189"/>
                </a:cxn>
                <a:cxn ang="0">
                  <a:pos x="37" y="177"/>
                </a:cxn>
                <a:cxn ang="0">
                  <a:pos x="36" y="166"/>
                </a:cxn>
                <a:cxn ang="0">
                  <a:pos x="34" y="152"/>
                </a:cxn>
                <a:cxn ang="0">
                  <a:pos x="33" y="141"/>
                </a:cxn>
                <a:cxn ang="0">
                  <a:pos x="32" y="137"/>
                </a:cxn>
                <a:cxn ang="0">
                  <a:pos x="31" y="131"/>
                </a:cxn>
                <a:cxn ang="0">
                  <a:pos x="31" y="128"/>
                </a:cxn>
                <a:cxn ang="0">
                  <a:pos x="29" y="122"/>
                </a:cxn>
                <a:cxn ang="0">
                  <a:pos x="29" y="118"/>
                </a:cxn>
                <a:cxn ang="0">
                  <a:pos x="28" y="112"/>
                </a:cxn>
                <a:cxn ang="0">
                  <a:pos x="28" y="109"/>
                </a:cxn>
                <a:cxn ang="0">
                  <a:pos x="27" y="105"/>
                </a:cxn>
                <a:cxn ang="0">
                  <a:pos x="27" y="99"/>
                </a:cxn>
                <a:cxn ang="0">
                  <a:pos x="27" y="91"/>
                </a:cxn>
                <a:cxn ang="0">
                  <a:pos x="26" y="86"/>
                </a:cxn>
                <a:cxn ang="0">
                  <a:pos x="26" y="80"/>
                </a:cxn>
                <a:cxn ang="0">
                  <a:pos x="5" y="0"/>
                </a:cxn>
                <a:cxn ang="0">
                  <a:pos x="4" y="0"/>
                </a:cxn>
                <a:cxn ang="0">
                  <a:pos x="3" y="0"/>
                </a:cxn>
                <a:cxn ang="0">
                  <a:pos x="2" y="0"/>
                </a:cxn>
                <a:cxn ang="0">
                  <a:pos x="2" y="2"/>
                </a:cxn>
                <a:cxn ang="0">
                  <a:pos x="0" y="29"/>
                </a:cxn>
                <a:cxn ang="0">
                  <a:pos x="0" y="55"/>
                </a:cxn>
                <a:cxn ang="0">
                  <a:pos x="0" y="82"/>
                </a:cxn>
                <a:cxn ang="0">
                  <a:pos x="0" y="111"/>
                </a:cxn>
                <a:cxn ang="0">
                  <a:pos x="0" y="124"/>
                </a:cxn>
                <a:cxn ang="0">
                  <a:pos x="2" y="137"/>
                </a:cxn>
                <a:cxn ang="0">
                  <a:pos x="2" y="151"/>
                </a:cxn>
                <a:cxn ang="0">
                  <a:pos x="2" y="164"/>
                </a:cxn>
                <a:cxn ang="0">
                  <a:pos x="3" y="177"/>
                </a:cxn>
                <a:cxn ang="0">
                  <a:pos x="4" y="191"/>
                </a:cxn>
                <a:cxn ang="0">
                  <a:pos x="5" y="204"/>
                </a:cxn>
                <a:cxn ang="0">
                  <a:pos x="7" y="217"/>
                </a:cxn>
                <a:cxn ang="0">
                  <a:pos x="9" y="229"/>
                </a:cxn>
                <a:cxn ang="0">
                  <a:pos x="11" y="242"/>
                </a:cxn>
                <a:cxn ang="0">
                  <a:pos x="13" y="254"/>
                </a:cxn>
                <a:cxn ang="0">
                  <a:pos x="15" y="265"/>
                </a:cxn>
                <a:cxn ang="0">
                  <a:pos x="17" y="276"/>
                </a:cxn>
                <a:cxn ang="0">
                  <a:pos x="19" y="288"/>
                </a:cxn>
                <a:cxn ang="0">
                  <a:pos x="22" y="301"/>
                </a:cxn>
                <a:cxn ang="0">
                  <a:pos x="23" y="313"/>
                </a:cxn>
                <a:cxn ang="0">
                  <a:pos x="42" y="377"/>
                </a:cxn>
                <a:cxn ang="0">
                  <a:pos x="42" y="368"/>
                </a:cxn>
                <a:cxn ang="0">
                  <a:pos x="43" y="368"/>
                </a:cxn>
                <a:cxn ang="0">
                  <a:pos x="44" y="366"/>
                </a:cxn>
                <a:cxn ang="0">
                  <a:pos x="44" y="364"/>
                </a:cxn>
                <a:cxn ang="0">
                  <a:pos x="44" y="362"/>
                </a:cxn>
                <a:cxn ang="0">
                  <a:pos x="45" y="362"/>
                </a:cxn>
              </a:cxnLst>
              <a:rect l="0" t="0" r="0" b="0"/>
              <a:pathLst>
                <a:path w="45" h="377">
                  <a:moveTo>
                    <a:pt x="45" y="362"/>
                  </a:moveTo>
                  <a:lnTo>
                    <a:pt x="45" y="332"/>
                  </a:lnTo>
                  <a:lnTo>
                    <a:pt x="44" y="301"/>
                  </a:lnTo>
                  <a:lnTo>
                    <a:pt x="43" y="269"/>
                  </a:lnTo>
                  <a:lnTo>
                    <a:pt x="41" y="236"/>
                  </a:lnTo>
                  <a:lnTo>
                    <a:pt x="41" y="225"/>
                  </a:lnTo>
                  <a:lnTo>
                    <a:pt x="40" y="213"/>
                  </a:lnTo>
                  <a:lnTo>
                    <a:pt x="38" y="200"/>
                  </a:lnTo>
                  <a:lnTo>
                    <a:pt x="38" y="189"/>
                  </a:lnTo>
                  <a:lnTo>
                    <a:pt x="37" y="177"/>
                  </a:lnTo>
                  <a:lnTo>
                    <a:pt x="36" y="166"/>
                  </a:lnTo>
                  <a:lnTo>
                    <a:pt x="34" y="152"/>
                  </a:lnTo>
                  <a:lnTo>
                    <a:pt x="33" y="141"/>
                  </a:lnTo>
                  <a:lnTo>
                    <a:pt x="32" y="137"/>
                  </a:lnTo>
                  <a:lnTo>
                    <a:pt x="31" y="131"/>
                  </a:lnTo>
                  <a:lnTo>
                    <a:pt x="31" y="128"/>
                  </a:lnTo>
                  <a:lnTo>
                    <a:pt x="29" y="122"/>
                  </a:lnTo>
                  <a:lnTo>
                    <a:pt x="29" y="118"/>
                  </a:lnTo>
                  <a:lnTo>
                    <a:pt x="28" y="112"/>
                  </a:lnTo>
                  <a:lnTo>
                    <a:pt x="28" y="109"/>
                  </a:lnTo>
                  <a:lnTo>
                    <a:pt x="27" y="105"/>
                  </a:lnTo>
                  <a:lnTo>
                    <a:pt x="27" y="99"/>
                  </a:lnTo>
                  <a:lnTo>
                    <a:pt x="27" y="91"/>
                  </a:lnTo>
                  <a:lnTo>
                    <a:pt x="26" y="86"/>
                  </a:lnTo>
                  <a:lnTo>
                    <a:pt x="26" y="80"/>
                  </a:lnTo>
                  <a:lnTo>
                    <a:pt x="5" y="0"/>
                  </a:lnTo>
                  <a:lnTo>
                    <a:pt x="4" y="0"/>
                  </a:lnTo>
                  <a:lnTo>
                    <a:pt x="3" y="0"/>
                  </a:lnTo>
                  <a:lnTo>
                    <a:pt x="2" y="0"/>
                  </a:lnTo>
                  <a:lnTo>
                    <a:pt x="2" y="2"/>
                  </a:lnTo>
                  <a:lnTo>
                    <a:pt x="0" y="29"/>
                  </a:lnTo>
                  <a:lnTo>
                    <a:pt x="0" y="55"/>
                  </a:lnTo>
                  <a:lnTo>
                    <a:pt x="0" y="82"/>
                  </a:lnTo>
                  <a:lnTo>
                    <a:pt x="0" y="111"/>
                  </a:lnTo>
                  <a:lnTo>
                    <a:pt x="0" y="124"/>
                  </a:lnTo>
                  <a:lnTo>
                    <a:pt x="2" y="137"/>
                  </a:lnTo>
                  <a:lnTo>
                    <a:pt x="2" y="151"/>
                  </a:lnTo>
                  <a:lnTo>
                    <a:pt x="2" y="164"/>
                  </a:lnTo>
                  <a:lnTo>
                    <a:pt x="3" y="177"/>
                  </a:lnTo>
                  <a:lnTo>
                    <a:pt x="4" y="191"/>
                  </a:lnTo>
                  <a:lnTo>
                    <a:pt x="5" y="204"/>
                  </a:lnTo>
                  <a:lnTo>
                    <a:pt x="7" y="217"/>
                  </a:lnTo>
                  <a:lnTo>
                    <a:pt x="9" y="229"/>
                  </a:lnTo>
                  <a:lnTo>
                    <a:pt x="11" y="242"/>
                  </a:lnTo>
                  <a:lnTo>
                    <a:pt x="13" y="254"/>
                  </a:lnTo>
                  <a:lnTo>
                    <a:pt x="15" y="265"/>
                  </a:lnTo>
                  <a:lnTo>
                    <a:pt x="17" y="276"/>
                  </a:lnTo>
                  <a:lnTo>
                    <a:pt x="19" y="288"/>
                  </a:lnTo>
                  <a:lnTo>
                    <a:pt x="22" y="301"/>
                  </a:lnTo>
                  <a:lnTo>
                    <a:pt x="23" y="313"/>
                  </a:lnTo>
                  <a:lnTo>
                    <a:pt x="42" y="377"/>
                  </a:lnTo>
                  <a:lnTo>
                    <a:pt x="42" y="368"/>
                  </a:lnTo>
                  <a:lnTo>
                    <a:pt x="43" y="368"/>
                  </a:lnTo>
                  <a:lnTo>
                    <a:pt x="44" y="366"/>
                  </a:lnTo>
                  <a:lnTo>
                    <a:pt x="44" y="364"/>
                  </a:lnTo>
                  <a:lnTo>
                    <a:pt x="44" y="362"/>
                  </a:lnTo>
                  <a:lnTo>
                    <a:pt x="45" y="362"/>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6" name="Freeform 76"/>
            <p:cNvSpPr/>
            <p:nvPr/>
          </p:nvSpPr>
          <p:spPr>
            <a:xfrm>
              <a:off x="4263" y="2717"/>
              <a:ext cx="33" cy="250"/>
            </a:xfrm>
            <a:custGeom>
              <a:avLst/>
              <a:gdLst/>
              <a:ahLst/>
              <a:cxnLst>
                <a:cxn ang="0">
                  <a:pos x="33" y="229"/>
                </a:cxn>
                <a:cxn ang="0">
                  <a:pos x="33" y="191"/>
                </a:cxn>
                <a:cxn ang="0">
                  <a:pos x="32" y="151"/>
                </a:cxn>
                <a:cxn ang="0">
                  <a:pos x="30" y="111"/>
                </a:cxn>
                <a:cxn ang="0">
                  <a:pos x="28" y="73"/>
                </a:cxn>
                <a:cxn ang="0">
                  <a:pos x="25" y="61"/>
                </a:cxn>
                <a:cxn ang="0">
                  <a:pos x="23" y="52"/>
                </a:cxn>
                <a:cxn ang="0">
                  <a:pos x="18" y="42"/>
                </a:cxn>
                <a:cxn ang="0">
                  <a:pos x="15" y="35"/>
                </a:cxn>
                <a:cxn ang="0">
                  <a:pos x="10" y="25"/>
                </a:cxn>
                <a:cxn ang="0">
                  <a:pos x="7" y="17"/>
                </a:cxn>
                <a:cxn ang="0">
                  <a:pos x="4" y="10"/>
                </a:cxn>
                <a:cxn ang="0">
                  <a:pos x="0" y="0"/>
                </a:cxn>
                <a:cxn ang="0">
                  <a:pos x="0" y="19"/>
                </a:cxn>
                <a:cxn ang="0">
                  <a:pos x="0" y="40"/>
                </a:cxn>
                <a:cxn ang="0">
                  <a:pos x="1" y="61"/>
                </a:cxn>
                <a:cxn ang="0">
                  <a:pos x="2" y="82"/>
                </a:cxn>
                <a:cxn ang="0">
                  <a:pos x="4" y="94"/>
                </a:cxn>
                <a:cxn ang="0">
                  <a:pos x="4" y="103"/>
                </a:cxn>
                <a:cxn ang="0">
                  <a:pos x="5" y="113"/>
                </a:cxn>
                <a:cxn ang="0">
                  <a:pos x="6" y="122"/>
                </a:cxn>
                <a:cxn ang="0">
                  <a:pos x="7" y="132"/>
                </a:cxn>
                <a:cxn ang="0">
                  <a:pos x="9" y="143"/>
                </a:cxn>
                <a:cxn ang="0">
                  <a:pos x="10" y="153"/>
                </a:cxn>
                <a:cxn ang="0">
                  <a:pos x="11" y="164"/>
                </a:cxn>
                <a:cxn ang="0">
                  <a:pos x="13" y="174"/>
                </a:cxn>
                <a:cxn ang="0">
                  <a:pos x="15" y="183"/>
                </a:cxn>
                <a:cxn ang="0">
                  <a:pos x="16" y="193"/>
                </a:cxn>
                <a:cxn ang="0">
                  <a:pos x="18" y="202"/>
                </a:cxn>
                <a:cxn ang="0">
                  <a:pos x="18" y="208"/>
                </a:cxn>
                <a:cxn ang="0">
                  <a:pos x="19" y="212"/>
                </a:cxn>
                <a:cxn ang="0">
                  <a:pos x="19" y="218"/>
                </a:cxn>
                <a:cxn ang="0">
                  <a:pos x="20" y="221"/>
                </a:cxn>
                <a:cxn ang="0">
                  <a:pos x="21" y="225"/>
                </a:cxn>
                <a:cxn ang="0">
                  <a:pos x="23" y="229"/>
                </a:cxn>
                <a:cxn ang="0">
                  <a:pos x="24" y="233"/>
                </a:cxn>
                <a:cxn ang="0">
                  <a:pos x="24" y="237"/>
                </a:cxn>
                <a:cxn ang="0">
                  <a:pos x="25" y="241"/>
                </a:cxn>
                <a:cxn ang="0">
                  <a:pos x="25" y="244"/>
                </a:cxn>
                <a:cxn ang="0">
                  <a:pos x="25" y="248"/>
                </a:cxn>
                <a:cxn ang="0">
                  <a:pos x="26" y="250"/>
                </a:cxn>
                <a:cxn ang="0">
                  <a:pos x="33" y="229"/>
                </a:cxn>
              </a:cxnLst>
              <a:rect l="0" t="0" r="0" b="0"/>
              <a:pathLst>
                <a:path w="33" h="250">
                  <a:moveTo>
                    <a:pt x="33" y="229"/>
                  </a:moveTo>
                  <a:lnTo>
                    <a:pt x="33" y="191"/>
                  </a:lnTo>
                  <a:lnTo>
                    <a:pt x="32" y="151"/>
                  </a:lnTo>
                  <a:lnTo>
                    <a:pt x="30" y="111"/>
                  </a:lnTo>
                  <a:lnTo>
                    <a:pt x="28" y="73"/>
                  </a:lnTo>
                  <a:lnTo>
                    <a:pt x="25" y="61"/>
                  </a:lnTo>
                  <a:lnTo>
                    <a:pt x="23" y="52"/>
                  </a:lnTo>
                  <a:lnTo>
                    <a:pt x="18" y="42"/>
                  </a:lnTo>
                  <a:lnTo>
                    <a:pt x="15" y="35"/>
                  </a:lnTo>
                  <a:lnTo>
                    <a:pt x="10" y="25"/>
                  </a:lnTo>
                  <a:lnTo>
                    <a:pt x="7" y="17"/>
                  </a:lnTo>
                  <a:lnTo>
                    <a:pt x="4" y="10"/>
                  </a:lnTo>
                  <a:lnTo>
                    <a:pt x="0" y="0"/>
                  </a:lnTo>
                  <a:lnTo>
                    <a:pt x="0" y="19"/>
                  </a:lnTo>
                  <a:lnTo>
                    <a:pt x="0" y="40"/>
                  </a:lnTo>
                  <a:lnTo>
                    <a:pt x="1" y="61"/>
                  </a:lnTo>
                  <a:lnTo>
                    <a:pt x="2" y="82"/>
                  </a:lnTo>
                  <a:lnTo>
                    <a:pt x="4" y="94"/>
                  </a:lnTo>
                  <a:lnTo>
                    <a:pt x="4" y="103"/>
                  </a:lnTo>
                  <a:lnTo>
                    <a:pt x="5" y="113"/>
                  </a:lnTo>
                  <a:lnTo>
                    <a:pt x="6" y="122"/>
                  </a:lnTo>
                  <a:lnTo>
                    <a:pt x="7" y="132"/>
                  </a:lnTo>
                  <a:lnTo>
                    <a:pt x="9" y="143"/>
                  </a:lnTo>
                  <a:lnTo>
                    <a:pt x="10" y="153"/>
                  </a:lnTo>
                  <a:lnTo>
                    <a:pt x="11" y="164"/>
                  </a:lnTo>
                  <a:lnTo>
                    <a:pt x="13" y="174"/>
                  </a:lnTo>
                  <a:lnTo>
                    <a:pt x="15" y="183"/>
                  </a:lnTo>
                  <a:lnTo>
                    <a:pt x="16" y="193"/>
                  </a:lnTo>
                  <a:lnTo>
                    <a:pt x="18" y="202"/>
                  </a:lnTo>
                  <a:lnTo>
                    <a:pt x="18" y="208"/>
                  </a:lnTo>
                  <a:lnTo>
                    <a:pt x="19" y="212"/>
                  </a:lnTo>
                  <a:lnTo>
                    <a:pt x="19" y="218"/>
                  </a:lnTo>
                  <a:lnTo>
                    <a:pt x="20" y="221"/>
                  </a:lnTo>
                  <a:lnTo>
                    <a:pt x="21" y="225"/>
                  </a:lnTo>
                  <a:lnTo>
                    <a:pt x="23" y="229"/>
                  </a:lnTo>
                  <a:lnTo>
                    <a:pt x="24" y="233"/>
                  </a:lnTo>
                  <a:lnTo>
                    <a:pt x="24" y="237"/>
                  </a:lnTo>
                  <a:lnTo>
                    <a:pt x="25" y="241"/>
                  </a:lnTo>
                  <a:lnTo>
                    <a:pt x="25" y="244"/>
                  </a:lnTo>
                  <a:lnTo>
                    <a:pt x="25" y="248"/>
                  </a:lnTo>
                  <a:lnTo>
                    <a:pt x="26" y="250"/>
                  </a:lnTo>
                  <a:lnTo>
                    <a:pt x="33" y="229"/>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7" name="Freeform 77"/>
            <p:cNvSpPr/>
            <p:nvPr/>
          </p:nvSpPr>
          <p:spPr>
            <a:xfrm>
              <a:off x="4274" y="3295"/>
              <a:ext cx="10" cy="25"/>
            </a:xfrm>
            <a:custGeom>
              <a:avLst/>
              <a:gdLst/>
              <a:ahLst/>
              <a:cxnLst>
                <a:cxn ang="0">
                  <a:pos x="10" y="17"/>
                </a:cxn>
                <a:cxn ang="0">
                  <a:pos x="0" y="0"/>
                </a:cxn>
                <a:cxn ang="0">
                  <a:pos x="8" y="25"/>
                </a:cxn>
                <a:cxn ang="0">
                  <a:pos x="9" y="23"/>
                </a:cxn>
                <a:cxn ang="0">
                  <a:pos x="9" y="21"/>
                </a:cxn>
                <a:cxn ang="0">
                  <a:pos x="10" y="17"/>
                </a:cxn>
              </a:cxnLst>
              <a:rect l="0" t="0" r="0" b="0"/>
              <a:pathLst>
                <a:path w="10" h="25">
                  <a:moveTo>
                    <a:pt x="10" y="17"/>
                  </a:moveTo>
                  <a:lnTo>
                    <a:pt x="0" y="0"/>
                  </a:lnTo>
                  <a:lnTo>
                    <a:pt x="8" y="25"/>
                  </a:lnTo>
                  <a:lnTo>
                    <a:pt x="9" y="23"/>
                  </a:lnTo>
                  <a:lnTo>
                    <a:pt x="9" y="21"/>
                  </a:lnTo>
                  <a:lnTo>
                    <a:pt x="10" y="17"/>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8" name="Freeform 78"/>
            <p:cNvSpPr/>
            <p:nvPr/>
          </p:nvSpPr>
          <p:spPr>
            <a:xfrm>
              <a:off x="4213" y="2370"/>
              <a:ext cx="64" cy="261"/>
            </a:xfrm>
            <a:custGeom>
              <a:avLst/>
              <a:gdLst/>
              <a:ahLst/>
              <a:cxnLst>
                <a:cxn ang="0">
                  <a:pos x="64" y="0"/>
                </a:cxn>
                <a:cxn ang="0">
                  <a:pos x="59" y="4"/>
                </a:cxn>
                <a:cxn ang="0">
                  <a:pos x="56" y="8"/>
                </a:cxn>
                <a:cxn ang="0">
                  <a:pos x="52" y="15"/>
                </a:cxn>
                <a:cxn ang="0">
                  <a:pos x="49" y="21"/>
                </a:cxn>
                <a:cxn ang="0">
                  <a:pos x="47" y="29"/>
                </a:cxn>
                <a:cxn ang="0">
                  <a:pos x="44" y="36"/>
                </a:cxn>
                <a:cxn ang="0">
                  <a:pos x="41" y="44"/>
                </a:cxn>
                <a:cxn ang="0">
                  <a:pos x="40" y="52"/>
                </a:cxn>
                <a:cxn ang="0">
                  <a:pos x="38" y="61"/>
                </a:cxn>
                <a:cxn ang="0">
                  <a:pos x="36" y="73"/>
                </a:cxn>
                <a:cxn ang="0">
                  <a:pos x="33" y="80"/>
                </a:cxn>
                <a:cxn ang="0">
                  <a:pos x="32" y="90"/>
                </a:cxn>
                <a:cxn ang="0">
                  <a:pos x="30" y="99"/>
                </a:cxn>
                <a:cxn ang="0">
                  <a:pos x="29" y="109"/>
                </a:cxn>
                <a:cxn ang="0">
                  <a:pos x="27" y="118"/>
                </a:cxn>
                <a:cxn ang="0">
                  <a:pos x="26" y="128"/>
                </a:cxn>
                <a:cxn ang="0">
                  <a:pos x="23" y="138"/>
                </a:cxn>
                <a:cxn ang="0">
                  <a:pos x="21" y="145"/>
                </a:cxn>
                <a:cxn ang="0">
                  <a:pos x="20" y="153"/>
                </a:cxn>
                <a:cxn ang="0">
                  <a:pos x="18" y="160"/>
                </a:cxn>
                <a:cxn ang="0">
                  <a:pos x="17" y="170"/>
                </a:cxn>
                <a:cxn ang="0">
                  <a:pos x="14" y="179"/>
                </a:cxn>
                <a:cxn ang="0">
                  <a:pos x="13" y="189"/>
                </a:cxn>
                <a:cxn ang="0">
                  <a:pos x="11" y="199"/>
                </a:cxn>
                <a:cxn ang="0">
                  <a:pos x="11" y="208"/>
                </a:cxn>
                <a:cxn ang="0">
                  <a:pos x="11" y="218"/>
                </a:cxn>
                <a:cxn ang="0">
                  <a:pos x="10" y="225"/>
                </a:cxn>
                <a:cxn ang="0">
                  <a:pos x="9" y="233"/>
                </a:cxn>
                <a:cxn ang="0">
                  <a:pos x="8" y="240"/>
                </a:cxn>
                <a:cxn ang="0">
                  <a:pos x="6" y="246"/>
                </a:cxn>
                <a:cxn ang="0">
                  <a:pos x="3" y="252"/>
                </a:cxn>
                <a:cxn ang="0">
                  <a:pos x="0" y="258"/>
                </a:cxn>
                <a:cxn ang="0">
                  <a:pos x="4" y="261"/>
                </a:cxn>
                <a:cxn ang="0">
                  <a:pos x="16" y="260"/>
                </a:cxn>
                <a:cxn ang="0">
                  <a:pos x="14" y="233"/>
                </a:cxn>
                <a:cxn ang="0">
                  <a:pos x="39" y="179"/>
                </a:cxn>
                <a:cxn ang="0">
                  <a:pos x="64" y="0"/>
                </a:cxn>
              </a:cxnLst>
              <a:rect l="0" t="0" r="0" b="0"/>
              <a:pathLst>
                <a:path w="64" h="261">
                  <a:moveTo>
                    <a:pt x="64" y="0"/>
                  </a:moveTo>
                  <a:lnTo>
                    <a:pt x="59" y="4"/>
                  </a:lnTo>
                  <a:lnTo>
                    <a:pt x="56" y="8"/>
                  </a:lnTo>
                  <a:lnTo>
                    <a:pt x="52" y="15"/>
                  </a:lnTo>
                  <a:lnTo>
                    <a:pt x="49" y="21"/>
                  </a:lnTo>
                  <a:lnTo>
                    <a:pt x="47" y="29"/>
                  </a:lnTo>
                  <a:lnTo>
                    <a:pt x="44" y="36"/>
                  </a:lnTo>
                  <a:lnTo>
                    <a:pt x="41" y="44"/>
                  </a:lnTo>
                  <a:lnTo>
                    <a:pt x="40" y="52"/>
                  </a:lnTo>
                  <a:lnTo>
                    <a:pt x="38" y="61"/>
                  </a:lnTo>
                  <a:lnTo>
                    <a:pt x="36" y="73"/>
                  </a:lnTo>
                  <a:lnTo>
                    <a:pt x="33" y="80"/>
                  </a:lnTo>
                  <a:lnTo>
                    <a:pt x="32" y="90"/>
                  </a:lnTo>
                  <a:lnTo>
                    <a:pt x="30" y="99"/>
                  </a:lnTo>
                  <a:lnTo>
                    <a:pt x="29" y="109"/>
                  </a:lnTo>
                  <a:lnTo>
                    <a:pt x="27" y="118"/>
                  </a:lnTo>
                  <a:lnTo>
                    <a:pt x="26" y="128"/>
                  </a:lnTo>
                  <a:lnTo>
                    <a:pt x="23" y="138"/>
                  </a:lnTo>
                  <a:lnTo>
                    <a:pt x="21" y="145"/>
                  </a:lnTo>
                  <a:lnTo>
                    <a:pt x="20" y="153"/>
                  </a:lnTo>
                  <a:lnTo>
                    <a:pt x="18" y="160"/>
                  </a:lnTo>
                  <a:lnTo>
                    <a:pt x="17" y="170"/>
                  </a:lnTo>
                  <a:lnTo>
                    <a:pt x="14" y="179"/>
                  </a:lnTo>
                  <a:lnTo>
                    <a:pt x="13" y="189"/>
                  </a:lnTo>
                  <a:lnTo>
                    <a:pt x="11" y="199"/>
                  </a:lnTo>
                  <a:lnTo>
                    <a:pt x="11" y="208"/>
                  </a:lnTo>
                  <a:lnTo>
                    <a:pt x="11" y="218"/>
                  </a:lnTo>
                  <a:lnTo>
                    <a:pt x="10" y="225"/>
                  </a:lnTo>
                  <a:lnTo>
                    <a:pt x="9" y="233"/>
                  </a:lnTo>
                  <a:lnTo>
                    <a:pt x="8" y="240"/>
                  </a:lnTo>
                  <a:lnTo>
                    <a:pt x="6" y="246"/>
                  </a:lnTo>
                  <a:lnTo>
                    <a:pt x="3" y="252"/>
                  </a:lnTo>
                  <a:lnTo>
                    <a:pt x="0" y="258"/>
                  </a:lnTo>
                  <a:lnTo>
                    <a:pt x="4" y="261"/>
                  </a:lnTo>
                  <a:lnTo>
                    <a:pt x="16" y="260"/>
                  </a:lnTo>
                  <a:lnTo>
                    <a:pt x="14" y="233"/>
                  </a:lnTo>
                  <a:lnTo>
                    <a:pt x="39" y="179"/>
                  </a:lnTo>
                  <a:lnTo>
                    <a:pt x="64" y="0"/>
                  </a:lnTo>
                  <a:close/>
                </a:path>
              </a:pathLst>
            </a:custGeom>
            <a:solidFill>
              <a:srgbClr val="FF00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19" name="Freeform 79"/>
            <p:cNvSpPr/>
            <p:nvPr/>
          </p:nvSpPr>
          <p:spPr>
            <a:xfrm>
              <a:off x="4080" y="2635"/>
              <a:ext cx="170" cy="265"/>
            </a:xfrm>
            <a:custGeom>
              <a:avLst/>
              <a:gdLst/>
              <a:ahLst/>
              <a:cxnLst>
                <a:cxn ang="0">
                  <a:pos x="166" y="166"/>
                </a:cxn>
                <a:cxn ang="0">
                  <a:pos x="159" y="120"/>
                </a:cxn>
                <a:cxn ang="0">
                  <a:pos x="150" y="80"/>
                </a:cxn>
                <a:cxn ang="0">
                  <a:pos x="145" y="50"/>
                </a:cxn>
                <a:cxn ang="0">
                  <a:pos x="143" y="25"/>
                </a:cxn>
                <a:cxn ang="0">
                  <a:pos x="142" y="4"/>
                </a:cxn>
                <a:cxn ang="0">
                  <a:pos x="136" y="21"/>
                </a:cxn>
                <a:cxn ang="0">
                  <a:pos x="93" y="4"/>
                </a:cxn>
                <a:cxn ang="0">
                  <a:pos x="78" y="2"/>
                </a:cxn>
                <a:cxn ang="0">
                  <a:pos x="66" y="10"/>
                </a:cxn>
                <a:cxn ang="0">
                  <a:pos x="56" y="16"/>
                </a:cxn>
                <a:cxn ang="0">
                  <a:pos x="45" y="25"/>
                </a:cxn>
                <a:cxn ang="0">
                  <a:pos x="35" y="33"/>
                </a:cxn>
                <a:cxn ang="0">
                  <a:pos x="26" y="36"/>
                </a:cxn>
                <a:cxn ang="0">
                  <a:pos x="18" y="44"/>
                </a:cxn>
                <a:cxn ang="0">
                  <a:pos x="6" y="61"/>
                </a:cxn>
                <a:cxn ang="0">
                  <a:pos x="15" y="75"/>
                </a:cxn>
                <a:cxn ang="0">
                  <a:pos x="39" y="77"/>
                </a:cxn>
                <a:cxn ang="0">
                  <a:pos x="64" y="71"/>
                </a:cxn>
                <a:cxn ang="0">
                  <a:pos x="85" y="57"/>
                </a:cxn>
                <a:cxn ang="0">
                  <a:pos x="98" y="44"/>
                </a:cxn>
                <a:cxn ang="0">
                  <a:pos x="104" y="54"/>
                </a:cxn>
                <a:cxn ang="0">
                  <a:pos x="99" y="78"/>
                </a:cxn>
                <a:cxn ang="0">
                  <a:pos x="89" y="103"/>
                </a:cxn>
                <a:cxn ang="0">
                  <a:pos x="82" y="120"/>
                </a:cxn>
                <a:cxn ang="0">
                  <a:pos x="74" y="145"/>
                </a:cxn>
                <a:cxn ang="0">
                  <a:pos x="64" y="181"/>
                </a:cxn>
                <a:cxn ang="0">
                  <a:pos x="59" y="206"/>
                </a:cxn>
                <a:cxn ang="0">
                  <a:pos x="56" y="225"/>
                </a:cxn>
                <a:cxn ang="0">
                  <a:pos x="66" y="221"/>
                </a:cxn>
                <a:cxn ang="0">
                  <a:pos x="75" y="208"/>
                </a:cxn>
                <a:cxn ang="0">
                  <a:pos x="83" y="191"/>
                </a:cxn>
                <a:cxn ang="0">
                  <a:pos x="92" y="145"/>
                </a:cxn>
                <a:cxn ang="0">
                  <a:pos x="105" y="109"/>
                </a:cxn>
                <a:cxn ang="0">
                  <a:pos x="111" y="109"/>
                </a:cxn>
                <a:cxn ang="0">
                  <a:pos x="112" y="139"/>
                </a:cxn>
                <a:cxn ang="0">
                  <a:pos x="103" y="168"/>
                </a:cxn>
                <a:cxn ang="0">
                  <a:pos x="96" y="180"/>
                </a:cxn>
                <a:cxn ang="0">
                  <a:pos x="99" y="183"/>
                </a:cxn>
                <a:cxn ang="0">
                  <a:pos x="109" y="185"/>
                </a:cxn>
                <a:cxn ang="0">
                  <a:pos x="118" y="180"/>
                </a:cxn>
                <a:cxn ang="0">
                  <a:pos x="125" y="151"/>
                </a:cxn>
                <a:cxn ang="0">
                  <a:pos x="133" y="101"/>
                </a:cxn>
                <a:cxn ang="0">
                  <a:pos x="128" y="94"/>
                </a:cxn>
                <a:cxn ang="0">
                  <a:pos x="134" y="46"/>
                </a:cxn>
                <a:cxn ang="0">
                  <a:pos x="136" y="77"/>
                </a:cxn>
                <a:cxn ang="0">
                  <a:pos x="141" y="73"/>
                </a:cxn>
                <a:cxn ang="0">
                  <a:pos x="142" y="120"/>
                </a:cxn>
                <a:cxn ang="0">
                  <a:pos x="146" y="197"/>
                </a:cxn>
                <a:cxn ang="0">
                  <a:pos x="155" y="241"/>
                </a:cxn>
                <a:cxn ang="0">
                  <a:pos x="170" y="218"/>
                </a:cxn>
              </a:cxnLst>
              <a:rect l="0" t="0" r="0" b="0"/>
              <a:pathLst>
                <a:path w="170" h="265">
                  <a:moveTo>
                    <a:pt x="170" y="216"/>
                  </a:moveTo>
                  <a:lnTo>
                    <a:pt x="170" y="204"/>
                  </a:lnTo>
                  <a:lnTo>
                    <a:pt x="169" y="191"/>
                  </a:lnTo>
                  <a:lnTo>
                    <a:pt x="168" y="178"/>
                  </a:lnTo>
                  <a:lnTo>
                    <a:pt x="166" y="166"/>
                  </a:lnTo>
                  <a:lnTo>
                    <a:pt x="165" y="155"/>
                  </a:lnTo>
                  <a:lnTo>
                    <a:pt x="163" y="147"/>
                  </a:lnTo>
                  <a:lnTo>
                    <a:pt x="162" y="138"/>
                  </a:lnTo>
                  <a:lnTo>
                    <a:pt x="160" y="128"/>
                  </a:lnTo>
                  <a:lnTo>
                    <a:pt x="159" y="120"/>
                  </a:lnTo>
                  <a:lnTo>
                    <a:pt x="156" y="111"/>
                  </a:lnTo>
                  <a:lnTo>
                    <a:pt x="154" y="101"/>
                  </a:lnTo>
                  <a:lnTo>
                    <a:pt x="153" y="92"/>
                  </a:lnTo>
                  <a:lnTo>
                    <a:pt x="152" y="86"/>
                  </a:lnTo>
                  <a:lnTo>
                    <a:pt x="150" y="80"/>
                  </a:lnTo>
                  <a:lnTo>
                    <a:pt x="149" y="75"/>
                  </a:lnTo>
                  <a:lnTo>
                    <a:pt x="147" y="69"/>
                  </a:lnTo>
                  <a:lnTo>
                    <a:pt x="147" y="61"/>
                  </a:lnTo>
                  <a:lnTo>
                    <a:pt x="146" y="56"/>
                  </a:lnTo>
                  <a:lnTo>
                    <a:pt x="145" y="50"/>
                  </a:lnTo>
                  <a:lnTo>
                    <a:pt x="144" y="42"/>
                  </a:lnTo>
                  <a:lnTo>
                    <a:pt x="144" y="31"/>
                  </a:lnTo>
                  <a:lnTo>
                    <a:pt x="144" y="29"/>
                  </a:lnTo>
                  <a:lnTo>
                    <a:pt x="143" y="27"/>
                  </a:lnTo>
                  <a:lnTo>
                    <a:pt x="143" y="25"/>
                  </a:lnTo>
                  <a:lnTo>
                    <a:pt x="142" y="21"/>
                  </a:lnTo>
                  <a:lnTo>
                    <a:pt x="143" y="17"/>
                  </a:lnTo>
                  <a:lnTo>
                    <a:pt x="143" y="14"/>
                  </a:lnTo>
                  <a:lnTo>
                    <a:pt x="142" y="10"/>
                  </a:lnTo>
                  <a:lnTo>
                    <a:pt x="142" y="4"/>
                  </a:lnTo>
                  <a:lnTo>
                    <a:pt x="141" y="10"/>
                  </a:lnTo>
                  <a:lnTo>
                    <a:pt x="141" y="14"/>
                  </a:lnTo>
                  <a:lnTo>
                    <a:pt x="140" y="17"/>
                  </a:lnTo>
                  <a:lnTo>
                    <a:pt x="137" y="19"/>
                  </a:lnTo>
                  <a:lnTo>
                    <a:pt x="136" y="21"/>
                  </a:lnTo>
                  <a:lnTo>
                    <a:pt x="104" y="0"/>
                  </a:lnTo>
                  <a:lnTo>
                    <a:pt x="102" y="2"/>
                  </a:lnTo>
                  <a:lnTo>
                    <a:pt x="98" y="4"/>
                  </a:lnTo>
                  <a:lnTo>
                    <a:pt x="95" y="4"/>
                  </a:lnTo>
                  <a:lnTo>
                    <a:pt x="93" y="4"/>
                  </a:lnTo>
                  <a:lnTo>
                    <a:pt x="89" y="2"/>
                  </a:lnTo>
                  <a:lnTo>
                    <a:pt x="86" y="2"/>
                  </a:lnTo>
                  <a:lnTo>
                    <a:pt x="83" y="2"/>
                  </a:lnTo>
                  <a:lnTo>
                    <a:pt x="80" y="2"/>
                  </a:lnTo>
                  <a:lnTo>
                    <a:pt x="78" y="2"/>
                  </a:lnTo>
                  <a:lnTo>
                    <a:pt x="75" y="2"/>
                  </a:lnTo>
                  <a:lnTo>
                    <a:pt x="74" y="4"/>
                  </a:lnTo>
                  <a:lnTo>
                    <a:pt x="72" y="6"/>
                  </a:lnTo>
                  <a:lnTo>
                    <a:pt x="68" y="8"/>
                  </a:lnTo>
                  <a:lnTo>
                    <a:pt x="66" y="10"/>
                  </a:lnTo>
                  <a:lnTo>
                    <a:pt x="64" y="12"/>
                  </a:lnTo>
                  <a:lnTo>
                    <a:pt x="63" y="12"/>
                  </a:lnTo>
                  <a:lnTo>
                    <a:pt x="59" y="14"/>
                  </a:lnTo>
                  <a:lnTo>
                    <a:pt x="58" y="16"/>
                  </a:lnTo>
                  <a:lnTo>
                    <a:pt x="56" y="16"/>
                  </a:lnTo>
                  <a:lnTo>
                    <a:pt x="54" y="17"/>
                  </a:lnTo>
                  <a:lnTo>
                    <a:pt x="51" y="19"/>
                  </a:lnTo>
                  <a:lnTo>
                    <a:pt x="49" y="21"/>
                  </a:lnTo>
                  <a:lnTo>
                    <a:pt x="47" y="23"/>
                  </a:lnTo>
                  <a:lnTo>
                    <a:pt x="45" y="25"/>
                  </a:lnTo>
                  <a:lnTo>
                    <a:pt x="42" y="27"/>
                  </a:lnTo>
                  <a:lnTo>
                    <a:pt x="40" y="27"/>
                  </a:lnTo>
                  <a:lnTo>
                    <a:pt x="38" y="29"/>
                  </a:lnTo>
                  <a:lnTo>
                    <a:pt x="36" y="31"/>
                  </a:lnTo>
                  <a:lnTo>
                    <a:pt x="35" y="33"/>
                  </a:lnTo>
                  <a:lnTo>
                    <a:pt x="32" y="35"/>
                  </a:lnTo>
                  <a:lnTo>
                    <a:pt x="30" y="35"/>
                  </a:lnTo>
                  <a:lnTo>
                    <a:pt x="28" y="36"/>
                  </a:lnTo>
                  <a:lnTo>
                    <a:pt x="27" y="36"/>
                  </a:lnTo>
                  <a:lnTo>
                    <a:pt x="26" y="36"/>
                  </a:lnTo>
                  <a:lnTo>
                    <a:pt x="25" y="38"/>
                  </a:lnTo>
                  <a:lnTo>
                    <a:pt x="23" y="38"/>
                  </a:lnTo>
                  <a:lnTo>
                    <a:pt x="22" y="40"/>
                  </a:lnTo>
                  <a:lnTo>
                    <a:pt x="21" y="42"/>
                  </a:lnTo>
                  <a:lnTo>
                    <a:pt x="18" y="44"/>
                  </a:lnTo>
                  <a:lnTo>
                    <a:pt x="16" y="48"/>
                  </a:lnTo>
                  <a:lnTo>
                    <a:pt x="13" y="50"/>
                  </a:lnTo>
                  <a:lnTo>
                    <a:pt x="10" y="54"/>
                  </a:lnTo>
                  <a:lnTo>
                    <a:pt x="8" y="57"/>
                  </a:lnTo>
                  <a:lnTo>
                    <a:pt x="6" y="61"/>
                  </a:lnTo>
                  <a:lnTo>
                    <a:pt x="2" y="63"/>
                  </a:lnTo>
                  <a:lnTo>
                    <a:pt x="0" y="67"/>
                  </a:lnTo>
                  <a:lnTo>
                    <a:pt x="4" y="69"/>
                  </a:lnTo>
                  <a:lnTo>
                    <a:pt x="10" y="73"/>
                  </a:lnTo>
                  <a:lnTo>
                    <a:pt x="15" y="75"/>
                  </a:lnTo>
                  <a:lnTo>
                    <a:pt x="19" y="77"/>
                  </a:lnTo>
                  <a:lnTo>
                    <a:pt x="25" y="77"/>
                  </a:lnTo>
                  <a:lnTo>
                    <a:pt x="29" y="78"/>
                  </a:lnTo>
                  <a:lnTo>
                    <a:pt x="34" y="78"/>
                  </a:lnTo>
                  <a:lnTo>
                    <a:pt x="39" y="77"/>
                  </a:lnTo>
                  <a:lnTo>
                    <a:pt x="44" y="77"/>
                  </a:lnTo>
                  <a:lnTo>
                    <a:pt x="49" y="75"/>
                  </a:lnTo>
                  <a:lnTo>
                    <a:pt x="55" y="75"/>
                  </a:lnTo>
                  <a:lnTo>
                    <a:pt x="59" y="73"/>
                  </a:lnTo>
                  <a:lnTo>
                    <a:pt x="64" y="71"/>
                  </a:lnTo>
                  <a:lnTo>
                    <a:pt x="69" y="69"/>
                  </a:lnTo>
                  <a:lnTo>
                    <a:pt x="74" y="65"/>
                  </a:lnTo>
                  <a:lnTo>
                    <a:pt x="78" y="61"/>
                  </a:lnTo>
                  <a:lnTo>
                    <a:pt x="82" y="59"/>
                  </a:lnTo>
                  <a:lnTo>
                    <a:pt x="85" y="57"/>
                  </a:lnTo>
                  <a:lnTo>
                    <a:pt x="87" y="54"/>
                  </a:lnTo>
                  <a:lnTo>
                    <a:pt x="90" y="52"/>
                  </a:lnTo>
                  <a:lnTo>
                    <a:pt x="93" y="50"/>
                  </a:lnTo>
                  <a:lnTo>
                    <a:pt x="96" y="46"/>
                  </a:lnTo>
                  <a:lnTo>
                    <a:pt x="98" y="44"/>
                  </a:lnTo>
                  <a:lnTo>
                    <a:pt x="102" y="42"/>
                  </a:lnTo>
                  <a:lnTo>
                    <a:pt x="103" y="44"/>
                  </a:lnTo>
                  <a:lnTo>
                    <a:pt x="104" y="46"/>
                  </a:lnTo>
                  <a:lnTo>
                    <a:pt x="104" y="50"/>
                  </a:lnTo>
                  <a:lnTo>
                    <a:pt x="104" y="54"/>
                  </a:lnTo>
                  <a:lnTo>
                    <a:pt x="104" y="57"/>
                  </a:lnTo>
                  <a:lnTo>
                    <a:pt x="103" y="61"/>
                  </a:lnTo>
                  <a:lnTo>
                    <a:pt x="103" y="67"/>
                  </a:lnTo>
                  <a:lnTo>
                    <a:pt x="101" y="73"/>
                  </a:lnTo>
                  <a:lnTo>
                    <a:pt x="99" y="78"/>
                  </a:lnTo>
                  <a:lnTo>
                    <a:pt x="97" y="82"/>
                  </a:lnTo>
                  <a:lnTo>
                    <a:pt x="95" y="86"/>
                  </a:lnTo>
                  <a:lnTo>
                    <a:pt x="94" y="92"/>
                  </a:lnTo>
                  <a:lnTo>
                    <a:pt x="92" y="98"/>
                  </a:lnTo>
                  <a:lnTo>
                    <a:pt x="89" y="103"/>
                  </a:lnTo>
                  <a:lnTo>
                    <a:pt x="88" y="107"/>
                  </a:lnTo>
                  <a:lnTo>
                    <a:pt x="86" y="111"/>
                  </a:lnTo>
                  <a:lnTo>
                    <a:pt x="85" y="115"/>
                  </a:lnTo>
                  <a:lnTo>
                    <a:pt x="84" y="118"/>
                  </a:lnTo>
                  <a:lnTo>
                    <a:pt x="82" y="120"/>
                  </a:lnTo>
                  <a:lnTo>
                    <a:pt x="80" y="126"/>
                  </a:lnTo>
                  <a:lnTo>
                    <a:pt x="78" y="130"/>
                  </a:lnTo>
                  <a:lnTo>
                    <a:pt x="77" y="134"/>
                  </a:lnTo>
                  <a:lnTo>
                    <a:pt x="75" y="138"/>
                  </a:lnTo>
                  <a:lnTo>
                    <a:pt x="74" y="145"/>
                  </a:lnTo>
                  <a:lnTo>
                    <a:pt x="72" y="151"/>
                  </a:lnTo>
                  <a:lnTo>
                    <a:pt x="69" y="159"/>
                  </a:lnTo>
                  <a:lnTo>
                    <a:pt x="67" y="166"/>
                  </a:lnTo>
                  <a:lnTo>
                    <a:pt x="66" y="174"/>
                  </a:lnTo>
                  <a:lnTo>
                    <a:pt x="64" y="181"/>
                  </a:lnTo>
                  <a:lnTo>
                    <a:pt x="63" y="189"/>
                  </a:lnTo>
                  <a:lnTo>
                    <a:pt x="61" y="197"/>
                  </a:lnTo>
                  <a:lnTo>
                    <a:pt x="60" y="200"/>
                  </a:lnTo>
                  <a:lnTo>
                    <a:pt x="60" y="204"/>
                  </a:lnTo>
                  <a:lnTo>
                    <a:pt x="59" y="206"/>
                  </a:lnTo>
                  <a:lnTo>
                    <a:pt x="59" y="210"/>
                  </a:lnTo>
                  <a:lnTo>
                    <a:pt x="58" y="214"/>
                  </a:lnTo>
                  <a:lnTo>
                    <a:pt x="57" y="218"/>
                  </a:lnTo>
                  <a:lnTo>
                    <a:pt x="57" y="221"/>
                  </a:lnTo>
                  <a:lnTo>
                    <a:pt x="56" y="225"/>
                  </a:lnTo>
                  <a:lnTo>
                    <a:pt x="58" y="225"/>
                  </a:lnTo>
                  <a:lnTo>
                    <a:pt x="60" y="223"/>
                  </a:lnTo>
                  <a:lnTo>
                    <a:pt x="63" y="223"/>
                  </a:lnTo>
                  <a:lnTo>
                    <a:pt x="64" y="221"/>
                  </a:lnTo>
                  <a:lnTo>
                    <a:pt x="66" y="221"/>
                  </a:lnTo>
                  <a:lnTo>
                    <a:pt x="68" y="220"/>
                  </a:lnTo>
                  <a:lnTo>
                    <a:pt x="70" y="218"/>
                  </a:lnTo>
                  <a:lnTo>
                    <a:pt x="72" y="214"/>
                  </a:lnTo>
                  <a:lnTo>
                    <a:pt x="74" y="212"/>
                  </a:lnTo>
                  <a:lnTo>
                    <a:pt x="75" y="208"/>
                  </a:lnTo>
                  <a:lnTo>
                    <a:pt x="77" y="204"/>
                  </a:lnTo>
                  <a:lnTo>
                    <a:pt x="78" y="202"/>
                  </a:lnTo>
                  <a:lnTo>
                    <a:pt x="80" y="199"/>
                  </a:lnTo>
                  <a:lnTo>
                    <a:pt x="82" y="195"/>
                  </a:lnTo>
                  <a:lnTo>
                    <a:pt x="83" y="191"/>
                  </a:lnTo>
                  <a:lnTo>
                    <a:pt x="85" y="187"/>
                  </a:lnTo>
                  <a:lnTo>
                    <a:pt x="86" y="176"/>
                  </a:lnTo>
                  <a:lnTo>
                    <a:pt x="87" y="164"/>
                  </a:lnTo>
                  <a:lnTo>
                    <a:pt x="89" y="155"/>
                  </a:lnTo>
                  <a:lnTo>
                    <a:pt x="92" y="145"/>
                  </a:lnTo>
                  <a:lnTo>
                    <a:pt x="94" y="136"/>
                  </a:lnTo>
                  <a:lnTo>
                    <a:pt x="97" y="126"/>
                  </a:lnTo>
                  <a:lnTo>
                    <a:pt x="101" y="118"/>
                  </a:lnTo>
                  <a:lnTo>
                    <a:pt x="104" y="111"/>
                  </a:lnTo>
                  <a:lnTo>
                    <a:pt x="105" y="109"/>
                  </a:lnTo>
                  <a:lnTo>
                    <a:pt x="106" y="107"/>
                  </a:lnTo>
                  <a:lnTo>
                    <a:pt x="107" y="105"/>
                  </a:lnTo>
                  <a:lnTo>
                    <a:pt x="108" y="107"/>
                  </a:lnTo>
                  <a:lnTo>
                    <a:pt x="109" y="107"/>
                  </a:lnTo>
                  <a:lnTo>
                    <a:pt x="111" y="109"/>
                  </a:lnTo>
                  <a:lnTo>
                    <a:pt x="112" y="111"/>
                  </a:lnTo>
                  <a:lnTo>
                    <a:pt x="112" y="118"/>
                  </a:lnTo>
                  <a:lnTo>
                    <a:pt x="112" y="126"/>
                  </a:lnTo>
                  <a:lnTo>
                    <a:pt x="112" y="134"/>
                  </a:lnTo>
                  <a:lnTo>
                    <a:pt x="112" y="139"/>
                  </a:lnTo>
                  <a:lnTo>
                    <a:pt x="111" y="147"/>
                  </a:lnTo>
                  <a:lnTo>
                    <a:pt x="109" y="155"/>
                  </a:lnTo>
                  <a:lnTo>
                    <a:pt x="107" y="160"/>
                  </a:lnTo>
                  <a:lnTo>
                    <a:pt x="105" y="166"/>
                  </a:lnTo>
                  <a:lnTo>
                    <a:pt x="103" y="168"/>
                  </a:lnTo>
                  <a:lnTo>
                    <a:pt x="102" y="170"/>
                  </a:lnTo>
                  <a:lnTo>
                    <a:pt x="101" y="172"/>
                  </a:lnTo>
                  <a:lnTo>
                    <a:pt x="99" y="176"/>
                  </a:lnTo>
                  <a:lnTo>
                    <a:pt x="98" y="178"/>
                  </a:lnTo>
                  <a:lnTo>
                    <a:pt x="96" y="180"/>
                  </a:lnTo>
                  <a:lnTo>
                    <a:pt x="95" y="181"/>
                  </a:lnTo>
                  <a:lnTo>
                    <a:pt x="94" y="183"/>
                  </a:lnTo>
                  <a:lnTo>
                    <a:pt x="95" y="183"/>
                  </a:lnTo>
                  <a:lnTo>
                    <a:pt x="97" y="183"/>
                  </a:lnTo>
                  <a:lnTo>
                    <a:pt x="99" y="183"/>
                  </a:lnTo>
                  <a:lnTo>
                    <a:pt x="102" y="183"/>
                  </a:lnTo>
                  <a:lnTo>
                    <a:pt x="103" y="183"/>
                  </a:lnTo>
                  <a:lnTo>
                    <a:pt x="105" y="185"/>
                  </a:lnTo>
                  <a:lnTo>
                    <a:pt x="107" y="185"/>
                  </a:lnTo>
                  <a:lnTo>
                    <a:pt x="109" y="185"/>
                  </a:lnTo>
                  <a:lnTo>
                    <a:pt x="112" y="185"/>
                  </a:lnTo>
                  <a:lnTo>
                    <a:pt x="113" y="183"/>
                  </a:lnTo>
                  <a:lnTo>
                    <a:pt x="115" y="181"/>
                  </a:lnTo>
                  <a:lnTo>
                    <a:pt x="116" y="181"/>
                  </a:lnTo>
                  <a:lnTo>
                    <a:pt x="118" y="180"/>
                  </a:lnTo>
                  <a:lnTo>
                    <a:pt x="120" y="176"/>
                  </a:lnTo>
                  <a:lnTo>
                    <a:pt x="121" y="174"/>
                  </a:lnTo>
                  <a:lnTo>
                    <a:pt x="122" y="170"/>
                  </a:lnTo>
                  <a:lnTo>
                    <a:pt x="124" y="160"/>
                  </a:lnTo>
                  <a:lnTo>
                    <a:pt x="125" y="151"/>
                  </a:lnTo>
                  <a:lnTo>
                    <a:pt x="127" y="139"/>
                  </a:lnTo>
                  <a:lnTo>
                    <a:pt x="128" y="130"/>
                  </a:lnTo>
                  <a:lnTo>
                    <a:pt x="130" y="120"/>
                  </a:lnTo>
                  <a:lnTo>
                    <a:pt x="132" y="111"/>
                  </a:lnTo>
                  <a:lnTo>
                    <a:pt x="133" y="101"/>
                  </a:lnTo>
                  <a:lnTo>
                    <a:pt x="134" y="92"/>
                  </a:lnTo>
                  <a:lnTo>
                    <a:pt x="133" y="92"/>
                  </a:lnTo>
                  <a:lnTo>
                    <a:pt x="132" y="90"/>
                  </a:lnTo>
                  <a:lnTo>
                    <a:pt x="130" y="94"/>
                  </a:lnTo>
                  <a:lnTo>
                    <a:pt x="128" y="94"/>
                  </a:lnTo>
                  <a:lnTo>
                    <a:pt x="127" y="92"/>
                  </a:lnTo>
                  <a:lnTo>
                    <a:pt x="126" y="90"/>
                  </a:lnTo>
                  <a:lnTo>
                    <a:pt x="125" y="71"/>
                  </a:lnTo>
                  <a:lnTo>
                    <a:pt x="133" y="46"/>
                  </a:lnTo>
                  <a:lnTo>
                    <a:pt x="134" y="46"/>
                  </a:lnTo>
                  <a:lnTo>
                    <a:pt x="134" y="48"/>
                  </a:lnTo>
                  <a:lnTo>
                    <a:pt x="134" y="50"/>
                  </a:lnTo>
                  <a:lnTo>
                    <a:pt x="135" y="52"/>
                  </a:lnTo>
                  <a:lnTo>
                    <a:pt x="136" y="78"/>
                  </a:lnTo>
                  <a:lnTo>
                    <a:pt x="136" y="77"/>
                  </a:lnTo>
                  <a:lnTo>
                    <a:pt x="137" y="75"/>
                  </a:lnTo>
                  <a:lnTo>
                    <a:pt x="139" y="71"/>
                  </a:lnTo>
                  <a:lnTo>
                    <a:pt x="140" y="71"/>
                  </a:lnTo>
                  <a:lnTo>
                    <a:pt x="141" y="71"/>
                  </a:lnTo>
                  <a:lnTo>
                    <a:pt x="141" y="73"/>
                  </a:lnTo>
                  <a:lnTo>
                    <a:pt x="142" y="75"/>
                  </a:lnTo>
                  <a:lnTo>
                    <a:pt x="142" y="77"/>
                  </a:lnTo>
                  <a:lnTo>
                    <a:pt x="142" y="92"/>
                  </a:lnTo>
                  <a:lnTo>
                    <a:pt x="142" y="107"/>
                  </a:lnTo>
                  <a:lnTo>
                    <a:pt x="142" y="120"/>
                  </a:lnTo>
                  <a:lnTo>
                    <a:pt x="143" y="136"/>
                  </a:lnTo>
                  <a:lnTo>
                    <a:pt x="144" y="151"/>
                  </a:lnTo>
                  <a:lnTo>
                    <a:pt x="144" y="166"/>
                  </a:lnTo>
                  <a:lnTo>
                    <a:pt x="145" y="181"/>
                  </a:lnTo>
                  <a:lnTo>
                    <a:pt x="146" y="197"/>
                  </a:lnTo>
                  <a:lnTo>
                    <a:pt x="147" y="206"/>
                  </a:lnTo>
                  <a:lnTo>
                    <a:pt x="149" y="218"/>
                  </a:lnTo>
                  <a:lnTo>
                    <a:pt x="151" y="225"/>
                  </a:lnTo>
                  <a:lnTo>
                    <a:pt x="153" y="233"/>
                  </a:lnTo>
                  <a:lnTo>
                    <a:pt x="155" y="241"/>
                  </a:lnTo>
                  <a:lnTo>
                    <a:pt x="158" y="248"/>
                  </a:lnTo>
                  <a:lnTo>
                    <a:pt x="159" y="256"/>
                  </a:lnTo>
                  <a:lnTo>
                    <a:pt x="161" y="265"/>
                  </a:lnTo>
                  <a:lnTo>
                    <a:pt x="170" y="220"/>
                  </a:lnTo>
                  <a:lnTo>
                    <a:pt x="170" y="218"/>
                  </a:lnTo>
                  <a:lnTo>
                    <a:pt x="170" y="216"/>
                  </a:lnTo>
                  <a:close/>
                </a:path>
              </a:pathLst>
            </a:custGeom>
            <a:solidFill>
              <a:srgbClr val="FF00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0" name="Freeform 80"/>
            <p:cNvSpPr/>
            <p:nvPr/>
          </p:nvSpPr>
          <p:spPr>
            <a:xfrm>
              <a:off x="4241" y="2286"/>
              <a:ext cx="8" cy="140"/>
            </a:xfrm>
            <a:custGeom>
              <a:avLst/>
              <a:gdLst/>
              <a:ahLst/>
              <a:cxnLst>
                <a:cxn ang="0">
                  <a:pos x="8" y="130"/>
                </a:cxn>
                <a:cxn ang="0">
                  <a:pos x="0" y="0"/>
                </a:cxn>
                <a:cxn ang="0">
                  <a:pos x="0" y="21"/>
                </a:cxn>
                <a:cxn ang="0">
                  <a:pos x="0" y="40"/>
                </a:cxn>
                <a:cxn ang="0">
                  <a:pos x="1" y="61"/>
                </a:cxn>
                <a:cxn ang="0">
                  <a:pos x="2" y="82"/>
                </a:cxn>
                <a:cxn ang="0">
                  <a:pos x="2" y="98"/>
                </a:cxn>
                <a:cxn ang="0">
                  <a:pos x="2" y="111"/>
                </a:cxn>
                <a:cxn ang="0">
                  <a:pos x="2" y="124"/>
                </a:cxn>
                <a:cxn ang="0">
                  <a:pos x="3" y="140"/>
                </a:cxn>
                <a:cxn ang="0">
                  <a:pos x="4" y="140"/>
                </a:cxn>
                <a:cxn ang="0">
                  <a:pos x="5" y="140"/>
                </a:cxn>
                <a:cxn ang="0">
                  <a:pos x="7" y="140"/>
                </a:cxn>
                <a:cxn ang="0">
                  <a:pos x="8" y="138"/>
                </a:cxn>
                <a:cxn ang="0">
                  <a:pos x="8" y="134"/>
                </a:cxn>
                <a:cxn ang="0">
                  <a:pos x="8" y="132"/>
                </a:cxn>
                <a:cxn ang="0">
                  <a:pos x="8" y="130"/>
                </a:cxn>
              </a:cxnLst>
              <a:rect l="0" t="0" r="0" b="0"/>
              <a:pathLst>
                <a:path w="8" h="140">
                  <a:moveTo>
                    <a:pt x="8" y="130"/>
                  </a:moveTo>
                  <a:lnTo>
                    <a:pt x="0" y="0"/>
                  </a:lnTo>
                  <a:lnTo>
                    <a:pt x="0" y="21"/>
                  </a:lnTo>
                  <a:lnTo>
                    <a:pt x="0" y="40"/>
                  </a:lnTo>
                  <a:lnTo>
                    <a:pt x="1" y="61"/>
                  </a:lnTo>
                  <a:lnTo>
                    <a:pt x="2" y="82"/>
                  </a:lnTo>
                  <a:lnTo>
                    <a:pt x="2" y="98"/>
                  </a:lnTo>
                  <a:lnTo>
                    <a:pt x="2" y="111"/>
                  </a:lnTo>
                  <a:lnTo>
                    <a:pt x="2" y="124"/>
                  </a:lnTo>
                  <a:lnTo>
                    <a:pt x="3" y="140"/>
                  </a:lnTo>
                  <a:lnTo>
                    <a:pt x="4" y="140"/>
                  </a:lnTo>
                  <a:lnTo>
                    <a:pt x="5" y="140"/>
                  </a:lnTo>
                  <a:lnTo>
                    <a:pt x="7" y="140"/>
                  </a:lnTo>
                  <a:lnTo>
                    <a:pt x="8" y="138"/>
                  </a:lnTo>
                  <a:lnTo>
                    <a:pt x="8" y="134"/>
                  </a:lnTo>
                  <a:lnTo>
                    <a:pt x="8" y="132"/>
                  </a:lnTo>
                  <a:lnTo>
                    <a:pt x="8" y="130"/>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1" name="Freeform 81"/>
            <p:cNvSpPr/>
            <p:nvPr/>
          </p:nvSpPr>
          <p:spPr>
            <a:xfrm>
              <a:off x="4233" y="2071"/>
              <a:ext cx="1" cy="4"/>
            </a:xfrm>
            <a:custGeom>
              <a:avLst/>
              <a:gdLst/>
              <a:ahLst/>
              <a:cxnLst>
                <a:cxn ang="0">
                  <a:pos x="0" y="4"/>
                </a:cxn>
                <a:cxn ang="0">
                  <a:pos x="0" y="2"/>
                </a:cxn>
                <a:cxn ang="0">
                  <a:pos x="0" y="0"/>
                </a:cxn>
                <a:cxn ang="0">
                  <a:pos x="0" y="2"/>
                </a:cxn>
                <a:cxn ang="0">
                  <a:pos x="0" y="4"/>
                </a:cxn>
              </a:cxnLst>
              <a:rect l="0" t="0" r="0" b="0"/>
              <a:pathLst>
                <a:path w="1" h="4">
                  <a:moveTo>
                    <a:pt x="0" y="4"/>
                  </a:moveTo>
                  <a:lnTo>
                    <a:pt x="0" y="2"/>
                  </a:lnTo>
                  <a:lnTo>
                    <a:pt x="0" y="0"/>
                  </a:lnTo>
                  <a:lnTo>
                    <a:pt x="0" y="2"/>
                  </a:lnTo>
                  <a:lnTo>
                    <a:pt x="0" y="4"/>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2" name="Freeform 82"/>
            <p:cNvSpPr/>
            <p:nvPr/>
          </p:nvSpPr>
          <p:spPr>
            <a:xfrm>
              <a:off x="4195" y="2715"/>
              <a:ext cx="7" cy="21"/>
            </a:xfrm>
            <a:custGeom>
              <a:avLst/>
              <a:gdLst/>
              <a:ahLst/>
              <a:cxnLst>
                <a:cxn ang="0">
                  <a:pos x="7" y="21"/>
                </a:cxn>
                <a:cxn ang="0">
                  <a:pos x="7" y="16"/>
                </a:cxn>
                <a:cxn ang="0">
                  <a:pos x="7" y="12"/>
                </a:cxn>
                <a:cxn ang="0">
                  <a:pos x="6" y="6"/>
                </a:cxn>
                <a:cxn ang="0">
                  <a:pos x="5" y="0"/>
                </a:cxn>
                <a:cxn ang="0">
                  <a:pos x="0" y="21"/>
                </a:cxn>
                <a:cxn ang="0">
                  <a:pos x="0" y="19"/>
                </a:cxn>
                <a:cxn ang="0">
                  <a:pos x="1" y="18"/>
                </a:cxn>
                <a:cxn ang="0">
                  <a:pos x="2" y="14"/>
                </a:cxn>
                <a:cxn ang="0">
                  <a:pos x="2" y="12"/>
                </a:cxn>
                <a:cxn ang="0">
                  <a:pos x="3" y="12"/>
                </a:cxn>
                <a:cxn ang="0">
                  <a:pos x="5" y="12"/>
                </a:cxn>
                <a:cxn ang="0">
                  <a:pos x="5" y="14"/>
                </a:cxn>
                <a:cxn ang="0">
                  <a:pos x="5" y="16"/>
                </a:cxn>
                <a:cxn ang="0">
                  <a:pos x="6" y="18"/>
                </a:cxn>
                <a:cxn ang="0">
                  <a:pos x="6" y="19"/>
                </a:cxn>
                <a:cxn ang="0">
                  <a:pos x="7" y="21"/>
                </a:cxn>
              </a:cxnLst>
              <a:rect l="0" t="0" r="0" b="0"/>
              <a:pathLst>
                <a:path w="7" h="21">
                  <a:moveTo>
                    <a:pt x="7" y="21"/>
                  </a:moveTo>
                  <a:lnTo>
                    <a:pt x="7" y="16"/>
                  </a:lnTo>
                  <a:lnTo>
                    <a:pt x="7" y="12"/>
                  </a:lnTo>
                  <a:lnTo>
                    <a:pt x="6" y="6"/>
                  </a:lnTo>
                  <a:lnTo>
                    <a:pt x="5" y="0"/>
                  </a:lnTo>
                  <a:lnTo>
                    <a:pt x="0" y="21"/>
                  </a:lnTo>
                  <a:lnTo>
                    <a:pt x="0" y="19"/>
                  </a:lnTo>
                  <a:lnTo>
                    <a:pt x="1" y="18"/>
                  </a:lnTo>
                  <a:lnTo>
                    <a:pt x="2" y="14"/>
                  </a:lnTo>
                  <a:lnTo>
                    <a:pt x="2" y="12"/>
                  </a:lnTo>
                  <a:lnTo>
                    <a:pt x="3" y="12"/>
                  </a:lnTo>
                  <a:lnTo>
                    <a:pt x="5" y="12"/>
                  </a:lnTo>
                  <a:lnTo>
                    <a:pt x="5" y="14"/>
                  </a:lnTo>
                  <a:lnTo>
                    <a:pt x="5" y="16"/>
                  </a:lnTo>
                  <a:lnTo>
                    <a:pt x="6" y="18"/>
                  </a:lnTo>
                  <a:lnTo>
                    <a:pt x="6" y="19"/>
                  </a:lnTo>
                  <a:lnTo>
                    <a:pt x="7" y="21"/>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3" name="Freeform 83"/>
            <p:cNvSpPr/>
            <p:nvPr/>
          </p:nvSpPr>
          <p:spPr>
            <a:xfrm>
              <a:off x="4195" y="2742"/>
              <a:ext cx="6" cy="8"/>
            </a:xfrm>
            <a:custGeom>
              <a:avLst/>
              <a:gdLst/>
              <a:ahLst/>
              <a:cxnLst>
                <a:cxn ang="0">
                  <a:pos x="6" y="2"/>
                </a:cxn>
                <a:cxn ang="0">
                  <a:pos x="5" y="2"/>
                </a:cxn>
                <a:cxn ang="0">
                  <a:pos x="5" y="0"/>
                </a:cxn>
                <a:cxn ang="0">
                  <a:pos x="2" y="0"/>
                </a:cxn>
                <a:cxn ang="0">
                  <a:pos x="1" y="0"/>
                </a:cxn>
                <a:cxn ang="0">
                  <a:pos x="0" y="0"/>
                </a:cxn>
                <a:cxn ang="0">
                  <a:pos x="0" y="2"/>
                </a:cxn>
                <a:cxn ang="0">
                  <a:pos x="0" y="4"/>
                </a:cxn>
                <a:cxn ang="0">
                  <a:pos x="0" y="6"/>
                </a:cxn>
                <a:cxn ang="0">
                  <a:pos x="1" y="8"/>
                </a:cxn>
                <a:cxn ang="0">
                  <a:pos x="2" y="8"/>
                </a:cxn>
                <a:cxn ang="0">
                  <a:pos x="5" y="8"/>
                </a:cxn>
                <a:cxn ang="0">
                  <a:pos x="6" y="6"/>
                </a:cxn>
                <a:cxn ang="0">
                  <a:pos x="6" y="4"/>
                </a:cxn>
                <a:cxn ang="0">
                  <a:pos x="6" y="2"/>
                </a:cxn>
              </a:cxnLst>
              <a:rect l="0" t="0" r="0" b="0"/>
              <a:pathLst>
                <a:path w="6" h="8">
                  <a:moveTo>
                    <a:pt x="6" y="2"/>
                  </a:moveTo>
                  <a:lnTo>
                    <a:pt x="5" y="2"/>
                  </a:lnTo>
                  <a:lnTo>
                    <a:pt x="5" y="0"/>
                  </a:lnTo>
                  <a:lnTo>
                    <a:pt x="2" y="0"/>
                  </a:lnTo>
                  <a:lnTo>
                    <a:pt x="1" y="0"/>
                  </a:lnTo>
                  <a:lnTo>
                    <a:pt x="0" y="0"/>
                  </a:lnTo>
                  <a:lnTo>
                    <a:pt x="0" y="2"/>
                  </a:lnTo>
                  <a:lnTo>
                    <a:pt x="0" y="4"/>
                  </a:lnTo>
                  <a:lnTo>
                    <a:pt x="0" y="6"/>
                  </a:lnTo>
                  <a:lnTo>
                    <a:pt x="1" y="8"/>
                  </a:lnTo>
                  <a:lnTo>
                    <a:pt x="2" y="8"/>
                  </a:lnTo>
                  <a:lnTo>
                    <a:pt x="5" y="8"/>
                  </a:lnTo>
                  <a:lnTo>
                    <a:pt x="6" y="6"/>
                  </a:lnTo>
                  <a:lnTo>
                    <a:pt x="6" y="4"/>
                  </a:lnTo>
                  <a:lnTo>
                    <a:pt x="6" y="2"/>
                  </a:lnTo>
                  <a:close/>
                </a:path>
              </a:pathLst>
            </a:custGeom>
            <a:solidFill>
              <a:srgbClr val="FFFFFF">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4" name="Freeform 84"/>
            <p:cNvSpPr/>
            <p:nvPr/>
          </p:nvSpPr>
          <p:spPr>
            <a:xfrm>
              <a:off x="4889" y="1615"/>
              <a:ext cx="124" cy="603"/>
            </a:xfrm>
            <a:custGeom>
              <a:avLst/>
              <a:gdLst/>
              <a:ahLst/>
              <a:cxnLst>
                <a:cxn ang="0">
                  <a:pos x="49" y="534"/>
                </a:cxn>
                <a:cxn ang="0">
                  <a:pos x="46" y="463"/>
                </a:cxn>
                <a:cxn ang="0">
                  <a:pos x="42" y="378"/>
                </a:cxn>
                <a:cxn ang="0">
                  <a:pos x="46" y="357"/>
                </a:cxn>
                <a:cxn ang="0">
                  <a:pos x="56" y="376"/>
                </a:cxn>
                <a:cxn ang="0">
                  <a:pos x="67" y="378"/>
                </a:cxn>
                <a:cxn ang="0">
                  <a:pos x="77" y="380"/>
                </a:cxn>
                <a:cxn ang="0">
                  <a:pos x="84" y="381"/>
                </a:cxn>
                <a:cxn ang="0">
                  <a:pos x="78" y="366"/>
                </a:cxn>
                <a:cxn ang="0">
                  <a:pos x="67" y="345"/>
                </a:cxn>
                <a:cxn ang="0">
                  <a:pos x="58" y="336"/>
                </a:cxn>
                <a:cxn ang="0">
                  <a:pos x="61" y="315"/>
                </a:cxn>
                <a:cxn ang="0">
                  <a:pos x="76" y="332"/>
                </a:cxn>
                <a:cxn ang="0">
                  <a:pos x="87" y="362"/>
                </a:cxn>
                <a:cxn ang="0">
                  <a:pos x="91" y="383"/>
                </a:cxn>
                <a:cxn ang="0">
                  <a:pos x="103" y="393"/>
                </a:cxn>
                <a:cxn ang="0">
                  <a:pos x="112" y="412"/>
                </a:cxn>
                <a:cxn ang="0">
                  <a:pos x="119" y="427"/>
                </a:cxn>
                <a:cxn ang="0">
                  <a:pos x="105" y="351"/>
                </a:cxn>
                <a:cxn ang="0">
                  <a:pos x="91" y="326"/>
                </a:cxn>
                <a:cxn ang="0">
                  <a:pos x="75" y="309"/>
                </a:cxn>
                <a:cxn ang="0">
                  <a:pos x="64" y="296"/>
                </a:cxn>
                <a:cxn ang="0">
                  <a:pos x="54" y="279"/>
                </a:cxn>
                <a:cxn ang="0">
                  <a:pos x="59" y="267"/>
                </a:cxn>
                <a:cxn ang="0">
                  <a:pos x="66" y="261"/>
                </a:cxn>
                <a:cxn ang="0">
                  <a:pos x="69" y="233"/>
                </a:cxn>
                <a:cxn ang="0">
                  <a:pos x="81" y="221"/>
                </a:cxn>
                <a:cxn ang="0">
                  <a:pos x="95" y="212"/>
                </a:cxn>
                <a:cxn ang="0">
                  <a:pos x="107" y="193"/>
                </a:cxn>
                <a:cxn ang="0">
                  <a:pos x="122" y="156"/>
                </a:cxn>
                <a:cxn ang="0">
                  <a:pos x="110" y="156"/>
                </a:cxn>
                <a:cxn ang="0">
                  <a:pos x="95" y="166"/>
                </a:cxn>
                <a:cxn ang="0">
                  <a:pos x="79" y="174"/>
                </a:cxn>
                <a:cxn ang="0">
                  <a:pos x="71" y="176"/>
                </a:cxn>
                <a:cxn ang="0">
                  <a:pos x="60" y="187"/>
                </a:cxn>
                <a:cxn ang="0">
                  <a:pos x="46" y="202"/>
                </a:cxn>
                <a:cxn ang="0">
                  <a:pos x="31" y="221"/>
                </a:cxn>
                <a:cxn ang="0">
                  <a:pos x="26" y="227"/>
                </a:cxn>
                <a:cxn ang="0">
                  <a:pos x="26" y="197"/>
                </a:cxn>
                <a:cxn ang="0">
                  <a:pos x="23" y="147"/>
                </a:cxn>
                <a:cxn ang="0">
                  <a:pos x="16" y="61"/>
                </a:cxn>
                <a:cxn ang="0">
                  <a:pos x="10" y="13"/>
                </a:cxn>
                <a:cxn ang="0">
                  <a:pos x="0" y="97"/>
                </a:cxn>
                <a:cxn ang="0">
                  <a:pos x="18" y="223"/>
                </a:cxn>
                <a:cxn ang="0">
                  <a:pos x="19" y="240"/>
                </a:cxn>
                <a:cxn ang="0">
                  <a:pos x="27" y="244"/>
                </a:cxn>
                <a:cxn ang="0">
                  <a:pos x="39" y="233"/>
                </a:cxn>
                <a:cxn ang="0">
                  <a:pos x="50" y="229"/>
                </a:cxn>
                <a:cxn ang="0">
                  <a:pos x="61" y="227"/>
                </a:cxn>
                <a:cxn ang="0">
                  <a:pos x="64" y="244"/>
                </a:cxn>
                <a:cxn ang="0">
                  <a:pos x="51" y="273"/>
                </a:cxn>
                <a:cxn ang="0">
                  <a:pos x="47" y="309"/>
                </a:cxn>
                <a:cxn ang="0">
                  <a:pos x="39" y="296"/>
                </a:cxn>
                <a:cxn ang="0">
                  <a:pos x="40" y="261"/>
                </a:cxn>
                <a:cxn ang="0">
                  <a:pos x="35" y="265"/>
                </a:cxn>
                <a:cxn ang="0">
                  <a:pos x="31" y="292"/>
                </a:cxn>
                <a:cxn ang="0">
                  <a:pos x="27" y="290"/>
                </a:cxn>
                <a:cxn ang="0">
                  <a:pos x="29" y="351"/>
                </a:cxn>
                <a:cxn ang="0">
                  <a:pos x="29" y="481"/>
                </a:cxn>
                <a:cxn ang="0">
                  <a:pos x="39" y="553"/>
                </a:cxn>
                <a:cxn ang="0">
                  <a:pos x="47" y="593"/>
                </a:cxn>
              </a:cxnLst>
              <a:rect l="0" t="0" r="0" b="0"/>
              <a:pathLst>
                <a:path w="124" h="603">
                  <a:moveTo>
                    <a:pt x="52" y="601"/>
                  </a:moveTo>
                  <a:lnTo>
                    <a:pt x="51" y="601"/>
                  </a:lnTo>
                  <a:lnTo>
                    <a:pt x="51" y="599"/>
                  </a:lnTo>
                  <a:lnTo>
                    <a:pt x="50" y="576"/>
                  </a:lnTo>
                  <a:lnTo>
                    <a:pt x="49" y="555"/>
                  </a:lnTo>
                  <a:lnTo>
                    <a:pt x="49" y="534"/>
                  </a:lnTo>
                  <a:lnTo>
                    <a:pt x="49" y="511"/>
                  </a:lnTo>
                  <a:lnTo>
                    <a:pt x="49" y="502"/>
                  </a:lnTo>
                  <a:lnTo>
                    <a:pt x="48" y="494"/>
                  </a:lnTo>
                  <a:lnTo>
                    <a:pt x="47" y="486"/>
                  </a:lnTo>
                  <a:lnTo>
                    <a:pt x="47" y="477"/>
                  </a:lnTo>
                  <a:lnTo>
                    <a:pt x="46" y="463"/>
                  </a:lnTo>
                  <a:lnTo>
                    <a:pt x="45" y="448"/>
                  </a:lnTo>
                  <a:lnTo>
                    <a:pt x="45" y="433"/>
                  </a:lnTo>
                  <a:lnTo>
                    <a:pt x="43" y="420"/>
                  </a:lnTo>
                  <a:lnTo>
                    <a:pt x="42" y="406"/>
                  </a:lnTo>
                  <a:lnTo>
                    <a:pt x="42" y="391"/>
                  </a:lnTo>
                  <a:lnTo>
                    <a:pt x="42" y="378"/>
                  </a:lnTo>
                  <a:lnTo>
                    <a:pt x="42" y="364"/>
                  </a:lnTo>
                  <a:lnTo>
                    <a:pt x="42" y="360"/>
                  </a:lnTo>
                  <a:lnTo>
                    <a:pt x="42" y="359"/>
                  </a:lnTo>
                  <a:lnTo>
                    <a:pt x="42" y="357"/>
                  </a:lnTo>
                  <a:lnTo>
                    <a:pt x="43" y="355"/>
                  </a:lnTo>
                  <a:lnTo>
                    <a:pt x="46" y="357"/>
                  </a:lnTo>
                  <a:lnTo>
                    <a:pt x="47" y="360"/>
                  </a:lnTo>
                  <a:lnTo>
                    <a:pt x="49" y="362"/>
                  </a:lnTo>
                  <a:lnTo>
                    <a:pt x="50" y="366"/>
                  </a:lnTo>
                  <a:lnTo>
                    <a:pt x="52" y="370"/>
                  </a:lnTo>
                  <a:lnTo>
                    <a:pt x="54" y="374"/>
                  </a:lnTo>
                  <a:lnTo>
                    <a:pt x="56" y="376"/>
                  </a:lnTo>
                  <a:lnTo>
                    <a:pt x="57" y="380"/>
                  </a:lnTo>
                  <a:lnTo>
                    <a:pt x="59" y="380"/>
                  </a:lnTo>
                  <a:lnTo>
                    <a:pt x="61" y="380"/>
                  </a:lnTo>
                  <a:lnTo>
                    <a:pt x="62" y="380"/>
                  </a:lnTo>
                  <a:lnTo>
                    <a:pt x="65" y="378"/>
                  </a:lnTo>
                  <a:lnTo>
                    <a:pt x="67" y="378"/>
                  </a:lnTo>
                  <a:lnTo>
                    <a:pt x="68" y="378"/>
                  </a:lnTo>
                  <a:lnTo>
                    <a:pt x="70" y="378"/>
                  </a:lnTo>
                  <a:lnTo>
                    <a:pt x="73" y="378"/>
                  </a:lnTo>
                  <a:lnTo>
                    <a:pt x="74" y="380"/>
                  </a:lnTo>
                  <a:lnTo>
                    <a:pt x="76" y="380"/>
                  </a:lnTo>
                  <a:lnTo>
                    <a:pt x="77" y="380"/>
                  </a:lnTo>
                  <a:lnTo>
                    <a:pt x="78" y="381"/>
                  </a:lnTo>
                  <a:lnTo>
                    <a:pt x="80" y="381"/>
                  </a:lnTo>
                  <a:lnTo>
                    <a:pt x="81" y="381"/>
                  </a:lnTo>
                  <a:lnTo>
                    <a:pt x="84" y="381"/>
                  </a:lnTo>
                  <a:lnTo>
                    <a:pt x="85" y="381"/>
                  </a:lnTo>
                  <a:lnTo>
                    <a:pt x="84" y="381"/>
                  </a:lnTo>
                  <a:lnTo>
                    <a:pt x="83" y="378"/>
                  </a:lnTo>
                  <a:lnTo>
                    <a:pt x="83" y="376"/>
                  </a:lnTo>
                  <a:lnTo>
                    <a:pt x="81" y="374"/>
                  </a:lnTo>
                  <a:lnTo>
                    <a:pt x="80" y="370"/>
                  </a:lnTo>
                  <a:lnTo>
                    <a:pt x="79" y="368"/>
                  </a:lnTo>
                  <a:lnTo>
                    <a:pt x="78" y="366"/>
                  </a:lnTo>
                  <a:lnTo>
                    <a:pt x="77" y="366"/>
                  </a:lnTo>
                  <a:lnTo>
                    <a:pt x="75" y="360"/>
                  </a:lnTo>
                  <a:lnTo>
                    <a:pt x="74" y="357"/>
                  </a:lnTo>
                  <a:lnTo>
                    <a:pt x="71" y="353"/>
                  </a:lnTo>
                  <a:lnTo>
                    <a:pt x="69" y="349"/>
                  </a:lnTo>
                  <a:lnTo>
                    <a:pt x="67" y="345"/>
                  </a:lnTo>
                  <a:lnTo>
                    <a:pt x="65" y="341"/>
                  </a:lnTo>
                  <a:lnTo>
                    <a:pt x="62" y="340"/>
                  </a:lnTo>
                  <a:lnTo>
                    <a:pt x="60" y="338"/>
                  </a:lnTo>
                  <a:lnTo>
                    <a:pt x="59" y="338"/>
                  </a:lnTo>
                  <a:lnTo>
                    <a:pt x="58" y="338"/>
                  </a:lnTo>
                  <a:lnTo>
                    <a:pt x="58" y="336"/>
                  </a:lnTo>
                  <a:lnTo>
                    <a:pt x="57" y="319"/>
                  </a:lnTo>
                  <a:lnTo>
                    <a:pt x="57" y="317"/>
                  </a:lnTo>
                  <a:lnTo>
                    <a:pt x="58" y="317"/>
                  </a:lnTo>
                  <a:lnTo>
                    <a:pt x="58" y="315"/>
                  </a:lnTo>
                  <a:lnTo>
                    <a:pt x="59" y="315"/>
                  </a:lnTo>
                  <a:lnTo>
                    <a:pt x="61" y="315"/>
                  </a:lnTo>
                  <a:lnTo>
                    <a:pt x="65" y="317"/>
                  </a:lnTo>
                  <a:lnTo>
                    <a:pt x="67" y="319"/>
                  </a:lnTo>
                  <a:lnTo>
                    <a:pt x="70" y="320"/>
                  </a:lnTo>
                  <a:lnTo>
                    <a:pt x="73" y="324"/>
                  </a:lnTo>
                  <a:lnTo>
                    <a:pt x="75" y="328"/>
                  </a:lnTo>
                  <a:lnTo>
                    <a:pt x="76" y="332"/>
                  </a:lnTo>
                  <a:lnTo>
                    <a:pt x="78" y="340"/>
                  </a:lnTo>
                  <a:lnTo>
                    <a:pt x="79" y="343"/>
                  </a:lnTo>
                  <a:lnTo>
                    <a:pt x="81" y="349"/>
                  </a:lnTo>
                  <a:lnTo>
                    <a:pt x="84" y="353"/>
                  </a:lnTo>
                  <a:lnTo>
                    <a:pt x="85" y="357"/>
                  </a:lnTo>
                  <a:lnTo>
                    <a:pt x="87" y="362"/>
                  </a:lnTo>
                  <a:lnTo>
                    <a:pt x="88" y="368"/>
                  </a:lnTo>
                  <a:lnTo>
                    <a:pt x="89" y="372"/>
                  </a:lnTo>
                  <a:lnTo>
                    <a:pt x="91" y="378"/>
                  </a:lnTo>
                  <a:lnTo>
                    <a:pt x="91" y="380"/>
                  </a:lnTo>
                  <a:lnTo>
                    <a:pt x="91" y="381"/>
                  </a:lnTo>
                  <a:lnTo>
                    <a:pt x="91" y="383"/>
                  </a:lnTo>
                  <a:lnTo>
                    <a:pt x="91" y="385"/>
                  </a:lnTo>
                  <a:lnTo>
                    <a:pt x="95" y="385"/>
                  </a:lnTo>
                  <a:lnTo>
                    <a:pt x="97" y="387"/>
                  </a:lnTo>
                  <a:lnTo>
                    <a:pt x="98" y="389"/>
                  </a:lnTo>
                  <a:lnTo>
                    <a:pt x="100" y="391"/>
                  </a:lnTo>
                  <a:lnTo>
                    <a:pt x="103" y="393"/>
                  </a:lnTo>
                  <a:lnTo>
                    <a:pt x="105" y="397"/>
                  </a:lnTo>
                  <a:lnTo>
                    <a:pt x="106" y="401"/>
                  </a:lnTo>
                  <a:lnTo>
                    <a:pt x="108" y="404"/>
                  </a:lnTo>
                  <a:lnTo>
                    <a:pt x="109" y="406"/>
                  </a:lnTo>
                  <a:lnTo>
                    <a:pt x="112" y="410"/>
                  </a:lnTo>
                  <a:lnTo>
                    <a:pt x="112" y="412"/>
                  </a:lnTo>
                  <a:lnTo>
                    <a:pt x="113" y="416"/>
                  </a:lnTo>
                  <a:lnTo>
                    <a:pt x="115" y="418"/>
                  </a:lnTo>
                  <a:lnTo>
                    <a:pt x="116" y="422"/>
                  </a:lnTo>
                  <a:lnTo>
                    <a:pt x="117" y="423"/>
                  </a:lnTo>
                  <a:lnTo>
                    <a:pt x="118" y="425"/>
                  </a:lnTo>
                  <a:lnTo>
                    <a:pt x="119" y="427"/>
                  </a:lnTo>
                  <a:lnTo>
                    <a:pt x="121" y="431"/>
                  </a:lnTo>
                  <a:lnTo>
                    <a:pt x="121" y="435"/>
                  </a:lnTo>
                  <a:lnTo>
                    <a:pt x="122" y="437"/>
                  </a:lnTo>
                  <a:lnTo>
                    <a:pt x="114" y="372"/>
                  </a:lnTo>
                  <a:lnTo>
                    <a:pt x="107" y="357"/>
                  </a:lnTo>
                  <a:lnTo>
                    <a:pt x="105" y="351"/>
                  </a:lnTo>
                  <a:lnTo>
                    <a:pt x="104" y="347"/>
                  </a:lnTo>
                  <a:lnTo>
                    <a:pt x="102" y="341"/>
                  </a:lnTo>
                  <a:lnTo>
                    <a:pt x="99" y="338"/>
                  </a:lnTo>
                  <a:lnTo>
                    <a:pt x="97" y="334"/>
                  </a:lnTo>
                  <a:lnTo>
                    <a:pt x="94" y="330"/>
                  </a:lnTo>
                  <a:lnTo>
                    <a:pt x="91" y="326"/>
                  </a:lnTo>
                  <a:lnTo>
                    <a:pt x="88" y="324"/>
                  </a:lnTo>
                  <a:lnTo>
                    <a:pt x="86" y="320"/>
                  </a:lnTo>
                  <a:lnTo>
                    <a:pt x="83" y="317"/>
                  </a:lnTo>
                  <a:lnTo>
                    <a:pt x="80" y="315"/>
                  </a:lnTo>
                  <a:lnTo>
                    <a:pt x="78" y="313"/>
                  </a:lnTo>
                  <a:lnTo>
                    <a:pt x="75" y="309"/>
                  </a:lnTo>
                  <a:lnTo>
                    <a:pt x="73" y="307"/>
                  </a:lnTo>
                  <a:lnTo>
                    <a:pt x="70" y="303"/>
                  </a:lnTo>
                  <a:lnTo>
                    <a:pt x="67" y="299"/>
                  </a:lnTo>
                  <a:lnTo>
                    <a:pt x="66" y="298"/>
                  </a:lnTo>
                  <a:lnTo>
                    <a:pt x="65" y="298"/>
                  </a:lnTo>
                  <a:lnTo>
                    <a:pt x="64" y="296"/>
                  </a:lnTo>
                  <a:lnTo>
                    <a:pt x="62" y="294"/>
                  </a:lnTo>
                  <a:lnTo>
                    <a:pt x="61" y="292"/>
                  </a:lnTo>
                  <a:lnTo>
                    <a:pt x="60" y="292"/>
                  </a:lnTo>
                  <a:lnTo>
                    <a:pt x="60" y="290"/>
                  </a:lnTo>
                  <a:lnTo>
                    <a:pt x="54" y="280"/>
                  </a:lnTo>
                  <a:lnTo>
                    <a:pt x="54" y="279"/>
                  </a:lnTo>
                  <a:lnTo>
                    <a:pt x="55" y="275"/>
                  </a:lnTo>
                  <a:lnTo>
                    <a:pt x="55" y="273"/>
                  </a:lnTo>
                  <a:lnTo>
                    <a:pt x="56" y="271"/>
                  </a:lnTo>
                  <a:lnTo>
                    <a:pt x="57" y="269"/>
                  </a:lnTo>
                  <a:lnTo>
                    <a:pt x="58" y="269"/>
                  </a:lnTo>
                  <a:lnTo>
                    <a:pt x="59" y="267"/>
                  </a:lnTo>
                  <a:lnTo>
                    <a:pt x="60" y="265"/>
                  </a:lnTo>
                  <a:lnTo>
                    <a:pt x="61" y="265"/>
                  </a:lnTo>
                  <a:lnTo>
                    <a:pt x="62" y="263"/>
                  </a:lnTo>
                  <a:lnTo>
                    <a:pt x="64" y="263"/>
                  </a:lnTo>
                  <a:lnTo>
                    <a:pt x="65" y="263"/>
                  </a:lnTo>
                  <a:lnTo>
                    <a:pt x="66" y="261"/>
                  </a:lnTo>
                  <a:lnTo>
                    <a:pt x="67" y="261"/>
                  </a:lnTo>
                  <a:lnTo>
                    <a:pt x="68" y="259"/>
                  </a:lnTo>
                  <a:lnTo>
                    <a:pt x="68" y="258"/>
                  </a:lnTo>
                  <a:lnTo>
                    <a:pt x="68" y="250"/>
                  </a:lnTo>
                  <a:lnTo>
                    <a:pt x="68" y="240"/>
                  </a:lnTo>
                  <a:lnTo>
                    <a:pt x="69" y="233"/>
                  </a:lnTo>
                  <a:lnTo>
                    <a:pt x="70" y="225"/>
                  </a:lnTo>
                  <a:lnTo>
                    <a:pt x="74" y="225"/>
                  </a:lnTo>
                  <a:lnTo>
                    <a:pt x="75" y="225"/>
                  </a:lnTo>
                  <a:lnTo>
                    <a:pt x="77" y="223"/>
                  </a:lnTo>
                  <a:lnTo>
                    <a:pt x="79" y="223"/>
                  </a:lnTo>
                  <a:lnTo>
                    <a:pt x="81" y="221"/>
                  </a:lnTo>
                  <a:lnTo>
                    <a:pt x="84" y="221"/>
                  </a:lnTo>
                  <a:lnTo>
                    <a:pt x="86" y="219"/>
                  </a:lnTo>
                  <a:lnTo>
                    <a:pt x="88" y="217"/>
                  </a:lnTo>
                  <a:lnTo>
                    <a:pt x="90" y="216"/>
                  </a:lnTo>
                  <a:lnTo>
                    <a:pt x="93" y="214"/>
                  </a:lnTo>
                  <a:lnTo>
                    <a:pt x="95" y="212"/>
                  </a:lnTo>
                  <a:lnTo>
                    <a:pt x="97" y="210"/>
                  </a:lnTo>
                  <a:lnTo>
                    <a:pt x="99" y="208"/>
                  </a:lnTo>
                  <a:lnTo>
                    <a:pt x="102" y="204"/>
                  </a:lnTo>
                  <a:lnTo>
                    <a:pt x="103" y="200"/>
                  </a:lnTo>
                  <a:lnTo>
                    <a:pt x="105" y="198"/>
                  </a:lnTo>
                  <a:lnTo>
                    <a:pt x="107" y="193"/>
                  </a:lnTo>
                  <a:lnTo>
                    <a:pt x="109" y="187"/>
                  </a:lnTo>
                  <a:lnTo>
                    <a:pt x="113" y="181"/>
                  </a:lnTo>
                  <a:lnTo>
                    <a:pt x="115" y="174"/>
                  </a:lnTo>
                  <a:lnTo>
                    <a:pt x="117" y="168"/>
                  </a:lnTo>
                  <a:lnTo>
                    <a:pt x="119" y="162"/>
                  </a:lnTo>
                  <a:lnTo>
                    <a:pt x="122" y="156"/>
                  </a:lnTo>
                  <a:lnTo>
                    <a:pt x="124" y="149"/>
                  </a:lnTo>
                  <a:lnTo>
                    <a:pt x="122" y="149"/>
                  </a:lnTo>
                  <a:lnTo>
                    <a:pt x="118" y="153"/>
                  </a:lnTo>
                  <a:lnTo>
                    <a:pt x="116" y="155"/>
                  </a:lnTo>
                  <a:lnTo>
                    <a:pt x="114" y="156"/>
                  </a:lnTo>
                  <a:lnTo>
                    <a:pt x="110" y="156"/>
                  </a:lnTo>
                  <a:lnTo>
                    <a:pt x="108" y="158"/>
                  </a:lnTo>
                  <a:lnTo>
                    <a:pt x="105" y="160"/>
                  </a:lnTo>
                  <a:lnTo>
                    <a:pt x="103" y="162"/>
                  </a:lnTo>
                  <a:lnTo>
                    <a:pt x="100" y="164"/>
                  </a:lnTo>
                  <a:lnTo>
                    <a:pt x="97" y="164"/>
                  </a:lnTo>
                  <a:lnTo>
                    <a:pt x="95" y="166"/>
                  </a:lnTo>
                  <a:lnTo>
                    <a:pt x="91" y="168"/>
                  </a:lnTo>
                  <a:lnTo>
                    <a:pt x="88" y="170"/>
                  </a:lnTo>
                  <a:lnTo>
                    <a:pt x="86" y="170"/>
                  </a:lnTo>
                  <a:lnTo>
                    <a:pt x="84" y="172"/>
                  </a:lnTo>
                  <a:lnTo>
                    <a:pt x="80" y="174"/>
                  </a:lnTo>
                  <a:lnTo>
                    <a:pt x="79" y="174"/>
                  </a:lnTo>
                  <a:lnTo>
                    <a:pt x="78" y="174"/>
                  </a:lnTo>
                  <a:lnTo>
                    <a:pt x="76" y="174"/>
                  </a:lnTo>
                  <a:lnTo>
                    <a:pt x="75" y="174"/>
                  </a:lnTo>
                  <a:lnTo>
                    <a:pt x="74" y="174"/>
                  </a:lnTo>
                  <a:lnTo>
                    <a:pt x="73" y="174"/>
                  </a:lnTo>
                  <a:lnTo>
                    <a:pt x="71" y="176"/>
                  </a:lnTo>
                  <a:lnTo>
                    <a:pt x="70" y="176"/>
                  </a:lnTo>
                  <a:lnTo>
                    <a:pt x="68" y="177"/>
                  </a:lnTo>
                  <a:lnTo>
                    <a:pt x="66" y="179"/>
                  </a:lnTo>
                  <a:lnTo>
                    <a:pt x="64" y="181"/>
                  </a:lnTo>
                  <a:lnTo>
                    <a:pt x="61" y="183"/>
                  </a:lnTo>
                  <a:lnTo>
                    <a:pt x="60" y="187"/>
                  </a:lnTo>
                  <a:lnTo>
                    <a:pt x="58" y="189"/>
                  </a:lnTo>
                  <a:lnTo>
                    <a:pt x="56" y="193"/>
                  </a:lnTo>
                  <a:lnTo>
                    <a:pt x="54" y="195"/>
                  </a:lnTo>
                  <a:lnTo>
                    <a:pt x="51" y="197"/>
                  </a:lnTo>
                  <a:lnTo>
                    <a:pt x="48" y="200"/>
                  </a:lnTo>
                  <a:lnTo>
                    <a:pt x="46" y="202"/>
                  </a:lnTo>
                  <a:lnTo>
                    <a:pt x="43" y="206"/>
                  </a:lnTo>
                  <a:lnTo>
                    <a:pt x="40" y="210"/>
                  </a:lnTo>
                  <a:lnTo>
                    <a:pt x="38" y="214"/>
                  </a:lnTo>
                  <a:lnTo>
                    <a:pt x="36" y="217"/>
                  </a:lnTo>
                  <a:lnTo>
                    <a:pt x="32" y="221"/>
                  </a:lnTo>
                  <a:lnTo>
                    <a:pt x="31" y="221"/>
                  </a:lnTo>
                  <a:lnTo>
                    <a:pt x="30" y="223"/>
                  </a:lnTo>
                  <a:lnTo>
                    <a:pt x="29" y="223"/>
                  </a:lnTo>
                  <a:lnTo>
                    <a:pt x="29" y="225"/>
                  </a:lnTo>
                  <a:lnTo>
                    <a:pt x="28" y="225"/>
                  </a:lnTo>
                  <a:lnTo>
                    <a:pt x="27" y="227"/>
                  </a:lnTo>
                  <a:lnTo>
                    <a:pt x="26" y="227"/>
                  </a:lnTo>
                  <a:lnTo>
                    <a:pt x="24" y="229"/>
                  </a:lnTo>
                  <a:lnTo>
                    <a:pt x="23" y="229"/>
                  </a:lnTo>
                  <a:lnTo>
                    <a:pt x="23" y="227"/>
                  </a:lnTo>
                  <a:lnTo>
                    <a:pt x="24" y="217"/>
                  </a:lnTo>
                  <a:lnTo>
                    <a:pt x="24" y="206"/>
                  </a:lnTo>
                  <a:lnTo>
                    <a:pt x="26" y="197"/>
                  </a:lnTo>
                  <a:lnTo>
                    <a:pt x="26" y="187"/>
                  </a:lnTo>
                  <a:lnTo>
                    <a:pt x="26" y="179"/>
                  </a:lnTo>
                  <a:lnTo>
                    <a:pt x="24" y="174"/>
                  </a:lnTo>
                  <a:lnTo>
                    <a:pt x="24" y="168"/>
                  </a:lnTo>
                  <a:lnTo>
                    <a:pt x="24" y="162"/>
                  </a:lnTo>
                  <a:lnTo>
                    <a:pt x="23" y="147"/>
                  </a:lnTo>
                  <a:lnTo>
                    <a:pt x="22" y="132"/>
                  </a:lnTo>
                  <a:lnTo>
                    <a:pt x="21" y="116"/>
                  </a:lnTo>
                  <a:lnTo>
                    <a:pt x="20" y="103"/>
                  </a:lnTo>
                  <a:lnTo>
                    <a:pt x="19" y="88"/>
                  </a:lnTo>
                  <a:lnTo>
                    <a:pt x="17" y="74"/>
                  </a:lnTo>
                  <a:lnTo>
                    <a:pt x="16" y="61"/>
                  </a:lnTo>
                  <a:lnTo>
                    <a:pt x="14" y="46"/>
                  </a:lnTo>
                  <a:lnTo>
                    <a:pt x="12" y="40"/>
                  </a:lnTo>
                  <a:lnTo>
                    <a:pt x="12" y="33"/>
                  </a:lnTo>
                  <a:lnTo>
                    <a:pt x="12" y="27"/>
                  </a:lnTo>
                  <a:lnTo>
                    <a:pt x="10" y="19"/>
                  </a:lnTo>
                  <a:lnTo>
                    <a:pt x="10" y="13"/>
                  </a:lnTo>
                  <a:lnTo>
                    <a:pt x="9" y="10"/>
                  </a:lnTo>
                  <a:lnTo>
                    <a:pt x="9" y="6"/>
                  </a:lnTo>
                  <a:lnTo>
                    <a:pt x="8" y="0"/>
                  </a:lnTo>
                  <a:lnTo>
                    <a:pt x="3" y="52"/>
                  </a:lnTo>
                  <a:lnTo>
                    <a:pt x="1" y="73"/>
                  </a:lnTo>
                  <a:lnTo>
                    <a:pt x="0" y="97"/>
                  </a:lnTo>
                  <a:lnTo>
                    <a:pt x="0" y="118"/>
                  </a:lnTo>
                  <a:lnTo>
                    <a:pt x="2" y="141"/>
                  </a:lnTo>
                  <a:lnTo>
                    <a:pt x="4" y="164"/>
                  </a:lnTo>
                  <a:lnTo>
                    <a:pt x="8" y="187"/>
                  </a:lnTo>
                  <a:lnTo>
                    <a:pt x="12" y="206"/>
                  </a:lnTo>
                  <a:lnTo>
                    <a:pt x="18" y="223"/>
                  </a:lnTo>
                  <a:lnTo>
                    <a:pt x="19" y="227"/>
                  </a:lnTo>
                  <a:lnTo>
                    <a:pt x="19" y="231"/>
                  </a:lnTo>
                  <a:lnTo>
                    <a:pt x="19" y="233"/>
                  </a:lnTo>
                  <a:lnTo>
                    <a:pt x="18" y="237"/>
                  </a:lnTo>
                  <a:lnTo>
                    <a:pt x="18" y="238"/>
                  </a:lnTo>
                  <a:lnTo>
                    <a:pt x="19" y="240"/>
                  </a:lnTo>
                  <a:lnTo>
                    <a:pt x="20" y="242"/>
                  </a:lnTo>
                  <a:lnTo>
                    <a:pt x="21" y="246"/>
                  </a:lnTo>
                  <a:lnTo>
                    <a:pt x="21" y="248"/>
                  </a:lnTo>
                  <a:lnTo>
                    <a:pt x="21" y="252"/>
                  </a:lnTo>
                  <a:lnTo>
                    <a:pt x="21" y="256"/>
                  </a:lnTo>
                  <a:lnTo>
                    <a:pt x="27" y="244"/>
                  </a:lnTo>
                  <a:lnTo>
                    <a:pt x="30" y="246"/>
                  </a:lnTo>
                  <a:lnTo>
                    <a:pt x="32" y="242"/>
                  </a:lnTo>
                  <a:lnTo>
                    <a:pt x="33" y="240"/>
                  </a:lnTo>
                  <a:lnTo>
                    <a:pt x="36" y="238"/>
                  </a:lnTo>
                  <a:lnTo>
                    <a:pt x="37" y="237"/>
                  </a:lnTo>
                  <a:lnTo>
                    <a:pt x="39" y="233"/>
                  </a:lnTo>
                  <a:lnTo>
                    <a:pt x="41" y="233"/>
                  </a:lnTo>
                  <a:lnTo>
                    <a:pt x="42" y="231"/>
                  </a:lnTo>
                  <a:lnTo>
                    <a:pt x="45" y="231"/>
                  </a:lnTo>
                  <a:lnTo>
                    <a:pt x="47" y="229"/>
                  </a:lnTo>
                  <a:lnTo>
                    <a:pt x="49" y="229"/>
                  </a:lnTo>
                  <a:lnTo>
                    <a:pt x="50" y="229"/>
                  </a:lnTo>
                  <a:lnTo>
                    <a:pt x="54" y="229"/>
                  </a:lnTo>
                  <a:lnTo>
                    <a:pt x="55" y="227"/>
                  </a:lnTo>
                  <a:lnTo>
                    <a:pt x="57" y="227"/>
                  </a:lnTo>
                  <a:lnTo>
                    <a:pt x="59" y="225"/>
                  </a:lnTo>
                  <a:lnTo>
                    <a:pt x="61" y="225"/>
                  </a:lnTo>
                  <a:lnTo>
                    <a:pt x="61" y="227"/>
                  </a:lnTo>
                  <a:lnTo>
                    <a:pt x="62" y="227"/>
                  </a:lnTo>
                  <a:lnTo>
                    <a:pt x="62" y="229"/>
                  </a:lnTo>
                  <a:lnTo>
                    <a:pt x="64" y="229"/>
                  </a:lnTo>
                  <a:lnTo>
                    <a:pt x="64" y="235"/>
                  </a:lnTo>
                  <a:lnTo>
                    <a:pt x="65" y="240"/>
                  </a:lnTo>
                  <a:lnTo>
                    <a:pt x="64" y="244"/>
                  </a:lnTo>
                  <a:lnTo>
                    <a:pt x="62" y="248"/>
                  </a:lnTo>
                  <a:lnTo>
                    <a:pt x="60" y="252"/>
                  </a:lnTo>
                  <a:lnTo>
                    <a:pt x="58" y="256"/>
                  </a:lnTo>
                  <a:lnTo>
                    <a:pt x="55" y="259"/>
                  </a:lnTo>
                  <a:lnTo>
                    <a:pt x="54" y="265"/>
                  </a:lnTo>
                  <a:lnTo>
                    <a:pt x="51" y="273"/>
                  </a:lnTo>
                  <a:lnTo>
                    <a:pt x="50" y="279"/>
                  </a:lnTo>
                  <a:lnTo>
                    <a:pt x="48" y="284"/>
                  </a:lnTo>
                  <a:lnTo>
                    <a:pt x="48" y="292"/>
                  </a:lnTo>
                  <a:lnTo>
                    <a:pt x="48" y="303"/>
                  </a:lnTo>
                  <a:lnTo>
                    <a:pt x="47" y="307"/>
                  </a:lnTo>
                  <a:lnTo>
                    <a:pt x="47" y="309"/>
                  </a:lnTo>
                  <a:lnTo>
                    <a:pt x="46" y="309"/>
                  </a:lnTo>
                  <a:lnTo>
                    <a:pt x="45" y="313"/>
                  </a:lnTo>
                  <a:lnTo>
                    <a:pt x="42" y="309"/>
                  </a:lnTo>
                  <a:lnTo>
                    <a:pt x="41" y="305"/>
                  </a:lnTo>
                  <a:lnTo>
                    <a:pt x="40" y="301"/>
                  </a:lnTo>
                  <a:lnTo>
                    <a:pt x="39" y="296"/>
                  </a:lnTo>
                  <a:lnTo>
                    <a:pt x="39" y="288"/>
                  </a:lnTo>
                  <a:lnTo>
                    <a:pt x="38" y="280"/>
                  </a:lnTo>
                  <a:lnTo>
                    <a:pt x="38" y="273"/>
                  </a:lnTo>
                  <a:lnTo>
                    <a:pt x="39" y="265"/>
                  </a:lnTo>
                  <a:lnTo>
                    <a:pt x="40" y="263"/>
                  </a:lnTo>
                  <a:lnTo>
                    <a:pt x="40" y="261"/>
                  </a:lnTo>
                  <a:lnTo>
                    <a:pt x="40" y="259"/>
                  </a:lnTo>
                  <a:lnTo>
                    <a:pt x="39" y="258"/>
                  </a:lnTo>
                  <a:lnTo>
                    <a:pt x="32" y="250"/>
                  </a:lnTo>
                  <a:lnTo>
                    <a:pt x="33" y="254"/>
                  </a:lnTo>
                  <a:lnTo>
                    <a:pt x="35" y="259"/>
                  </a:lnTo>
                  <a:lnTo>
                    <a:pt x="35" y="265"/>
                  </a:lnTo>
                  <a:lnTo>
                    <a:pt x="35" y="271"/>
                  </a:lnTo>
                  <a:lnTo>
                    <a:pt x="33" y="275"/>
                  </a:lnTo>
                  <a:lnTo>
                    <a:pt x="33" y="280"/>
                  </a:lnTo>
                  <a:lnTo>
                    <a:pt x="32" y="284"/>
                  </a:lnTo>
                  <a:lnTo>
                    <a:pt x="31" y="290"/>
                  </a:lnTo>
                  <a:lnTo>
                    <a:pt x="31" y="292"/>
                  </a:lnTo>
                  <a:lnTo>
                    <a:pt x="30" y="292"/>
                  </a:lnTo>
                  <a:lnTo>
                    <a:pt x="29" y="292"/>
                  </a:lnTo>
                  <a:lnTo>
                    <a:pt x="29" y="290"/>
                  </a:lnTo>
                  <a:lnTo>
                    <a:pt x="23" y="273"/>
                  </a:lnTo>
                  <a:lnTo>
                    <a:pt x="24" y="280"/>
                  </a:lnTo>
                  <a:lnTo>
                    <a:pt x="27" y="290"/>
                  </a:lnTo>
                  <a:lnTo>
                    <a:pt x="28" y="299"/>
                  </a:lnTo>
                  <a:lnTo>
                    <a:pt x="29" y="309"/>
                  </a:lnTo>
                  <a:lnTo>
                    <a:pt x="30" y="320"/>
                  </a:lnTo>
                  <a:lnTo>
                    <a:pt x="30" y="330"/>
                  </a:lnTo>
                  <a:lnTo>
                    <a:pt x="30" y="341"/>
                  </a:lnTo>
                  <a:lnTo>
                    <a:pt x="29" y="351"/>
                  </a:lnTo>
                  <a:lnTo>
                    <a:pt x="27" y="372"/>
                  </a:lnTo>
                  <a:lnTo>
                    <a:pt x="26" y="393"/>
                  </a:lnTo>
                  <a:lnTo>
                    <a:pt x="26" y="416"/>
                  </a:lnTo>
                  <a:lnTo>
                    <a:pt x="26" y="437"/>
                  </a:lnTo>
                  <a:lnTo>
                    <a:pt x="27" y="460"/>
                  </a:lnTo>
                  <a:lnTo>
                    <a:pt x="29" y="481"/>
                  </a:lnTo>
                  <a:lnTo>
                    <a:pt x="31" y="502"/>
                  </a:lnTo>
                  <a:lnTo>
                    <a:pt x="35" y="523"/>
                  </a:lnTo>
                  <a:lnTo>
                    <a:pt x="36" y="530"/>
                  </a:lnTo>
                  <a:lnTo>
                    <a:pt x="37" y="540"/>
                  </a:lnTo>
                  <a:lnTo>
                    <a:pt x="38" y="545"/>
                  </a:lnTo>
                  <a:lnTo>
                    <a:pt x="39" y="553"/>
                  </a:lnTo>
                  <a:lnTo>
                    <a:pt x="41" y="561"/>
                  </a:lnTo>
                  <a:lnTo>
                    <a:pt x="42" y="568"/>
                  </a:lnTo>
                  <a:lnTo>
                    <a:pt x="43" y="576"/>
                  </a:lnTo>
                  <a:lnTo>
                    <a:pt x="45" y="584"/>
                  </a:lnTo>
                  <a:lnTo>
                    <a:pt x="46" y="587"/>
                  </a:lnTo>
                  <a:lnTo>
                    <a:pt x="47" y="593"/>
                  </a:lnTo>
                  <a:lnTo>
                    <a:pt x="48" y="597"/>
                  </a:lnTo>
                  <a:lnTo>
                    <a:pt x="50" y="603"/>
                  </a:lnTo>
                  <a:lnTo>
                    <a:pt x="51" y="603"/>
                  </a:lnTo>
                  <a:lnTo>
                    <a:pt x="51" y="601"/>
                  </a:lnTo>
                  <a:lnTo>
                    <a:pt x="52" y="601"/>
                  </a:lnTo>
                  <a:close/>
                </a:path>
              </a:pathLst>
            </a:custGeom>
            <a:solidFill>
              <a:srgbClr val="FF6666">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5" name="Freeform 85"/>
            <p:cNvSpPr/>
            <p:nvPr/>
          </p:nvSpPr>
          <p:spPr>
            <a:xfrm>
              <a:off x="4947" y="1932"/>
              <a:ext cx="32" cy="66"/>
            </a:xfrm>
            <a:custGeom>
              <a:avLst/>
              <a:gdLst/>
              <a:ahLst/>
              <a:cxnLst>
                <a:cxn ang="0">
                  <a:pos x="31" y="64"/>
                </a:cxn>
                <a:cxn ang="0">
                  <a:pos x="32" y="64"/>
                </a:cxn>
                <a:cxn ang="0">
                  <a:pos x="32" y="63"/>
                </a:cxn>
                <a:cxn ang="0">
                  <a:pos x="32" y="61"/>
                </a:cxn>
                <a:cxn ang="0">
                  <a:pos x="31" y="59"/>
                </a:cxn>
                <a:cxn ang="0">
                  <a:pos x="30" y="55"/>
                </a:cxn>
                <a:cxn ang="0">
                  <a:pos x="29" y="51"/>
                </a:cxn>
                <a:cxn ang="0">
                  <a:pos x="28" y="45"/>
                </a:cxn>
                <a:cxn ang="0">
                  <a:pos x="27" y="42"/>
                </a:cxn>
                <a:cxn ang="0">
                  <a:pos x="26" y="38"/>
                </a:cxn>
                <a:cxn ang="0">
                  <a:pos x="23" y="34"/>
                </a:cxn>
                <a:cxn ang="0">
                  <a:pos x="22" y="30"/>
                </a:cxn>
                <a:cxn ang="0">
                  <a:pos x="21" y="24"/>
                </a:cxn>
                <a:cxn ang="0">
                  <a:pos x="19" y="21"/>
                </a:cxn>
                <a:cxn ang="0">
                  <a:pos x="18" y="15"/>
                </a:cxn>
                <a:cxn ang="0">
                  <a:pos x="16" y="11"/>
                </a:cxn>
                <a:cxn ang="0">
                  <a:pos x="13" y="7"/>
                </a:cxn>
                <a:cxn ang="0">
                  <a:pos x="12" y="3"/>
                </a:cxn>
                <a:cxn ang="0">
                  <a:pos x="10" y="2"/>
                </a:cxn>
                <a:cxn ang="0">
                  <a:pos x="7" y="0"/>
                </a:cxn>
                <a:cxn ang="0">
                  <a:pos x="2" y="0"/>
                </a:cxn>
                <a:cxn ang="0">
                  <a:pos x="1" y="3"/>
                </a:cxn>
                <a:cxn ang="0">
                  <a:pos x="1" y="5"/>
                </a:cxn>
                <a:cxn ang="0">
                  <a:pos x="0" y="9"/>
                </a:cxn>
                <a:cxn ang="0">
                  <a:pos x="0" y="13"/>
                </a:cxn>
                <a:cxn ang="0">
                  <a:pos x="2" y="17"/>
                </a:cxn>
                <a:cxn ang="0">
                  <a:pos x="4" y="21"/>
                </a:cxn>
                <a:cxn ang="0">
                  <a:pos x="7" y="24"/>
                </a:cxn>
                <a:cxn ang="0">
                  <a:pos x="10" y="28"/>
                </a:cxn>
                <a:cxn ang="0">
                  <a:pos x="12" y="32"/>
                </a:cxn>
                <a:cxn ang="0">
                  <a:pos x="15" y="36"/>
                </a:cxn>
                <a:cxn ang="0">
                  <a:pos x="17" y="42"/>
                </a:cxn>
                <a:cxn ang="0">
                  <a:pos x="20" y="47"/>
                </a:cxn>
                <a:cxn ang="0">
                  <a:pos x="21" y="47"/>
                </a:cxn>
                <a:cxn ang="0">
                  <a:pos x="22" y="51"/>
                </a:cxn>
                <a:cxn ang="0">
                  <a:pos x="25" y="53"/>
                </a:cxn>
                <a:cxn ang="0">
                  <a:pos x="26" y="55"/>
                </a:cxn>
                <a:cxn ang="0">
                  <a:pos x="27" y="59"/>
                </a:cxn>
                <a:cxn ang="0">
                  <a:pos x="28" y="61"/>
                </a:cxn>
                <a:cxn ang="0">
                  <a:pos x="29" y="64"/>
                </a:cxn>
                <a:cxn ang="0">
                  <a:pos x="30" y="66"/>
                </a:cxn>
                <a:cxn ang="0">
                  <a:pos x="31" y="64"/>
                </a:cxn>
              </a:cxnLst>
              <a:rect l="0" t="0" r="0" b="0"/>
              <a:pathLst>
                <a:path w="32" h="66">
                  <a:moveTo>
                    <a:pt x="31" y="64"/>
                  </a:moveTo>
                  <a:lnTo>
                    <a:pt x="32" y="64"/>
                  </a:lnTo>
                  <a:lnTo>
                    <a:pt x="32" y="63"/>
                  </a:lnTo>
                  <a:lnTo>
                    <a:pt x="32" y="61"/>
                  </a:lnTo>
                  <a:lnTo>
                    <a:pt x="31" y="59"/>
                  </a:lnTo>
                  <a:lnTo>
                    <a:pt x="30" y="55"/>
                  </a:lnTo>
                  <a:lnTo>
                    <a:pt x="29" y="51"/>
                  </a:lnTo>
                  <a:lnTo>
                    <a:pt x="28" y="45"/>
                  </a:lnTo>
                  <a:lnTo>
                    <a:pt x="27" y="42"/>
                  </a:lnTo>
                  <a:lnTo>
                    <a:pt x="26" y="38"/>
                  </a:lnTo>
                  <a:lnTo>
                    <a:pt x="23" y="34"/>
                  </a:lnTo>
                  <a:lnTo>
                    <a:pt x="22" y="30"/>
                  </a:lnTo>
                  <a:lnTo>
                    <a:pt x="21" y="24"/>
                  </a:lnTo>
                  <a:lnTo>
                    <a:pt x="19" y="21"/>
                  </a:lnTo>
                  <a:lnTo>
                    <a:pt x="18" y="15"/>
                  </a:lnTo>
                  <a:lnTo>
                    <a:pt x="16" y="11"/>
                  </a:lnTo>
                  <a:lnTo>
                    <a:pt x="13" y="7"/>
                  </a:lnTo>
                  <a:lnTo>
                    <a:pt x="12" y="3"/>
                  </a:lnTo>
                  <a:lnTo>
                    <a:pt x="10" y="2"/>
                  </a:lnTo>
                  <a:lnTo>
                    <a:pt x="7" y="0"/>
                  </a:lnTo>
                  <a:lnTo>
                    <a:pt x="2" y="0"/>
                  </a:lnTo>
                  <a:lnTo>
                    <a:pt x="1" y="3"/>
                  </a:lnTo>
                  <a:lnTo>
                    <a:pt x="1" y="5"/>
                  </a:lnTo>
                  <a:lnTo>
                    <a:pt x="0" y="9"/>
                  </a:lnTo>
                  <a:lnTo>
                    <a:pt x="0" y="13"/>
                  </a:lnTo>
                  <a:lnTo>
                    <a:pt x="2" y="17"/>
                  </a:lnTo>
                  <a:lnTo>
                    <a:pt x="4" y="21"/>
                  </a:lnTo>
                  <a:lnTo>
                    <a:pt x="7" y="24"/>
                  </a:lnTo>
                  <a:lnTo>
                    <a:pt x="10" y="28"/>
                  </a:lnTo>
                  <a:lnTo>
                    <a:pt x="12" y="32"/>
                  </a:lnTo>
                  <a:lnTo>
                    <a:pt x="15" y="36"/>
                  </a:lnTo>
                  <a:lnTo>
                    <a:pt x="17" y="42"/>
                  </a:lnTo>
                  <a:lnTo>
                    <a:pt x="20" y="47"/>
                  </a:lnTo>
                  <a:lnTo>
                    <a:pt x="21" y="47"/>
                  </a:lnTo>
                  <a:lnTo>
                    <a:pt x="22" y="51"/>
                  </a:lnTo>
                  <a:lnTo>
                    <a:pt x="25" y="53"/>
                  </a:lnTo>
                  <a:lnTo>
                    <a:pt x="26" y="55"/>
                  </a:lnTo>
                  <a:lnTo>
                    <a:pt x="27" y="59"/>
                  </a:lnTo>
                  <a:lnTo>
                    <a:pt x="28" y="61"/>
                  </a:lnTo>
                  <a:lnTo>
                    <a:pt x="29" y="64"/>
                  </a:lnTo>
                  <a:lnTo>
                    <a:pt x="30" y="66"/>
                  </a:lnTo>
                  <a:lnTo>
                    <a:pt x="31" y="64"/>
                  </a:lnTo>
                  <a:close/>
                </a:path>
              </a:pathLst>
            </a:custGeom>
            <a:solidFill>
              <a:srgbClr val="99CC66">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6" name="Freeform 86"/>
            <p:cNvSpPr/>
            <p:nvPr/>
          </p:nvSpPr>
          <p:spPr>
            <a:xfrm>
              <a:off x="4921" y="1844"/>
              <a:ext cx="32" cy="84"/>
            </a:xfrm>
            <a:custGeom>
              <a:avLst/>
              <a:gdLst/>
              <a:ahLst/>
              <a:cxnLst>
                <a:cxn ang="0">
                  <a:pos x="14" y="82"/>
                </a:cxn>
                <a:cxn ang="0">
                  <a:pos x="15" y="80"/>
                </a:cxn>
                <a:cxn ang="0">
                  <a:pos x="15" y="72"/>
                </a:cxn>
                <a:cxn ang="0">
                  <a:pos x="16" y="67"/>
                </a:cxn>
                <a:cxn ang="0">
                  <a:pos x="16" y="59"/>
                </a:cxn>
                <a:cxn ang="0">
                  <a:pos x="17" y="53"/>
                </a:cxn>
                <a:cxn ang="0">
                  <a:pos x="18" y="46"/>
                </a:cxn>
                <a:cxn ang="0">
                  <a:pos x="19" y="42"/>
                </a:cxn>
                <a:cxn ang="0">
                  <a:pos x="22" y="36"/>
                </a:cxn>
                <a:cxn ang="0">
                  <a:pos x="23" y="30"/>
                </a:cxn>
                <a:cxn ang="0">
                  <a:pos x="24" y="29"/>
                </a:cxn>
                <a:cxn ang="0">
                  <a:pos x="26" y="27"/>
                </a:cxn>
                <a:cxn ang="0">
                  <a:pos x="28" y="25"/>
                </a:cxn>
                <a:cxn ang="0">
                  <a:pos x="28" y="23"/>
                </a:cxn>
                <a:cxn ang="0">
                  <a:pos x="29" y="21"/>
                </a:cxn>
                <a:cxn ang="0">
                  <a:pos x="30" y="19"/>
                </a:cxn>
                <a:cxn ang="0">
                  <a:pos x="32" y="17"/>
                </a:cxn>
                <a:cxn ang="0">
                  <a:pos x="30" y="0"/>
                </a:cxn>
                <a:cxn ang="0">
                  <a:pos x="1" y="11"/>
                </a:cxn>
                <a:cxn ang="0">
                  <a:pos x="1" y="13"/>
                </a:cxn>
                <a:cxn ang="0">
                  <a:pos x="0" y="15"/>
                </a:cxn>
                <a:cxn ang="0">
                  <a:pos x="1" y="17"/>
                </a:cxn>
                <a:cxn ang="0">
                  <a:pos x="3" y="19"/>
                </a:cxn>
                <a:cxn ang="0">
                  <a:pos x="5" y="19"/>
                </a:cxn>
                <a:cxn ang="0">
                  <a:pos x="6" y="21"/>
                </a:cxn>
                <a:cxn ang="0">
                  <a:pos x="7" y="23"/>
                </a:cxn>
                <a:cxn ang="0">
                  <a:pos x="8" y="25"/>
                </a:cxn>
                <a:cxn ang="0">
                  <a:pos x="9" y="27"/>
                </a:cxn>
                <a:cxn ang="0">
                  <a:pos x="10" y="30"/>
                </a:cxn>
                <a:cxn ang="0">
                  <a:pos x="10" y="32"/>
                </a:cxn>
                <a:cxn ang="0">
                  <a:pos x="9" y="34"/>
                </a:cxn>
                <a:cxn ang="0">
                  <a:pos x="8" y="34"/>
                </a:cxn>
                <a:cxn ang="0">
                  <a:pos x="7" y="34"/>
                </a:cxn>
                <a:cxn ang="0">
                  <a:pos x="7" y="46"/>
                </a:cxn>
                <a:cxn ang="0">
                  <a:pos x="7" y="57"/>
                </a:cxn>
                <a:cxn ang="0">
                  <a:pos x="8" y="69"/>
                </a:cxn>
                <a:cxn ang="0">
                  <a:pos x="9" y="78"/>
                </a:cxn>
                <a:cxn ang="0">
                  <a:pos x="13" y="84"/>
                </a:cxn>
                <a:cxn ang="0">
                  <a:pos x="14" y="82"/>
                </a:cxn>
              </a:cxnLst>
              <a:rect l="0" t="0" r="0" b="0"/>
              <a:pathLst>
                <a:path w="32" h="84">
                  <a:moveTo>
                    <a:pt x="14" y="82"/>
                  </a:moveTo>
                  <a:lnTo>
                    <a:pt x="15" y="80"/>
                  </a:lnTo>
                  <a:lnTo>
                    <a:pt x="15" y="72"/>
                  </a:lnTo>
                  <a:lnTo>
                    <a:pt x="16" y="67"/>
                  </a:lnTo>
                  <a:lnTo>
                    <a:pt x="16" y="59"/>
                  </a:lnTo>
                  <a:lnTo>
                    <a:pt x="17" y="53"/>
                  </a:lnTo>
                  <a:lnTo>
                    <a:pt x="18" y="46"/>
                  </a:lnTo>
                  <a:lnTo>
                    <a:pt x="19" y="42"/>
                  </a:lnTo>
                  <a:lnTo>
                    <a:pt x="22" y="36"/>
                  </a:lnTo>
                  <a:lnTo>
                    <a:pt x="23" y="30"/>
                  </a:lnTo>
                  <a:lnTo>
                    <a:pt x="24" y="29"/>
                  </a:lnTo>
                  <a:lnTo>
                    <a:pt x="26" y="27"/>
                  </a:lnTo>
                  <a:lnTo>
                    <a:pt x="28" y="25"/>
                  </a:lnTo>
                  <a:lnTo>
                    <a:pt x="28" y="23"/>
                  </a:lnTo>
                  <a:lnTo>
                    <a:pt x="29" y="21"/>
                  </a:lnTo>
                  <a:lnTo>
                    <a:pt x="30" y="19"/>
                  </a:lnTo>
                  <a:lnTo>
                    <a:pt x="32" y="17"/>
                  </a:lnTo>
                  <a:lnTo>
                    <a:pt x="30" y="0"/>
                  </a:lnTo>
                  <a:lnTo>
                    <a:pt x="1" y="11"/>
                  </a:lnTo>
                  <a:lnTo>
                    <a:pt x="1" y="13"/>
                  </a:lnTo>
                  <a:lnTo>
                    <a:pt x="0" y="15"/>
                  </a:lnTo>
                  <a:lnTo>
                    <a:pt x="1" y="17"/>
                  </a:lnTo>
                  <a:lnTo>
                    <a:pt x="3" y="19"/>
                  </a:lnTo>
                  <a:lnTo>
                    <a:pt x="5" y="19"/>
                  </a:lnTo>
                  <a:lnTo>
                    <a:pt x="6" y="21"/>
                  </a:lnTo>
                  <a:lnTo>
                    <a:pt x="7" y="23"/>
                  </a:lnTo>
                  <a:lnTo>
                    <a:pt x="8" y="25"/>
                  </a:lnTo>
                  <a:lnTo>
                    <a:pt x="9" y="27"/>
                  </a:lnTo>
                  <a:lnTo>
                    <a:pt x="10" y="30"/>
                  </a:lnTo>
                  <a:lnTo>
                    <a:pt x="10" y="32"/>
                  </a:lnTo>
                  <a:lnTo>
                    <a:pt x="9" y="34"/>
                  </a:lnTo>
                  <a:lnTo>
                    <a:pt x="8" y="34"/>
                  </a:lnTo>
                  <a:lnTo>
                    <a:pt x="7" y="34"/>
                  </a:lnTo>
                  <a:lnTo>
                    <a:pt x="7" y="46"/>
                  </a:lnTo>
                  <a:lnTo>
                    <a:pt x="7" y="57"/>
                  </a:lnTo>
                  <a:lnTo>
                    <a:pt x="8" y="69"/>
                  </a:lnTo>
                  <a:lnTo>
                    <a:pt x="9" y="78"/>
                  </a:lnTo>
                  <a:lnTo>
                    <a:pt x="13" y="84"/>
                  </a:lnTo>
                  <a:lnTo>
                    <a:pt x="14" y="82"/>
                  </a:lnTo>
                  <a:close/>
                </a:path>
              </a:pathLst>
            </a:custGeom>
            <a:solidFill>
              <a:srgbClr val="FFCC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7" name="Freeform 87"/>
            <p:cNvSpPr/>
            <p:nvPr/>
          </p:nvSpPr>
          <p:spPr>
            <a:xfrm>
              <a:off x="4912" y="1863"/>
              <a:ext cx="13" cy="44"/>
            </a:xfrm>
            <a:custGeom>
              <a:avLst/>
              <a:gdLst/>
              <a:ahLst/>
              <a:cxnLst>
                <a:cxn ang="0">
                  <a:pos x="9" y="42"/>
                </a:cxn>
                <a:cxn ang="0">
                  <a:pos x="13" y="19"/>
                </a:cxn>
                <a:cxn ang="0">
                  <a:pos x="8" y="0"/>
                </a:cxn>
                <a:cxn ang="0">
                  <a:pos x="5" y="0"/>
                </a:cxn>
                <a:cxn ang="0">
                  <a:pos x="3" y="0"/>
                </a:cxn>
                <a:cxn ang="0">
                  <a:pos x="1" y="4"/>
                </a:cxn>
                <a:cxn ang="0">
                  <a:pos x="0" y="6"/>
                </a:cxn>
                <a:cxn ang="0">
                  <a:pos x="0" y="10"/>
                </a:cxn>
                <a:cxn ang="0">
                  <a:pos x="7" y="44"/>
                </a:cxn>
                <a:cxn ang="0">
                  <a:pos x="8" y="44"/>
                </a:cxn>
                <a:cxn ang="0">
                  <a:pos x="9" y="42"/>
                </a:cxn>
              </a:cxnLst>
              <a:rect l="0" t="0" r="0" b="0"/>
              <a:pathLst>
                <a:path w="13" h="44">
                  <a:moveTo>
                    <a:pt x="9" y="42"/>
                  </a:moveTo>
                  <a:lnTo>
                    <a:pt x="13" y="19"/>
                  </a:lnTo>
                  <a:lnTo>
                    <a:pt x="8" y="0"/>
                  </a:lnTo>
                  <a:lnTo>
                    <a:pt x="5" y="0"/>
                  </a:lnTo>
                  <a:lnTo>
                    <a:pt x="3" y="0"/>
                  </a:lnTo>
                  <a:lnTo>
                    <a:pt x="1" y="4"/>
                  </a:lnTo>
                  <a:lnTo>
                    <a:pt x="0" y="6"/>
                  </a:lnTo>
                  <a:lnTo>
                    <a:pt x="0" y="10"/>
                  </a:lnTo>
                  <a:lnTo>
                    <a:pt x="7" y="44"/>
                  </a:lnTo>
                  <a:lnTo>
                    <a:pt x="8" y="44"/>
                  </a:lnTo>
                  <a:lnTo>
                    <a:pt x="9" y="42"/>
                  </a:lnTo>
                  <a:close/>
                </a:path>
              </a:pathLst>
            </a:custGeom>
            <a:solidFill>
              <a:srgbClr val="9900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sp>
          <p:nvSpPr>
            <p:cNvPr id="43128" name="Freeform 88"/>
            <p:cNvSpPr/>
            <p:nvPr/>
          </p:nvSpPr>
          <p:spPr>
            <a:xfrm>
              <a:off x="4777" y="1810"/>
              <a:ext cx="128" cy="110"/>
            </a:xfrm>
            <a:custGeom>
              <a:avLst/>
              <a:gdLst/>
              <a:ahLst/>
              <a:cxnLst>
                <a:cxn ang="0">
                  <a:pos x="123" y="40"/>
                </a:cxn>
                <a:cxn ang="0">
                  <a:pos x="115" y="38"/>
                </a:cxn>
                <a:cxn ang="0">
                  <a:pos x="106" y="38"/>
                </a:cxn>
                <a:cxn ang="0">
                  <a:pos x="100" y="38"/>
                </a:cxn>
                <a:cxn ang="0">
                  <a:pos x="93" y="38"/>
                </a:cxn>
                <a:cxn ang="0">
                  <a:pos x="86" y="38"/>
                </a:cxn>
                <a:cxn ang="0">
                  <a:pos x="81" y="40"/>
                </a:cxn>
                <a:cxn ang="0">
                  <a:pos x="74" y="43"/>
                </a:cxn>
                <a:cxn ang="0">
                  <a:pos x="68" y="47"/>
                </a:cxn>
                <a:cxn ang="0">
                  <a:pos x="63" y="51"/>
                </a:cxn>
                <a:cxn ang="0">
                  <a:pos x="57" y="55"/>
                </a:cxn>
                <a:cxn ang="0">
                  <a:pos x="52" y="61"/>
                </a:cxn>
                <a:cxn ang="0">
                  <a:pos x="47" y="64"/>
                </a:cxn>
                <a:cxn ang="0">
                  <a:pos x="43" y="66"/>
                </a:cxn>
                <a:cxn ang="0">
                  <a:pos x="43" y="61"/>
                </a:cxn>
                <a:cxn ang="0">
                  <a:pos x="47" y="53"/>
                </a:cxn>
                <a:cxn ang="0">
                  <a:pos x="54" y="43"/>
                </a:cxn>
                <a:cxn ang="0">
                  <a:pos x="60" y="34"/>
                </a:cxn>
                <a:cxn ang="0">
                  <a:pos x="66" y="26"/>
                </a:cxn>
                <a:cxn ang="0">
                  <a:pos x="72" y="15"/>
                </a:cxn>
                <a:cxn ang="0">
                  <a:pos x="74" y="0"/>
                </a:cxn>
                <a:cxn ang="0">
                  <a:pos x="69" y="11"/>
                </a:cxn>
                <a:cxn ang="0">
                  <a:pos x="64" y="21"/>
                </a:cxn>
                <a:cxn ang="0">
                  <a:pos x="58" y="30"/>
                </a:cxn>
                <a:cxn ang="0">
                  <a:pos x="53" y="38"/>
                </a:cxn>
                <a:cxn ang="0">
                  <a:pos x="46" y="47"/>
                </a:cxn>
                <a:cxn ang="0">
                  <a:pos x="38" y="57"/>
                </a:cxn>
                <a:cxn ang="0">
                  <a:pos x="29" y="66"/>
                </a:cxn>
                <a:cxn ang="0">
                  <a:pos x="20" y="76"/>
                </a:cxn>
                <a:cxn ang="0">
                  <a:pos x="12" y="89"/>
                </a:cxn>
                <a:cxn ang="0">
                  <a:pos x="6" y="104"/>
                </a:cxn>
                <a:cxn ang="0">
                  <a:pos x="26" y="101"/>
                </a:cxn>
                <a:cxn ang="0">
                  <a:pos x="46" y="74"/>
                </a:cxn>
                <a:cxn ang="0">
                  <a:pos x="56" y="70"/>
                </a:cxn>
                <a:cxn ang="0">
                  <a:pos x="67" y="61"/>
                </a:cxn>
                <a:cxn ang="0">
                  <a:pos x="77" y="51"/>
                </a:cxn>
                <a:cxn ang="0">
                  <a:pos x="87" y="43"/>
                </a:cxn>
                <a:cxn ang="0">
                  <a:pos x="98" y="42"/>
                </a:cxn>
                <a:cxn ang="0">
                  <a:pos x="105" y="40"/>
                </a:cxn>
                <a:cxn ang="0">
                  <a:pos x="113" y="40"/>
                </a:cxn>
                <a:cxn ang="0">
                  <a:pos x="119" y="40"/>
                </a:cxn>
                <a:cxn ang="0">
                  <a:pos x="124" y="42"/>
                </a:cxn>
              </a:cxnLst>
              <a:rect l="0" t="0" r="0" b="0"/>
              <a:pathLst>
                <a:path w="128" h="110">
                  <a:moveTo>
                    <a:pt x="128" y="43"/>
                  </a:moveTo>
                  <a:lnTo>
                    <a:pt x="125" y="42"/>
                  </a:lnTo>
                  <a:lnTo>
                    <a:pt x="123" y="40"/>
                  </a:lnTo>
                  <a:lnTo>
                    <a:pt x="121" y="40"/>
                  </a:lnTo>
                  <a:lnTo>
                    <a:pt x="117" y="38"/>
                  </a:lnTo>
                  <a:lnTo>
                    <a:pt x="115" y="38"/>
                  </a:lnTo>
                  <a:lnTo>
                    <a:pt x="112" y="38"/>
                  </a:lnTo>
                  <a:lnTo>
                    <a:pt x="110" y="38"/>
                  </a:lnTo>
                  <a:lnTo>
                    <a:pt x="106" y="38"/>
                  </a:lnTo>
                  <a:lnTo>
                    <a:pt x="104" y="38"/>
                  </a:lnTo>
                  <a:lnTo>
                    <a:pt x="102" y="40"/>
                  </a:lnTo>
                  <a:lnTo>
                    <a:pt x="100" y="38"/>
                  </a:lnTo>
                  <a:lnTo>
                    <a:pt x="97" y="38"/>
                  </a:lnTo>
                  <a:lnTo>
                    <a:pt x="95" y="38"/>
                  </a:lnTo>
                  <a:lnTo>
                    <a:pt x="93" y="38"/>
                  </a:lnTo>
                  <a:lnTo>
                    <a:pt x="91" y="38"/>
                  </a:lnTo>
                  <a:lnTo>
                    <a:pt x="88" y="38"/>
                  </a:lnTo>
                  <a:lnTo>
                    <a:pt x="86" y="38"/>
                  </a:lnTo>
                  <a:lnTo>
                    <a:pt x="84" y="38"/>
                  </a:lnTo>
                  <a:lnTo>
                    <a:pt x="83" y="40"/>
                  </a:lnTo>
                  <a:lnTo>
                    <a:pt x="81" y="40"/>
                  </a:lnTo>
                  <a:lnTo>
                    <a:pt x="78" y="42"/>
                  </a:lnTo>
                  <a:lnTo>
                    <a:pt x="76" y="42"/>
                  </a:lnTo>
                  <a:lnTo>
                    <a:pt x="74" y="43"/>
                  </a:lnTo>
                  <a:lnTo>
                    <a:pt x="73" y="45"/>
                  </a:lnTo>
                  <a:lnTo>
                    <a:pt x="71" y="45"/>
                  </a:lnTo>
                  <a:lnTo>
                    <a:pt x="68" y="47"/>
                  </a:lnTo>
                  <a:lnTo>
                    <a:pt x="67" y="49"/>
                  </a:lnTo>
                  <a:lnTo>
                    <a:pt x="65" y="51"/>
                  </a:lnTo>
                  <a:lnTo>
                    <a:pt x="63" y="51"/>
                  </a:lnTo>
                  <a:lnTo>
                    <a:pt x="60" y="53"/>
                  </a:lnTo>
                  <a:lnTo>
                    <a:pt x="59" y="53"/>
                  </a:lnTo>
                  <a:lnTo>
                    <a:pt x="57" y="55"/>
                  </a:lnTo>
                  <a:lnTo>
                    <a:pt x="55" y="57"/>
                  </a:lnTo>
                  <a:lnTo>
                    <a:pt x="54" y="59"/>
                  </a:lnTo>
                  <a:lnTo>
                    <a:pt x="52" y="61"/>
                  </a:lnTo>
                  <a:lnTo>
                    <a:pt x="50" y="63"/>
                  </a:lnTo>
                  <a:lnTo>
                    <a:pt x="49" y="63"/>
                  </a:lnTo>
                  <a:lnTo>
                    <a:pt x="47" y="64"/>
                  </a:lnTo>
                  <a:lnTo>
                    <a:pt x="46" y="66"/>
                  </a:lnTo>
                  <a:lnTo>
                    <a:pt x="44" y="68"/>
                  </a:lnTo>
                  <a:lnTo>
                    <a:pt x="43" y="66"/>
                  </a:lnTo>
                  <a:lnTo>
                    <a:pt x="43" y="64"/>
                  </a:lnTo>
                  <a:lnTo>
                    <a:pt x="43" y="63"/>
                  </a:lnTo>
                  <a:lnTo>
                    <a:pt x="43" y="61"/>
                  </a:lnTo>
                  <a:lnTo>
                    <a:pt x="44" y="59"/>
                  </a:lnTo>
                  <a:lnTo>
                    <a:pt x="46" y="55"/>
                  </a:lnTo>
                  <a:lnTo>
                    <a:pt x="47" y="53"/>
                  </a:lnTo>
                  <a:lnTo>
                    <a:pt x="49" y="49"/>
                  </a:lnTo>
                  <a:lnTo>
                    <a:pt x="52" y="45"/>
                  </a:lnTo>
                  <a:lnTo>
                    <a:pt x="54" y="43"/>
                  </a:lnTo>
                  <a:lnTo>
                    <a:pt x="56" y="42"/>
                  </a:lnTo>
                  <a:lnTo>
                    <a:pt x="58" y="38"/>
                  </a:lnTo>
                  <a:lnTo>
                    <a:pt x="60" y="34"/>
                  </a:lnTo>
                  <a:lnTo>
                    <a:pt x="63" y="32"/>
                  </a:lnTo>
                  <a:lnTo>
                    <a:pt x="65" y="28"/>
                  </a:lnTo>
                  <a:lnTo>
                    <a:pt x="66" y="26"/>
                  </a:lnTo>
                  <a:lnTo>
                    <a:pt x="68" y="22"/>
                  </a:lnTo>
                  <a:lnTo>
                    <a:pt x="71" y="19"/>
                  </a:lnTo>
                  <a:lnTo>
                    <a:pt x="72" y="15"/>
                  </a:lnTo>
                  <a:lnTo>
                    <a:pt x="74" y="11"/>
                  </a:lnTo>
                  <a:lnTo>
                    <a:pt x="75" y="7"/>
                  </a:lnTo>
                  <a:lnTo>
                    <a:pt x="74" y="0"/>
                  </a:lnTo>
                  <a:lnTo>
                    <a:pt x="73" y="3"/>
                  </a:lnTo>
                  <a:lnTo>
                    <a:pt x="71" y="7"/>
                  </a:lnTo>
                  <a:lnTo>
                    <a:pt x="69" y="11"/>
                  </a:lnTo>
                  <a:lnTo>
                    <a:pt x="67" y="13"/>
                  </a:lnTo>
                  <a:lnTo>
                    <a:pt x="66" y="17"/>
                  </a:lnTo>
                  <a:lnTo>
                    <a:pt x="64" y="21"/>
                  </a:lnTo>
                  <a:lnTo>
                    <a:pt x="62" y="22"/>
                  </a:lnTo>
                  <a:lnTo>
                    <a:pt x="60" y="26"/>
                  </a:lnTo>
                  <a:lnTo>
                    <a:pt x="58" y="30"/>
                  </a:lnTo>
                  <a:lnTo>
                    <a:pt x="56" y="34"/>
                  </a:lnTo>
                  <a:lnTo>
                    <a:pt x="54" y="36"/>
                  </a:lnTo>
                  <a:lnTo>
                    <a:pt x="53" y="38"/>
                  </a:lnTo>
                  <a:lnTo>
                    <a:pt x="50" y="42"/>
                  </a:lnTo>
                  <a:lnTo>
                    <a:pt x="48" y="45"/>
                  </a:lnTo>
                  <a:lnTo>
                    <a:pt x="46" y="47"/>
                  </a:lnTo>
                  <a:lnTo>
                    <a:pt x="45" y="51"/>
                  </a:lnTo>
                  <a:lnTo>
                    <a:pt x="41" y="53"/>
                  </a:lnTo>
                  <a:lnTo>
                    <a:pt x="38" y="57"/>
                  </a:lnTo>
                  <a:lnTo>
                    <a:pt x="36" y="59"/>
                  </a:lnTo>
                  <a:lnTo>
                    <a:pt x="33" y="63"/>
                  </a:lnTo>
                  <a:lnTo>
                    <a:pt x="29" y="66"/>
                  </a:lnTo>
                  <a:lnTo>
                    <a:pt x="26" y="68"/>
                  </a:lnTo>
                  <a:lnTo>
                    <a:pt x="24" y="72"/>
                  </a:lnTo>
                  <a:lnTo>
                    <a:pt x="20" y="76"/>
                  </a:lnTo>
                  <a:lnTo>
                    <a:pt x="18" y="80"/>
                  </a:lnTo>
                  <a:lnTo>
                    <a:pt x="15" y="85"/>
                  </a:lnTo>
                  <a:lnTo>
                    <a:pt x="12" y="89"/>
                  </a:lnTo>
                  <a:lnTo>
                    <a:pt x="10" y="95"/>
                  </a:lnTo>
                  <a:lnTo>
                    <a:pt x="8" y="101"/>
                  </a:lnTo>
                  <a:lnTo>
                    <a:pt x="6" y="104"/>
                  </a:lnTo>
                  <a:lnTo>
                    <a:pt x="2" y="108"/>
                  </a:lnTo>
                  <a:lnTo>
                    <a:pt x="0" y="110"/>
                  </a:lnTo>
                  <a:lnTo>
                    <a:pt x="26" y="101"/>
                  </a:lnTo>
                  <a:lnTo>
                    <a:pt x="39" y="74"/>
                  </a:lnTo>
                  <a:lnTo>
                    <a:pt x="43" y="74"/>
                  </a:lnTo>
                  <a:lnTo>
                    <a:pt x="46" y="74"/>
                  </a:lnTo>
                  <a:lnTo>
                    <a:pt x="49" y="74"/>
                  </a:lnTo>
                  <a:lnTo>
                    <a:pt x="53" y="72"/>
                  </a:lnTo>
                  <a:lnTo>
                    <a:pt x="56" y="70"/>
                  </a:lnTo>
                  <a:lnTo>
                    <a:pt x="59" y="66"/>
                  </a:lnTo>
                  <a:lnTo>
                    <a:pt x="63" y="63"/>
                  </a:lnTo>
                  <a:lnTo>
                    <a:pt x="67" y="61"/>
                  </a:lnTo>
                  <a:lnTo>
                    <a:pt x="71" y="57"/>
                  </a:lnTo>
                  <a:lnTo>
                    <a:pt x="74" y="53"/>
                  </a:lnTo>
                  <a:lnTo>
                    <a:pt x="77" y="51"/>
                  </a:lnTo>
                  <a:lnTo>
                    <a:pt x="81" y="47"/>
                  </a:lnTo>
                  <a:lnTo>
                    <a:pt x="84" y="45"/>
                  </a:lnTo>
                  <a:lnTo>
                    <a:pt x="87" y="43"/>
                  </a:lnTo>
                  <a:lnTo>
                    <a:pt x="92" y="43"/>
                  </a:lnTo>
                  <a:lnTo>
                    <a:pt x="95" y="43"/>
                  </a:lnTo>
                  <a:lnTo>
                    <a:pt x="98" y="42"/>
                  </a:lnTo>
                  <a:lnTo>
                    <a:pt x="101" y="42"/>
                  </a:lnTo>
                  <a:lnTo>
                    <a:pt x="103" y="42"/>
                  </a:lnTo>
                  <a:lnTo>
                    <a:pt x="105" y="40"/>
                  </a:lnTo>
                  <a:lnTo>
                    <a:pt x="107" y="40"/>
                  </a:lnTo>
                  <a:lnTo>
                    <a:pt x="111" y="40"/>
                  </a:lnTo>
                  <a:lnTo>
                    <a:pt x="113" y="40"/>
                  </a:lnTo>
                  <a:lnTo>
                    <a:pt x="115" y="40"/>
                  </a:lnTo>
                  <a:lnTo>
                    <a:pt x="117" y="40"/>
                  </a:lnTo>
                  <a:lnTo>
                    <a:pt x="119" y="40"/>
                  </a:lnTo>
                  <a:lnTo>
                    <a:pt x="121" y="40"/>
                  </a:lnTo>
                  <a:lnTo>
                    <a:pt x="123" y="42"/>
                  </a:lnTo>
                  <a:lnTo>
                    <a:pt x="124" y="42"/>
                  </a:lnTo>
                  <a:lnTo>
                    <a:pt x="126" y="42"/>
                  </a:lnTo>
                  <a:lnTo>
                    <a:pt x="128" y="43"/>
                  </a:lnTo>
                  <a:close/>
                </a:path>
              </a:pathLst>
            </a:custGeom>
            <a:solidFill>
              <a:srgbClr val="FFCC00">
                <a:alpha val="100000"/>
              </a:srgbClr>
            </a:solidFill>
            <a:ln w="9525">
              <a:noFill/>
            </a:ln>
          </p:spPr>
          <p:txBody>
            <a:bodyPr/>
            <a:lstStyle/>
            <a:p>
              <a:pPr defTabSz="1371600" eaLnBrk="0" fontAlgn="base" hangingPunct="0">
                <a:spcBef>
                  <a:spcPct val="0"/>
                </a:spcBef>
                <a:spcAft>
                  <a:spcPct val="0"/>
                </a:spcAft>
                <a:defRPr/>
              </a:pPr>
              <a:endParaRPr lang="en-US" sz="2700">
                <a:solidFill>
                  <a:srgbClr val="000000"/>
                </a:solidFill>
                <a:latin typeface="Arial" panose="020B0604020202020204" pitchFamily="34" charset="0"/>
              </a:endParaRPr>
            </a:p>
          </p:txBody>
        </p:sp>
      </p:grpSp>
      <p:pic>
        <p:nvPicPr>
          <p:cNvPr id="43047" name="Picture 4" descr="ctree"/>
          <p:cNvPicPr>
            <a:picLocks noChangeAspect="1"/>
          </p:cNvPicPr>
          <p:nvPr/>
        </p:nvPicPr>
        <p:blipFill>
          <a:blip r:embed="rId11"/>
          <a:stretch>
            <a:fillRect/>
          </a:stretch>
        </p:blipFill>
        <p:spPr>
          <a:xfrm>
            <a:off x="2286000" y="8229600"/>
            <a:ext cx="1828800" cy="2057400"/>
          </a:xfrm>
          <a:prstGeom prst="rect">
            <a:avLst/>
          </a:prstGeom>
          <a:noFill/>
          <a:ln w="9525">
            <a:noFill/>
          </a:ln>
        </p:spPr>
      </p:pic>
      <p:grpSp>
        <p:nvGrpSpPr>
          <p:cNvPr id="43048" name="Group 18"/>
          <p:cNvGrpSpPr/>
          <p:nvPr/>
        </p:nvGrpSpPr>
        <p:grpSpPr>
          <a:xfrm>
            <a:off x="4229100" y="1714500"/>
            <a:ext cx="2857500" cy="2628900"/>
            <a:chOff x="5225" y="9335"/>
            <a:chExt cx="2520" cy="1750"/>
          </a:xfrm>
        </p:grpSpPr>
        <p:sp>
          <p:nvSpPr>
            <p:cNvPr id="43051" name="AutoShape 27" descr="2"/>
            <p:cNvSpPr/>
            <p:nvPr/>
          </p:nvSpPr>
          <p:spPr>
            <a:xfrm>
              <a:off x="5225" y="10186"/>
              <a:ext cx="2520" cy="899"/>
            </a:xfrm>
            <a:prstGeom prst="wave">
              <a:avLst>
                <a:gd name="adj1" fmla="val 20644"/>
                <a:gd name="adj2" fmla="val 0"/>
              </a:avLst>
            </a:prstGeom>
            <a:blipFill rotWithShape="0">
              <a:blip r:embed="rId12"/>
              <a:stretch>
                <a:fillRect/>
              </a:stretch>
            </a:blipFill>
            <a:ln w="9525">
              <a:noFill/>
            </a:ln>
            <a:effectLst>
              <a:outerShdw dist="107763" dir="2699999" algn="ctr" rotWithShape="0">
                <a:srgbClr val="C0C0C0"/>
              </a:outerShdw>
            </a:effectLst>
          </p:spPr>
          <p:txBody>
            <a:bodyPr lIns="137153" tIns="68577" rIns="137153" bIns="68577"/>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indent="0" defTabSz="1371600" eaLnBrk="1" hangingPunct="1">
                <a:spcBef>
                  <a:spcPct val="0"/>
                </a:spcBef>
                <a:buClrTx/>
                <a:buSzTx/>
                <a:buNone/>
                <a:defRPr/>
              </a:pPr>
              <a:endParaRPr lang="en-US" altLang="en-US" sz="2700" dirty="0">
                <a:solidFill>
                  <a:srgbClr val="000000"/>
                </a:solidFill>
                <a:latin typeface="Arial"/>
                <a:ea typeface="Times New Roman" panose="02020603050405020304" pitchFamily="18" charset="0"/>
              </a:endParaRPr>
            </a:p>
          </p:txBody>
        </p:sp>
        <p:pic>
          <p:nvPicPr>
            <p:cNvPr id="43052" name="Picture 26" descr="cosmoS"/>
            <p:cNvPicPr>
              <a:picLocks noChangeAspect="1"/>
            </p:cNvPicPr>
            <p:nvPr/>
          </p:nvPicPr>
          <p:blipFill>
            <a:blip r:embed="rId13"/>
            <a:stretch>
              <a:fillRect/>
            </a:stretch>
          </p:blipFill>
          <p:spPr>
            <a:xfrm>
              <a:off x="6302" y="9335"/>
              <a:ext cx="1080" cy="888"/>
            </a:xfrm>
            <a:prstGeom prst="rect">
              <a:avLst/>
            </a:prstGeom>
            <a:noFill/>
            <a:ln w="9525">
              <a:noFill/>
            </a:ln>
          </p:spPr>
        </p:pic>
        <p:pic>
          <p:nvPicPr>
            <p:cNvPr id="43053" name="Picture 25" descr="BOOK2"/>
            <p:cNvPicPr>
              <a:picLocks noChangeAspect="1"/>
            </p:cNvPicPr>
            <p:nvPr/>
          </p:nvPicPr>
          <p:blipFill>
            <a:blip r:embed="rId14"/>
            <a:stretch>
              <a:fillRect/>
            </a:stretch>
          </p:blipFill>
          <p:spPr>
            <a:xfrm>
              <a:off x="6014" y="10122"/>
              <a:ext cx="1260" cy="900"/>
            </a:xfrm>
            <a:prstGeom prst="rect">
              <a:avLst/>
            </a:prstGeom>
            <a:noFill/>
            <a:ln w="9525">
              <a:noFill/>
            </a:ln>
          </p:spPr>
        </p:pic>
        <p:pic>
          <p:nvPicPr>
            <p:cNvPr id="43054" name="Picture 24" descr="BOOK1"/>
            <p:cNvPicPr>
              <a:picLocks noChangeAspect="1"/>
            </p:cNvPicPr>
            <p:nvPr/>
          </p:nvPicPr>
          <p:blipFill>
            <a:blip r:embed="rId15"/>
            <a:stretch>
              <a:fillRect/>
            </a:stretch>
          </p:blipFill>
          <p:spPr>
            <a:xfrm>
              <a:off x="5842" y="9848"/>
              <a:ext cx="1635" cy="795"/>
            </a:xfrm>
            <a:prstGeom prst="rect">
              <a:avLst/>
            </a:prstGeom>
            <a:noFill/>
            <a:ln w="9525">
              <a:noFill/>
            </a:ln>
          </p:spPr>
        </p:pic>
        <p:pic>
          <p:nvPicPr>
            <p:cNvPr id="43055" name="Picture 23" descr="QUILLPEN"/>
            <p:cNvPicPr>
              <a:picLocks noChangeAspect="1"/>
            </p:cNvPicPr>
            <p:nvPr/>
          </p:nvPicPr>
          <p:blipFill>
            <a:blip r:embed="rId16"/>
            <a:stretch>
              <a:fillRect/>
            </a:stretch>
          </p:blipFill>
          <p:spPr>
            <a:xfrm>
              <a:off x="5615" y="9336"/>
              <a:ext cx="702" cy="1396"/>
            </a:xfrm>
            <a:prstGeom prst="rect">
              <a:avLst/>
            </a:prstGeom>
            <a:noFill/>
            <a:ln w="9525">
              <a:noFill/>
            </a:ln>
          </p:spPr>
        </p:pic>
        <p:sp>
          <p:nvSpPr>
            <p:cNvPr id="43056" name="Text Box 22"/>
            <p:cNvSpPr txBox="1"/>
            <p:nvPr/>
          </p:nvSpPr>
          <p:spPr>
            <a:xfrm>
              <a:off x="5867" y="9897"/>
              <a:ext cx="900" cy="540"/>
            </a:xfrm>
            <a:prstGeom prst="rect">
              <a:avLst/>
            </a:prstGeom>
            <a:noFill/>
            <a:ln w="9525">
              <a:noFill/>
            </a:ln>
          </p:spPr>
          <p:txBody>
            <a:bodyPr lIns="137153" tIns="68577" rIns="137153" bIns="68577"/>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indent="0" algn="r" defTabSz="1371600" eaLnBrk="1" hangingPunct="1">
                <a:spcBef>
                  <a:spcPct val="0"/>
                </a:spcBef>
                <a:buClrTx/>
                <a:buSzTx/>
                <a:buNone/>
                <a:defRPr/>
              </a:pPr>
              <a:r>
                <a:rPr lang="en-US" altLang="en-US" sz="1200" b="1" dirty="0">
                  <a:solidFill>
                    <a:srgbClr val="000000"/>
                  </a:solidFill>
                  <a:latin typeface="Arial"/>
                  <a:cs typeface="Times New Roman" panose="02020603050405020304" pitchFamily="18" charset="0"/>
                </a:rPr>
                <a:t> </a:t>
              </a:r>
              <a:endParaRPr lang="en-US" altLang="en-US" sz="7200" dirty="0">
                <a:solidFill>
                  <a:srgbClr val="000000"/>
                </a:solidFill>
                <a:latin typeface="Arial"/>
                <a:ea typeface="Times New Roman" panose="02020603050405020304" pitchFamily="18" charset="0"/>
              </a:endParaRPr>
            </a:p>
          </p:txBody>
        </p:sp>
        <p:sp>
          <p:nvSpPr>
            <p:cNvPr id="43057" name="Text Box 21"/>
            <p:cNvSpPr txBox="1"/>
            <p:nvPr/>
          </p:nvSpPr>
          <p:spPr>
            <a:xfrm>
              <a:off x="6665" y="9863"/>
              <a:ext cx="577" cy="370"/>
            </a:xfrm>
            <a:prstGeom prst="rect">
              <a:avLst/>
            </a:prstGeom>
            <a:noFill/>
            <a:ln w="9525">
              <a:noFill/>
            </a:ln>
          </p:spPr>
          <p:txBody>
            <a:bodyPr lIns="137153" tIns="68577" rIns="137153" bIns="68577"/>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indent="0" defTabSz="1371600" eaLnBrk="1" hangingPunct="1">
                <a:spcBef>
                  <a:spcPct val="0"/>
                </a:spcBef>
                <a:buClrTx/>
                <a:buSzTx/>
                <a:buNone/>
                <a:defRPr/>
              </a:pPr>
              <a:endParaRPr lang="en-US" altLang="en-US" sz="7200" dirty="0">
                <a:solidFill>
                  <a:srgbClr val="000000"/>
                </a:solidFill>
                <a:latin typeface="Arial"/>
                <a:ea typeface="Times New Roman" panose="02020603050405020304" pitchFamily="18" charset="0"/>
              </a:endParaRPr>
            </a:p>
          </p:txBody>
        </p:sp>
        <p:sp>
          <p:nvSpPr>
            <p:cNvPr id="43058" name="WordArt 20"/>
            <p:cNvSpPr>
              <a:spLocks noTextEdit="1"/>
            </p:cNvSpPr>
            <p:nvPr/>
          </p:nvSpPr>
          <p:spPr>
            <a:xfrm rot="1334491">
              <a:off x="6130" y="10696"/>
              <a:ext cx="600" cy="125"/>
            </a:xfrm>
            <a:prstGeom prst="rect">
              <a:avLst/>
            </a:prstGeom>
          </p:spPr>
          <p:txBody>
            <a:bodyPr wrap="none" fromWordArt="1">
              <a:prstTxWarp prst="textPlain">
                <a:avLst>
                  <a:gd name="adj" fmla="val 59282"/>
                </a:avLst>
              </a:prstTxWarp>
              <a:normAutofit fontScale="25000" lnSpcReduction="20000"/>
            </a:bodyPr>
            <a:lstStyle/>
            <a:p>
              <a:pPr algn="ctr" defTabSz="1371600" eaLnBrk="0" fontAlgn="base" hangingPunct="0">
                <a:spcBef>
                  <a:spcPct val="0"/>
                </a:spcBef>
                <a:spcAft>
                  <a:spcPct val="0"/>
                </a:spcAft>
                <a:defRPr/>
              </a:pPr>
              <a:r>
                <a:rPr lang="en-US" sz="2700" b="1">
                  <a:solidFill>
                    <a:srgbClr val="FFFFFF"/>
                  </a:solidFill>
                  <a:latin typeface="Times New Roman" panose="02020603050405020304" pitchFamily="18" charset="0"/>
                  <a:ea typeface="Times New Roman" panose="02020603050405020304" pitchFamily="18" charset="0"/>
                </a:rPr>
                <a:t>NÀM </a:t>
              </a:r>
            </a:p>
          </p:txBody>
        </p:sp>
        <p:sp>
          <p:nvSpPr>
            <p:cNvPr id="43059" name="Text Box 19"/>
            <p:cNvSpPr txBox="1"/>
            <p:nvPr/>
          </p:nvSpPr>
          <p:spPr>
            <a:xfrm>
              <a:off x="6623" y="10049"/>
              <a:ext cx="720" cy="540"/>
            </a:xfrm>
            <a:prstGeom prst="rect">
              <a:avLst/>
            </a:prstGeom>
            <a:noFill/>
            <a:ln w="9525">
              <a:noFill/>
            </a:ln>
          </p:spPr>
          <p:txBody>
            <a:bodyPr lIns="137153" tIns="68577" rIns="137153" bIns="68577"/>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indent="0" defTabSz="1371600" eaLnBrk="1" hangingPunct="1">
                <a:spcBef>
                  <a:spcPct val="0"/>
                </a:spcBef>
                <a:buClrTx/>
                <a:buSzTx/>
                <a:buNone/>
                <a:defRPr/>
              </a:pPr>
              <a:endParaRPr lang="en-US" altLang="en-US" sz="7200" dirty="0">
                <a:solidFill>
                  <a:srgbClr val="000000"/>
                </a:solidFill>
                <a:latin typeface="Arial"/>
                <a:ea typeface="Times New Roman" panose="02020603050405020304" pitchFamily="18" charset="0"/>
              </a:endParaRPr>
            </a:p>
          </p:txBody>
        </p:sp>
      </p:grpSp>
      <p:sp>
        <p:nvSpPr>
          <p:cNvPr id="43049" name="WordArt 121"/>
          <p:cNvSpPr>
            <a:spLocks noTextEdit="1"/>
          </p:cNvSpPr>
          <p:nvPr/>
        </p:nvSpPr>
        <p:spPr>
          <a:xfrm>
            <a:off x="8035019" y="2171700"/>
            <a:ext cx="7052583" cy="1392555"/>
          </a:xfrm>
          <a:prstGeom prst="rect">
            <a:avLst/>
          </a:prstGeom>
        </p:spPr>
        <p:txBody>
          <a:bodyPr wrap="none" fromWordArt="1">
            <a:prstTxWarp prst="textPlain">
              <a:avLst>
                <a:gd name="adj" fmla="val 50000"/>
              </a:avLst>
            </a:prstTxWarp>
            <a:normAutofit/>
          </a:bodyPr>
          <a:lstStyle/>
          <a:p>
            <a:pPr algn="ctr" defTabSz="1371600" eaLnBrk="0" fontAlgn="base" hangingPunct="0">
              <a:spcBef>
                <a:spcPct val="0"/>
              </a:spcBef>
              <a:spcAft>
                <a:spcPct val="0"/>
              </a:spcAft>
              <a:defRPr/>
            </a:pPr>
            <a:r>
              <a:rPr lang="en-US" sz="5400" b="1"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Tiếng</a:t>
            </a:r>
            <a:r>
              <a:rPr lang="en-US" sz="5400" b="1"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5400" b="1"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Việt</a:t>
            </a:r>
            <a:endParaRPr lang="en-US" sz="5400" b="1"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a:p>
            <a:pPr algn="ctr" defTabSz="1371600" eaLnBrk="0" fontAlgn="base" hangingPunct="0">
              <a:spcBef>
                <a:spcPct val="0"/>
              </a:spcBef>
              <a:spcAft>
                <a:spcPct val="0"/>
              </a:spcAft>
              <a:defRPr/>
            </a:pPr>
            <a:endParaRPr lang="en-US" sz="5400" b="1"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43050" name="WordArt 122"/>
          <p:cNvSpPr>
            <a:spLocks noTextEdit="1"/>
          </p:cNvSpPr>
          <p:nvPr/>
        </p:nvSpPr>
        <p:spPr>
          <a:xfrm>
            <a:off x="2972453" y="4250052"/>
            <a:ext cx="10857848" cy="1943103"/>
          </a:xfrm>
          <a:prstGeom prst="rect">
            <a:avLst/>
          </a:prstGeom>
        </p:spPr>
        <p:txBody>
          <a:bodyPr wrap="none" fromWordArt="1">
            <a:prstTxWarp prst="textPlain">
              <a:avLst>
                <a:gd name="adj" fmla="val 50000"/>
              </a:avLst>
            </a:prstTxWarp>
            <a:normAutofit/>
          </a:bodyPr>
          <a:lstStyle/>
          <a:p>
            <a:pPr algn="ctr" defTabSz="1371600" eaLnBrk="0" fontAlgn="base" hangingPunct="0">
              <a:spcBef>
                <a:spcPct val="0"/>
              </a:spcBef>
              <a:spcAft>
                <a:spcPct val="0"/>
              </a:spcAft>
              <a:defRPr/>
            </a:pPr>
            <a:r>
              <a:rPr lang="en-US" sz="54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Đọc</a:t>
            </a:r>
            <a:r>
              <a:rPr lang="en-US" sz="54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54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Gặt</a:t>
            </a:r>
            <a:r>
              <a:rPr lang="en-US" sz="54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54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chữ</a:t>
            </a:r>
            <a:r>
              <a:rPr lang="en-US" sz="54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54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trên</a:t>
            </a:r>
            <a:r>
              <a:rPr lang="en-US" sz="54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non</a:t>
            </a:r>
          </a:p>
        </p:txBody>
      </p:sp>
      <p:sp>
        <p:nvSpPr>
          <p:cNvPr id="14344" name="Rectangle 36"/>
          <p:cNvSpPr/>
          <p:nvPr/>
        </p:nvSpPr>
        <p:spPr>
          <a:xfrm>
            <a:off x="2324100" y="0"/>
            <a:ext cx="13716000" cy="10287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lIns="182871" tIns="91436" rIns="182871" bIns="91436"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826895" eaLnBrk="1" hangingPunct="1">
              <a:spcBef>
                <a:spcPct val="0"/>
              </a:spcBef>
              <a:buNone/>
              <a:defRPr/>
            </a:pPr>
            <a:endParaRPr lang="vi-VN" altLang="en-US" sz="3600" dirty="0">
              <a:solidFill>
                <a:srgbClr val="000000"/>
              </a:solidFill>
              <a:latin typeface="Arial"/>
              <a:ea typeface="Arial" panose="020B060402020202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0400"/>
                                        </p:tgtEl>
                                        <p:attrNameLst>
                                          <p:attrName>style.visibility</p:attrName>
                                        </p:attrNameLst>
                                      </p:cBhvr>
                                      <p:to>
                                        <p:strVal val="visible"/>
                                      </p:to>
                                    </p:set>
                                    <p:animEffect transition="in" filter="dissolve">
                                      <p:cBhvr>
                                        <p:cTn id="7" dur="500"/>
                                        <p:tgtEl>
                                          <p:spTgt spid="1004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0379"/>
                                        </p:tgtEl>
                                        <p:attrNameLst>
                                          <p:attrName>style.visibility</p:attrName>
                                        </p:attrNameLst>
                                      </p:cBhvr>
                                      <p:to>
                                        <p:strVal val="visible"/>
                                      </p:to>
                                    </p:set>
                                    <p:animEffect transition="in" filter="checkerboard(across)">
                                      <p:cBhvr>
                                        <p:cTn id="12" dur="500"/>
                                        <p:tgtEl>
                                          <p:spTgt spid="100379"/>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11892098" y="1635863"/>
            <a:ext cx="3969738" cy="1530003"/>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932277" y="1306752"/>
            <a:ext cx="3969738" cy="1530003"/>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932277" y="2071754"/>
            <a:ext cx="9390516" cy="8161923"/>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375645" y="245279"/>
            <a:ext cx="18070110" cy="1947842"/>
          </a:xfrm>
          <a:prstGeom prst="rect">
            <a:avLst/>
          </a:prstGeom>
        </p:spPr>
      </p:pic>
    </p:spTree>
    <p:controls>
      <mc:AlternateContent xmlns:mc="http://schemas.openxmlformats.org/markup-compatibility/2006">
        <mc:Choice xmlns:v="urn:schemas-microsoft-com:vml" Requires="v">
          <p:control spid="1027" name="TextBox1" r:id="rId2" imgW="7277040" imgH="2095560"/>
        </mc:Choice>
        <mc:Fallback>
          <p:control name="TextBox1" r:id="rId2" imgW="7277040" imgH="209556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10901734" y="6559927"/>
                  <a:ext cx="7275917" cy="2091212"/>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4226384" y="1706438"/>
            <a:ext cx="9835235" cy="2308324"/>
          </a:xfrm>
          <a:prstGeom prst="rect">
            <a:avLst/>
          </a:prstGeom>
          <a:noFill/>
        </p:spPr>
        <p:txBody>
          <a:bodyPr wrap="square" rtlCol="0">
            <a:spAutoFit/>
          </a:bodyPr>
          <a:lstStyle/>
          <a:p>
            <a:pPr algn="ctr" defTabSz="914378">
              <a:defRPr/>
            </a:pPr>
            <a:r>
              <a:rPr lang="zh-CN" altLang="en-US" sz="144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4169540" y="1042842"/>
            <a:ext cx="9835235" cy="830997"/>
          </a:xfrm>
          <a:prstGeom prst="rect">
            <a:avLst/>
          </a:prstGeom>
          <a:noFill/>
        </p:spPr>
        <p:txBody>
          <a:bodyPr wrap="square" rtlCol="0">
            <a:spAutoFit/>
          </a:bodyPr>
          <a:lstStyle/>
          <a:p>
            <a:pPr algn="ctr" defTabSz="914378">
              <a:defRPr/>
            </a:pPr>
            <a:r>
              <a:rPr lang="zh-CN" altLang="en-US" sz="4800" dirty="0">
                <a:solidFill>
                  <a:prstClr val="black"/>
                </a:solidFill>
                <a:latin typeface="等线" panose="02010600030101010101" pitchFamily="2" charset="-122"/>
                <a:ea typeface="等线" panose="02010600030101010101" pitchFamily="2" charset="-122"/>
              </a:rPr>
              <a:t>人教版六年级语文 课件</a:t>
            </a:r>
            <a:r>
              <a:rPr lang="en-US" altLang="zh-CN" sz="4800" dirty="0">
                <a:solidFill>
                  <a:prstClr val="black"/>
                </a:solidFill>
                <a:latin typeface="等线" panose="02010600030101010101" pitchFamily="2" charset="-122"/>
                <a:ea typeface="等线" panose="02010600030101010101" pitchFamily="2" charset="-122"/>
              </a:rPr>
              <a:t>PPT</a:t>
            </a:r>
            <a:r>
              <a:rPr lang="zh-CN" altLang="en-US" sz="48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21834" y="-1971"/>
            <a:ext cx="18244338" cy="10290941"/>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501171" y="-354069"/>
            <a:ext cx="18998438" cy="10290941"/>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7173614" y="6220412"/>
            <a:ext cx="3940776" cy="395055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2812123" y="5456000"/>
            <a:ext cx="23912246" cy="7632854"/>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93714" y="4227377"/>
            <a:ext cx="18475434" cy="8583912"/>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209263" y="8866792"/>
            <a:ext cx="18706529" cy="3072650"/>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555560" y="-182550"/>
            <a:ext cx="4877321" cy="2036240"/>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579064" y="1283111"/>
            <a:ext cx="14773769" cy="5530646"/>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5425527" y="3495497"/>
            <a:ext cx="2835677" cy="106155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6330227" y="260147"/>
            <a:ext cx="1798827" cy="740594"/>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1502222" y="3402251"/>
            <a:ext cx="14996847" cy="3182388"/>
          </a:xfrm>
          <a:prstGeom prst="rect">
            <a:avLst/>
          </a:prstGeom>
        </p:spPr>
      </p:pic>
    </p:spTree>
    <p:extLst>
      <p:ext uri="{BB962C8B-B14F-4D97-AF65-F5344CB8AC3E}">
        <p14:creationId xmlns:p14="http://schemas.microsoft.com/office/powerpoint/2010/main" val="2821465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5" name="Freeform 5"/>
          <p:cNvSpPr/>
          <p:nvPr/>
        </p:nvSpPr>
        <p:spPr>
          <a:xfrm>
            <a:off x="16294192" y="6172200"/>
            <a:ext cx="1930215" cy="4114800"/>
          </a:xfrm>
          <a:custGeom>
            <a:avLst/>
            <a:gdLst/>
            <a:ahLst/>
            <a:cxnLst/>
            <a:rect l="l" t="t" r="r" b="b"/>
            <a:pathLst>
              <a:path w="1930215" h="4114800">
                <a:moveTo>
                  <a:pt x="0" y="0"/>
                </a:moveTo>
                <a:lnTo>
                  <a:pt x="1930216" y="0"/>
                </a:lnTo>
                <a:lnTo>
                  <a:pt x="19302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172200"/>
            <a:ext cx="1930215" cy="4114800"/>
          </a:xfrm>
          <a:custGeom>
            <a:avLst/>
            <a:gdLst/>
            <a:ahLst/>
            <a:cxnLst/>
            <a:rect l="l" t="t" r="r" b="b"/>
            <a:pathLst>
              <a:path w="1930215" h="4114800">
                <a:moveTo>
                  <a:pt x="1930215" y="0"/>
                </a:moveTo>
                <a:lnTo>
                  <a:pt x="0" y="0"/>
                </a:lnTo>
                <a:lnTo>
                  <a:pt x="0" y="4114800"/>
                </a:lnTo>
                <a:lnTo>
                  <a:pt x="1930215" y="4114800"/>
                </a:lnTo>
                <a:lnTo>
                  <a:pt x="193021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88901">
            <a:off x="-867107" y="-3932025"/>
            <a:ext cx="15692088" cy="14423828"/>
          </a:xfrm>
          <a:custGeom>
            <a:avLst/>
            <a:gdLst/>
            <a:ahLst/>
            <a:cxnLst/>
            <a:rect l="l" t="t" r="r" b="b"/>
            <a:pathLst>
              <a:path w="12535068" h="11029516">
                <a:moveTo>
                  <a:pt x="0" y="0"/>
                </a:moveTo>
                <a:lnTo>
                  <a:pt x="12535067" y="0"/>
                </a:lnTo>
                <a:lnTo>
                  <a:pt x="12535067" y="11029516"/>
                </a:lnTo>
                <a:lnTo>
                  <a:pt x="0" y="110295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801371" y="771961"/>
            <a:ext cx="1865607" cy="464272"/>
          </a:xfrm>
          <a:prstGeom prst="rect">
            <a:avLst/>
          </a:prstGeom>
        </p:spPr>
        <p:txBody>
          <a:bodyPr lIns="0" tIns="0" rIns="0" bIns="0" rtlCol="0" anchor="t">
            <a:spAutoFit/>
          </a:bodyPr>
          <a:lstStyle/>
          <a:p>
            <a:pPr algn="ctr">
              <a:lnSpc>
                <a:spcPts val="3810"/>
              </a:lnSpc>
              <a:spcBef>
                <a:spcPct val="0"/>
              </a:spcBef>
            </a:pPr>
            <a:r>
              <a:rPr lang="en-US" sz="2721" b="1">
                <a:solidFill>
                  <a:srgbClr val="FFFFFF"/>
                </a:solidFill>
                <a:latin typeface="Balsamiq Sans Bold"/>
                <a:ea typeface="Balsamiq Sans Bold"/>
                <a:cs typeface="Balsamiq Sans Bold"/>
                <a:sym typeface="Balsamiq Sans Bold"/>
              </a:rPr>
              <a:t>Borcelle</a:t>
            </a:r>
          </a:p>
        </p:txBody>
      </p:sp>
      <p:sp>
        <p:nvSpPr>
          <p:cNvPr id="11" name="Freeform 11"/>
          <p:cNvSpPr/>
          <p:nvPr/>
        </p:nvSpPr>
        <p:spPr>
          <a:xfrm>
            <a:off x="13765615" y="1908665"/>
            <a:ext cx="2528577" cy="2550807"/>
          </a:xfrm>
          <a:custGeom>
            <a:avLst/>
            <a:gdLst/>
            <a:ahLst/>
            <a:cxnLst/>
            <a:rect l="l" t="t" r="r" b="b"/>
            <a:pathLst>
              <a:path w="2528577" h="2550807">
                <a:moveTo>
                  <a:pt x="0" y="0"/>
                </a:moveTo>
                <a:lnTo>
                  <a:pt x="2528577" y="0"/>
                </a:lnTo>
                <a:lnTo>
                  <a:pt x="2528577" y="2550807"/>
                </a:lnTo>
                <a:lnTo>
                  <a:pt x="0" y="2550807"/>
                </a:lnTo>
                <a:lnTo>
                  <a:pt x="0" y="0"/>
                </a:lnTo>
                <a:close/>
              </a:path>
            </a:pathLst>
          </a:custGeom>
          <a:blipFill>
            <a:blip r:embed="rId8"/>
            <a:stretch>
              <a:fillRect t="-1495" b="-1495"/>
            </a:stretch>
          </a:blipFill>
        </p:spPr>
      </p:sp>
      <p:sp>
        <p:nvSpPr>
          <p:cNvPr id="12" name="Freeform 12"/>
          <p:cNvSpPr/>
          <p:nvPr/>
        </p:nvSpPr>
        <p:spPr>
          <a:xfrm rot="-10305430">
            <a:off x="14665854" y="38370"/>
            <a:ext cx="4061697" cy="1329283"/>
          </a:xfrm>
          <a:custGeom>
            <a:avLst/>
            <a:gdLst/>
            <a:ahLst/>
            <a:cxnLst/>
            <a:rect l="l" t="t" r="r" b="b"/>
            <a:pathLst>
              <a:path w="4061697" h="1329283">
                <a:moveTo>
                  <a:pt x="0" y="0"/>
                </a:moveTo>
                <a:lnTo>
                  <a:pt x="4061698" y="0"/>
                </a:lnTo>
                <a:lnTo>
                  <a:pt x="4061698" y="1329283"/>
                </a:lnTo>
                <a:lnTo>
                  <a:pt x="0" y="132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408760">
            <a:off x="13501452" y="6645982"/>
            <a:ext cx="1492517" cy="694699"/>
          </a:xfrm>
          <a:custGeom>
            <a:avLst/>
            <a:gdLst/>
            <a:ahLst/>
            <a:cxnLst/>
            <a:rect l="l" t="t" r="r" b="b"/>
            <a:pathLst>
              <a:path w="1492517" h="694699">
                <a:moveTo>
                  <a:pt x="0" y="0"/>
                </a:moveTo>
                <a:lnTo>
                  <a:pt x="1492517" y="0"/>
                </a:lnTo>
                <a:lnTo>
                  <a:pt x="1492517" y="694699"/>
                </a:lnTo>
                <a:lnTo>
                  <a:pt x="0" y="694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2302831">
            <a:off x="3052026" y="6368773"/>
            <a:ext cx="1054702" cy="1211036"/>
          </a:xfrm>
          <a:custGeom>
            <a:avLst/>
            <a:gdLst/>
            <a:ahLst/>
            <a:cxnLst/>
            <a:rect l="l" t="t" r="r" b="b"/>
            <a:pathLst>
              <a:path w="1054702" h="1211036">
                <a:moveTo>
                  <a:pt x="0" y="0"/>
                </a:moveTo>
                <a:lnTo>
                  <a:pt x="1054702" y="0"/>
                </a:lnTo>
                <a:lnTo>
                  <a:pt x="1054702" y="1211036"/>
                </a:lnTo>
                <a:lnTo>
                  <a:pt x="0" y="1211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4">
            <a:extLst>
              <a:ext uri="{FF2B5EF4-FFF2-40B4-BE49-F238E27FC236}">
                <a16:creationId xmlns:a16="http://schemas.microsoft.com/office/drawing/2014/main" id="{7A3225D0-790F-5658-56CA-84B359FBB261}"/>
              </a:ext>
            </a:extLst>
          </p:cNvPr>
          <p:cNvSpPr txBox="1"/>
          <p:nvPr/>
        </p:nvSpPr>
        <p:spPr>
          <a:xfrm>
            <a:off x="977270" y="671732"/>
            <a:ext cx="12634122" cy="1736646"/>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800" dirty="0" err="1">
                <a:solidFill>
                  <a:srgbClr val="000000"/>
                </a:solidFill>
                <a:latin typeface="Arial" panose="020B0604020202020204" pitchFamily="34" charset="0"/>
                <a:cs typeface="Arial" panose="020B0604020202020204" pitchFamily="34" charset="0"/>
              </a:rPr>
              <a:t>Gùi</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đồ</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làm</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bằng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mây</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tre</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để</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mang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đồ</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đạc</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trên</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lưng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dùng</a:t>
            </a:r>
            <a:r>
              <a:rPr lang="en-US" sz="4800" dirty="0">
                <a:solidFill>
                  <a:srgbClr val="000000"/>
                </a:solidFill>
                <a:latin typeface="Arial" panose="020B0604020202020204" pitchFamily="34" charset="0"/>
                <a:cs typeface="Arial" panose="020B0604020202020204" pitchFamily="34" charset="0"/>
              </a:rPr>
              <a:t> ở </a:t>
            </a:r>
            <a:r>
              <a:rPr lang="en-US" sz="4800" dirty="0" err="1">
                <a:solidFill>
                  <a:srgbClr val="000000"/>
                </a:solidFill>
                <a:latin typeface="Arial" panose="020B0604020202020204" pitchFamily="34" charset="0"/>
                <a:cs typeface="Arial" panose="020B0604020202020204" pitchFamily="34" charset="0"/>
              </a:rPr>
              <a:t>một</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số</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khu</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vực</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miền</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núi</a:t>
            </a:r>
            <a:r>
              <a:rPr lang="en-US" sz="4800" dirty="0">
                <a:solidFill>
                  <a:srgbClr val="000000"/>
                </a:solidFill>
                <a:latin typeface="Arial" panose="020B0604020202020204" pitchFamily="34" charset="0"/>
                <a:cs typeface="Arial" panose="020B0604020202020204" pitchFamily="34" charset="0"/>
              </a:rPr>
              <a:t>.</a:t>
            </a:r>
          </a:p>
        </p:txBody>
      </p:sp>
      <p:pic>
        <p:nvPicPr>
          <p:cNvPr id="16" name="Picture 4">
            <a:extLst>
              <a:ext uri="{FF2B5EF4-FFF2-40B4-BE49-F238E27FC236}">
                <a16:creationId xmlns:a16="http://schemas.microsoft.com/office/drawing/2014/main" id="{48614D14-7577-5626-3A8C-618A1DD15E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3403" y="2742750"/>
            <a:ext cx="15359560" cy="68725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5" name="Freeform 5"/>
          <p:cNvSpPr/>
          <p:nvPr/>
        </p:nvSpPr>
        <p:spPr>
          <a:xfrm>
            <a:off x="16294192" y="6172200"/>
            <a:ext cx="1930215" cy="4114800"/>
          </a:xfrm>
          <a:custGeom>
            <a:avLst/>
            <a:gdLst/>
            <a:ahLst/>
            <a:cxnLst/>
            <a:rect l="l" t="t" r="r" b="b"/>
            <a:pathLst>
              <a:path w="1930215" h="4114800">
                <a:moveTo>
                  <a:pt x="0" y="0"/>
                </a:moveTo>
                <a:lnTo>
                  <a:pt x="1930216" y="0"/>
                </a:lnTo>
                <a:lnTo>
                  <a:pt x="19302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172200"/>
            <a:ext cx="1930215" cy="4114800"/>
          </a:xfrm>
          <a:custGeom>
            <a:avLst/>
            <a:gdLst/>
            <a:ahLst/>
            <a:cxnLst/>
            <a:rect l="l" t="t" r="r" b="b"/>
            <a:pathLst>
              <a:path w="1930215" h="4114800">
                <a:moveTo>
                  <a:pt x="1930215" y="0"/>
                </a:moveTo>
                <a:lnTo>
                  <a:pt x="0" y="0"/>
                </a:lnTo>
                <a:lnTo>
                  <a:pt x="0" y="4114800"/>
                </a:lnTo>
                <a:lnTo>
                  <a:pt x="1930215" y="4114800"/>
                </a:lnTo>
                <a:lnTo>
                  <a:pt x="193021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88901">
            <a:off x="-198276" y="-3097114"/>
            <a:ext cx="15692088" cy="14423828"/>
          </a:xfrm>
          <a:custGeom>
            <a:avLst/>
            <a:gdLst/>
            <a:ahLst/>
            <a:cxnLst/>
            <a:rect l="l" t="t" r="r" b="b"/>
            <a:pathLst>
              <a:path w="12535068" h="11029516">
                <a:moveTo>
                  <a:pt x="0" y="0"/>
                </a:moveTo>
                <a:lnTo>
                  <a:pt x="12535067" y="0"/>
                </a:lnTo>
                <a:lnTo>
                  <a:pt x="12535067" y="11029516"/>
                </a:lnTo>
                <a:lnTo>
                  <a:pt x="0" y="110295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801371" y="771961"/>
            <a:ext cx="1865607" cy="464272"/>
          </a:xfrm>
          <a:prstGeom prst="rect">
            <a:avLst/>
          </a:prstGeom>
        </p:spPr>
        <p:txBody>
          <a:bodyPr lIns="0" tIns="0" rIns="0" bIns="0" rtlCol="0" anchor="t">
            <a:spAutoFit/>
          </a:bodyPr>
          <a:lstStyle/>
          <a:p>
            <a:pPr algn="ctr">
              <a:lnSpc>
                <a:spcPts val="3810"/>
              </a:lnSpc>
              <a:spcBef>
                <a:spcPct val="0"/>
              </a:spcBef>
            </a:pPr>
            <a:r>
              <a:rPr lang="en-US" sz="2721" b="1">
                <a:solidFill>
                  <a:srgbClr val="FFFFFF"/>
                </a:solidFill>
                <a:latin typeface="Balsamiq Sans Bold"/>
                <a:ea typeface="Balsamiq Sans Bold"/>
                <a:cs typeface="Balsamiq Sans Bold"/>
                <a:sym typeface="Balsamiq Sans Bold"/>
              </a:rPr>
              <a:t>Borcelle</a:t>
            </a:r>
          </a:p>
        </p:txBody>
      </p:sp>
      <p:sp>
        <p:nvSpPr>
          <p:cNvPr id="11" name="Freeform 11"/>
          <p:cNvSpPr/>
          <p:nvPr/>
        </p:nvSpPr>
        <p:spPr>
          <a:xfrm>
            <a:off x="13765615" y="1908665"/>
            <a:ext cx="2528577" cy="2550807"/>
          </a:xfrm>
          <a:custGeom>
            <a:avLst/>
            <a:gdLst/>
            <a:ahLst/>
            <a:cxnLst/>
            <a:rect l="l" t="t" r="r" b="b"/>
            <a:pathLst>
              <a:path w="2528577" h="2550807">
                <a:moveTo>
                  <a:pt x="0" y="0"/>
                </a:moveTo>
                <a:lnTo>
                  <a:pt x="2528577" y="0"/>
                </a:lnTo>
                <a:lnTo>
                  <a:pt x="2528577" y="2550807"/>
                </a:lnTo>
                <a:lnTo>
                  <a:pt x="0" y="2550807"/>
                </a:lnTo>
                <a:lnTo>
                  <a:pt x="0" y="0"/>
                </a:lnTo>
                <a:close/>
              </a:path>
            </a:pathLst>
          </a:custGeom>
          <a:blipFill>
            <a:blip r:embed="rId8"/>
            <a:stretch>
              <a:fillRect t="-1495" b="-1495"/>
            </a:stretch>
          </a:blipFill>
        </p:spPr>
      </p:sp>
      <p:sp>
        <p:nvSpPr>
          <p:cNvPr id="12" name="Freeform 12"/>
          <p:cNvSpPr/>
          <p:nvPr/>
        </p:nvSpPr>
        <p:spPr>
          <a:xfrm rot="-10305430">
            <a:off x="14665854" y="38370"/>
            <a:ext cx="4061697" cy="1329283"/>
          </a:xfrm>
          <a:custGeom>
            <a:avLst/>
            <a:gdLst/>
            <a:ahLst/>
            <a:cxnLst/>
            <a:rect l="l" t="t" r="r" b="b"/>
            <a:pathLst>
              <a:path w="4061697" h="1329283">
                <a:moveTo>
                  <a:pt x="0" y="0"/>
                </a:moveTo>
                <a:lnTo>
                  <a:pt x="4061698" y="0"/>
                </a:lnTo>
                <a:lnTo>
                  <a:pt x="4061698" y="1329283"/>
                </a:lnTo>
                <a:lnTo>
                  <a:pt x="0" y="132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408760">
            <a:off x="13501452" y="6645982"/>
            <a:ext cx="1492517" cy="694699"/>
          </a:xfrm>
          <a:custGeom>
            <a:avLst/>
            <a:gdLst/>
            <a:ahLst/>
            <a:cxnLst/>
            <a:rect l="l" t="t" r="r" b="b"/>
            <a:pathLst>
              <a:path w="1492517" h="694699">
                <a:moveTo>
                  <a:pt x="0" y="0"/>
                </a:moveTo>
                <a:lnTo>
                  <a:pt x="1492517" y="0"/>
                </a:lnTo>
                <a:lnTo>
                  <a:pt x="1492517" y="694699"/>
                </a:lnTo>
                <a:lnTo>
                  <a:pt x="0" y="694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2302831">
            <a:off x="3052026" y="6368773"/>
            <a:ext cx="1054702" cy="1211036"/>
          </a:xfrm>
          <a:custGeom>
            <a:avLst/>
            <a:gdLst/>
            <a:ahLst/>
            <a:cxnLst/>
            <a:rect l="l" t="t" r="r" b="b"/>
            <a:pathLst>
              <a:path w="1054702" h="1211036">
                <a:moveTo>
                  <a:pt x="0" y="0"/>
                </a:moveTo>
                <a:lnTo>
                  <a:pt x="1054702" y="0"/>
                </a:lnTo>
                <a:lnTo>
                  <a:pt x="1054702" y="1211036"/>
                </a:lnTo>
                <a:lnTo>
                  <a:pt x="0" y="1211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 name="TextBox 3">
            <a:extLst>
              <a:ext uri="{FF2B5EF4-FFF2-40B4-BE49-F238E27FC236}">
                <a16:creationId xmlns:a16="http://schemas.microsoft.com/office/drawing/2014/main" id="{22EC4EC5-C773-CEEB-19F8-EB360B28A38A}"/>
              </a:ext>
            </a:extLst>
          </p:cNvPr>
          <p:cNvSpPr txBox="1"/>
          <p:nvPr/>
        </p:nvSpPr>
        <p:spPr>
          <a:xfrm>
            <a:off x="1993808" y="586962"/>
            <a:ext cx="12298629" cy="1736646"/>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800" dirty="0" err="1">
                <a:solidFill>
                  <a:srgbClr val="000000"/>
                </a:solidFill>
                <a:latin typeface="Arial" panose="020B0604020202020204" pitchFamily="34" charset="0"/>
                <a:cs typeface="Arial" panose="020B0604020202020204" pitchFamily="34" charset="0"/>
              </a:rPr>
              <a:t>Thung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thung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lũng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dải</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đất</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trũng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thấp</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giữa</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các</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sườn</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dãy</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núi</a:t>
            </a:r>
            <a:r>
              <a:rPr lang="en-US" sz="4800" dirty="0">
                <a:solidFill>
                  <a:srgbClr val="000000"/>
                </a:solidFill>
                <a:latin typeface="Arial" panose="020B0604020202020204" pitchFamily="34" charset="0"/>
                <a:cs typeface="Arial" panose="020B0604020202020204" pitchFamily="34" charset="0"/>
              </a:rPr>
              <a:t>.</a:t>
            </a:r>
          </a:p>
        </p:txBody>
      </p:sp>
      <p:pic>
        <p:nvPicPr>
          <p:cNvPr id="9" name="Picture 2" descr="Những thung lũng được khách Tây ưa chuộng nhất ở vùng núi phía bắc Việt Nam">
            <a:extLst>
              <a:ext uri="{FF2B5EF4-FFF2-40B4-BE49-F238E27FC236}">
                <a16:creationId xmlns:a16="http://schemas.microsoft.com/office/drawing/2014/main" id="{C1DAA518-2074-85F4-9A31-480D6A2189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4148" y="2781300"/>
            <a:ext cx="16844844" cy="729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5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28" name="TextBox 27">
            <a:extLst>
              <a:ext uri="{FF2B5EF4-FFF2-40B4-BE49-F238E27FC236}">
                <a16:creationId xmlns:a16="http://schemas.microsoft.com/office/drawing/2014/main" id="{38C10B0F-FC29-63F6-5D3B-A14679987795}"/>
              </a:ext>
            </a:extLst>
          </p:cNvPr>
          <p:cNvSpPr txBox="1"/>
          <p:nvPr/>
        </p:nvSpPr>
        <p:spPr>
          <a:xfrm>
            <a:off x="697243" y="912696"/>
            <a:ext cx="10724826" cy="707886"/>
          </a:xfrm>
          <a:prstGeom prst="rect">
            <a:avLst/>
          </a:prstGeom>
          <a:noFill/>
        </p:spPr>
        <p:txBody>
          <a:bodyPr wrap="square">
            <a:spAutoFit/>
          </a:bodyPr>
          <a:lstStyle/>
          <a:p>
            <a:pPr algn="ctr"/>
            <a:r>
              <a:rPr lang="vi-VN" sz="4000" b="1" dirty="0">
                <a:solidFill>
                  <a:srgbClr val="002060"/>
                </a:solidFill>
              </a:rPr>
              <a:t>Câu 1: Bài thơ viết về các bạn nhỏ ở đâu?</a:t>
            </a:r>
            <a:endParaRPr lang="en-US" sz="4000" dirty="0"/>
          </a:p>
        </p:txBody>
      </p:sp>
      <p:sp>
        <p:nvSpPr>
          <p:cNvPr id="30" name="TextBox 29">
            <a:extLst>
              <a:ext uri="{FF2B5EF4-FFF2-40B4-BE49-F238E27FC236}">
                <a16:creationId xmlns:a16="http://schemas.microsoft.com/office/drawing/2014/main" id="{9E43D24F-8F56-75AF-38AC-0E5A30B15DB8}"/>
              </a:ext>
            </a:extLst>
          </p:cNvPr>
          <p:cNvSpPr txBox="1"/>
          <p:nvPr/>
        </p:nvSpPr>
        <p:spPr>
          <a:xfrm>
            <a:off x="3581400" y="1752667"/>
            <a:ext cx="10724826" cy="707886"/>
          </a:xfrm>
          <a:prstGeom prst="rect">
            <a:avLst/>
          </a:prstGeom>
          <a:noFill/>
        </p:spPr>
        <p:txBody>
          <a:bodyPr wrap="square">
            <a:spAutoFit/>
          </a:bodyPr>
          <a:lstStyle/>
          <a:p>
            <a:pPr algn="ctr"/>
            <a:r>
              <a:rPr lang="vi-VN" sz="4000" b="1" dirty="0">
                <a:solidFill>
                  <a:srgbClr val="008000"/>
                </a:solidFill>
                <a:sym typeface="Wingdings" panose="05000000000000000000" pitchFamily="2" charset="2"/>
              </a:rPr>
              <a:t></a:t>
            </a:r>
            <a:r>
              <a:rPr lang="en-US" sz="4000" b="1" dirty="0">
                <a:solidFill>
                  <a:srgbClr val="008000"/>
                </a:solidFill>
                <a:sym typeface="Wingdings" panose="05000000000000000000" pitchFamily="2" charset="2"/>
              </a:rPr>
              <a:t> </a:t>
            </a:r>
            <a:r>
              <a:rPr lang="vi-VN" sz="4000" b="1" dirty="0">
                <a:solidFill>
                  <a:srgbClr val="008000"/>
                </a:solidFill>
              </a:rPr>
              <a:t>Bài thơ viết về các bạn nhỏ ở </a:t>
            </a:r>
            <a:r>
              <a:rPr lang="en-US" sz="4000" b="1" dirty="0" err="1">
                <a:solidFill>
                  <a:srgbClr val="008000"/>
                </a:solidFill>
              </a:rPr>
              <a:t>miền</a:t>
            </a:r>
            <a:r>
              <a:rPr lang="en-US" sz="4000" b="1" dirty="0">
                <a:solidFill>
                  <a:srgbClr val="008000"/>
                </a:solidFill>
              </a:rPr>
              <a:t> </a:t>
            </a:r>
            <a:r>
              <a:rPr lang="en-US" sz="4000" b="1" dirty="0" err="1">
                <a:solidFill>
                  <a:srgbClr val="008000"/>
                </a:solidFill>
              </a:rPr>
              <a:t>núi</a:t>
            </a:r>
            <a:endParaRPr lang="en-US" sz="4000" dirty="0">
              <a:solidFill>
                <a:srgbClr val="008000"/>
              </a:solidFill>
            </a:endParaRPr>
          </a:p>
        </p:txBody>
      </p:sp>
      <p:sp>
        <p:nvSpPr>
          <p:cNvPr id="32" name="TextBox 31">
            <a:extLst>
              <a:ext uri="{FF2B5EF4-FFF2-40B4-BE49-F238E27FC236}">
                <a16:creationId xmlns:a16="http://schemas.microsoft.com/office/drawing/2014/main" id="{F7624286-85FF-C696-8F5F-FA59E444C625}"/>
              </a:ext>
            </a:extLst>
          </p:cNvPr>
          <p:cNvSpPr txBox="1"/>
          <p:nvPr/>
        </p:nvSpPr>
        <p:spPr>
          <a:xfrm>
            <a:off x="810014" y="2653448"/>
            <a:ext cx="10724826" cy="707886"/>
          </a:xfrm>
          <a:prstGeom prst="rect">
            <a:avLst/>
          </a:prstGeom>
          <a:noFill/>
        </p:spPr>
        <p:txBody>
          <a:bodyPr wrap="square">
            <a:spAutoFit/>
          </a:bodyPr>
          <a:lstStyle/>
          <a:p>
            <a:pPr algn="ctr"/>
            <a:r>
              <a:rPr lang="vi-VN" sz="4000" b="1" dirty="0">
                <a:solidFill>
                  <a:srgbClr val="002060"/>
                </a:solidFill>
              </a:rPr>
              <a:t>Những cảnh vật nào giúp em biết điều đó?</a:t>
            </a:r>
            <a:endParaRPr lang="en-US" sz="4000" dirty="0">
              <a:solidFill>
                <a:srgbClr val="002060"/>
              </a:solidFill>
            </a:endParaRPr>
          </a:p>
        </p:txBody>
      </p:sp>
      <p:sp>
        <p:nvSpPr>
          <p:cNvPr id="34" name="TextBox 33">
            <a:extLst>
              <a:ext uri="{FF2B5EF4-FFF2-40B4-BE49-F238E27FC236}">
                <a16:creationId xmlns:a16="http://schemas.microsoft.com/office/drawing/2014/main" id="{B96C6EF0-0457-7688-AD10-09B63E06CD56}"/>
              </a:ext>
            </a:extLst>
          </p:cNvPr>
          <p:cNvSpPr txBox="1"/>
          <p:nvPr/>
        </p:nvSpPr>
        <p:spPr>
          <a:xfrm>
            <a:off x="4231644" y="3724029"/>
            <a:ext cx="11997166" cy="5016758"/>
          </a:xfrm>
          <a:prstGeom prst="rect">
            <a:avLst/>
          </a:prstGeom>
          <a:noFill/>
        </p:spPr>
        <p:txBody>
          <a:bodyPr wrap="square">
            <a:spAutoFit/>
          </a:bodyPr>
          <a:lstStyle/>
          <a:p>
            <a:pPr algn="just"/>
            <a:r>
              <a:rPr lang="vi-VN" sz="4000" b="1" dirty="0">
                <a:solidFill>
                  <a:srgbClr val="008000"/>
                </a:solidFill>
                <a:sym typeface="Wingdings" panose="05000000000000000000" pitchFamily="2" charset="2"/>
              </a:rPr>
              <a:t></a:t>
            </a:r>
            <a:r>
              <a:rPr lang="en-US" sz="4000" b="1" dirty="0">
                <a:solidFill>
                  <a:srgbClr val="008000"/>
                </a:solidFill>
                <a:sym typeface="Wingdings" panose="05000000000000000000" pitchFamily="2" charset="2"/>
              </a:rPr>
              <a:t> </a:t>
            </a:r>
            <a:r>
              <a:rPr lang="vi-VN" sz="4000" b="1" dirty="0">
                <a:solidFill>
                  <a:srgbClr val="008000"/>
                </a:solidFill>
              </a:rPr>
              <a:t>Những cảnh vật giúp em nhận biết điều đó là:</a:t>
            </a:r>
            <a:endParaRPr lang="en-US" sz="4000" b="1" dirty="0">
              <a:solidFill>
                <a:srgbClr val="008000"/>
              </a:solidFill>
            </a:endParaRPr>
          </a:p>
          <a:p>
            <a:pPr algn="just"/>
            <a:r>
              <a:rPr lang="en-US" sz="4000" b="1" dirty="0">
                <a:solidFill>
                  <a:srgbClr val="008000"/>
                </a:solidFill>
                <a:latin typeface="Arial" panose="020B0604020202020204" pitchFamily="34" charset="0"/>
                <a:cs typeface="Arial" panose="020B0604020202020204" pitchFamily="34" charset="0"/>
              </a:rPr>
              <a:t>		</a:t>
            </a:r>
          </a:p>
          <a:p>
            <a:pPr algn="just"/>
            <a:r>
              <a:rPr lang="en-US" sz="4000" b="1" dirty="0">
                <a:solidFill>
                  <a:srgbClr val="008000"/>
                </a:solidFill>
                <a:latin typeface="Arial" panose="020B0604020202020204" pitchFamily="34" charset="0"/>
                <a:cs typeface="Arial" panose="020B0604020202020204" pitchFamily="34" charset="0"/>
              </a:rPr>
              <a:t>		N</a:t>
            </a:r>
            <a:r>
              <a:rPr lang="vi-VN" sz="4000" b="1" dirty="0">
                <a:solidFill>
                  <a:srgbClr val="008000"/>
                </a:solidFill>
              </a:rPr>
              <a:t>ắng nhuộm hồng </a:t>
            </a:r>
            <a:r>
              <a:rPr lang="vi-VN" sz="4000" b="1" dirty="0">
                <a:solidFill>
                  <a:srgbClr val="FF0000"/>
                </a:solidFill>
              </a:rPr>
              <a:t>núi xanh</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Tiếng trống rung </a:t>
            </a:r>
            <a:r>
              <a:rPr lang="vi-VN" sz="4000" b="1" dirty="0">
                <a:solidFill>
                  <a:srgbClr val="FF0000"/>
                </a:solidFill>
              </a:rPr>
              <a:t>vách đá</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Bóng em nh</a:t>
            </a:r>
            <a:r>
              <a:rPr lang="en-US" sz="4000" b="1" dirty="0" err="1">
                <a:solidFill>
                  <a:srgbClr val="008000"/>
                </a:solidFill>
                <a:latin typeface="Arial" panose="020B0604020202020204" pitchFamily="34" charset="0"/>
                <a:cs typeface="Arial" panose="020B0604020202020204" pitchFamily="34" charset="0"/>
              </a:rPr>
              <a:t>oà</a:t>
            </a:r>
            <a:r>
              <a:rPr lang="vi-VN" sz="4000" b="1" dirty="0">
                <a:solidFill>
                  <a:srgbClr val="008000"/>
                </a:solidFill>
              </a:rPr>
              <a:t> </a:t>
            </a:r>
            <a:r>
              <a:rPr lang="vi-VN" sz="4000" b="1" dirty="0">
                <a:solidFill>
                  <a:srgbClr val="FF0000"/>
                </a:solidFill>
              </a:rPr>
              <a:t>bóng núi</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Hun hút mấy </a:t>
            </a:r>
            <a:r>
              <a:rPr lang="vi-VN" sz="4000" b="1" dirty="0">
                <a:solidFill>
                  <a:srgbClr val="FF0000"/>
                </a:solidFill>
              </a:rPr>
              <a:t>thung sâu</a:t>
            </a:r>
            <a:endParaRPr lang="en-US" sz="4000" b="1" dirty="0">
              <a:solidFill>
                <a:srgbClr val="FF0000"/>
              </a:solidFill>
            </a:endParaRPr>
          </a:p>
          <a:p>
            <a:pPr algn="just"/>
            <a:r>
              <a:rPr lang="en-US" sz="4000" b="1" dirty="0">
                <a:solidFill>
                  <a:srgbClr val="008000"/>
                </a:solidFill>
              </a:rPr>
              <a:t>		</a:t>
            </a:r>
            <a:r>
              <a:rPr lang="vi-VN" sz="4000" b="1" dirty="0">
                <a:solidFill>
                  <a:srgbClr val="FF0000"/>
                </a:solidFill>
              </a:rPr>
              <a:t>Vượt suối </a:t>
            </a:r>
            <a:r>
              <a:rPr lang="vi-VN" sz="4000" b="1" dirty="0">
                <a:solidFill>
                  <a:srgbClr val="008000"/>
                </a:solidFill>
              </a:rPr>
              <a:t>lại </a:t>
            </a:r>
            <a:r>
              <a:rPr lang="vi-VN" sz="4000" b="1" dirty="0">
                <a:solidFill>
                  <a:srgbClr val="FF0000"/>
                </a:solidFill>
              </a:rPr>
              <a:t>băng rừng</a:t>
            </a:r>
            <a:endParaRPr lang="en-US" sz="4000" b="1" dirty="0">
              <a:solidFill>
                <a:srgbClr val="FF0000"/>
              </a:solidFill>
            </a:endParaRPr>
          </a:p>
          <a:p>
            <a:pPr algn="just"/>
            <a:r>
              <a:rPr lang="en-US" sz="4000" b="1" dirty="0">
                <a:solidFill>
                  <a:srgbClr val="008000"/>
                </a:solidFill>
              </a:rPr>
              <a:t>		</a:t>
            </a:r>
            <a:r>
              <a:rPr lang="vi-VN" sz="4000" b="1" dirty="0">
                <a:solidFill>
                  <a:srgbClr val="008000"/>
                </a:solidFill>
              </a:rPr>
              <a:t>Lớp học ngang </a:t>
            </a:r>
            <a:r>
              <a:rPr lang="vi-VN" sz="4000" b="1" dirty="0">
                <a:solidFill>
                  <a:srgbClr val="FF0000"/>
                </a:solidFill>
              </a:rPr>
              <a:t>lưng đồi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5" name="TextBox 4">
            <a:extLst>
              <a:ext uri="{FF2B5EF4-FFF2-40B4-BE49-F238E27FC236}">
                <a16:creationId xmlns:a16="http://schemas.microsoft.com/office/drawing/2014/main" id="{3A84B288-0C5F-7259-A23F-BB7529F2B0E5}"/>
              </a:ext>
            </a:extLst>
          </p:cNvPr>
          <p:cNvSpPr txBox="1"/>
          <p:nvPr/>
        </p:nvSpPr>
        <p:spPr>
          <a:xfrm>
            <a:off x="1326664" y="673067"/>
            <a:ext cx="15742136" cy="1446550"/>
          </a:xfrm>
          <a:prstGeom prst="rect">
            <a:avLst/>
          </a:prstGeom>
          <a:noFill/>
        </p:spPr>
        <p:txBody>
          <a:bodyPr wrap="square">
            <a:spAutoFit/>
          </a:bodyPr>
          <a:lstStyle/>
          <a:p>
            <a:pPr algn="just"/>
            <a:r>
              <a:rPr lang="vi-VN" sz="4400" b="1" dirty="0">
                <a:solidFill>
                  <a:srgbClr val="002060"/>
                </a:solidFill>
                <a:latin typeface="Arial" panose="020B0604020202020204" pitchFamily="34" charset="0"/>
                <a:cs typeface="Arial" panose="020B0604020202020204" pitchFamily="34" charset="0"/>
              </a:rPr>
              <a:t>Câu </a:t>
            </a:r>
            <a:r>
              <a:rPr lang="en-US" sz="4400" b="1" dirty="0">
                <a:solidFill>
                  <a:srgbClr val="002060"/>
                </a:solidFill>
                <a:latin typeface="Arial" panose="020B0604020202020204" pitchFamily="34" charset="0"/>
                <a:cs typeface="Arial" panose="020B0604020202020204" pitchFamily="34" charset="0"/>
              </a:rPr>
              <a:t>2</a:t>
            </a:r>
            <a:r>
              <a:rPr lang="vi-VN" sz="4400" b="1" dirty="0">
                <a:solidFill>
                  <a:srgbClr val="002060"/>
                </a:solidFill>
                <a:latin typeface="Arial" panose="020B0604020202020204" pitchFamily="34" charset="0"/>
                <a:cs typeface="Arial" panose="020B0604020202020204" pitchFamily="34" charset="0"/>
              </a:rPr>
              <a: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Những</a:t>
            </a:r>
            <a:r>
              <a:rPr lang="en-US" sz="4400" b="1" dirty="0">
                <a:solidFill>
                  <a:srgbClr val="002060"/>
                </a:solidFill>
                <a:latin typeface="Arial" panose="020B0604020202020204" pitchFamily="34" charset="0"/>
                <a:cs typeface="Arial" panose="020B0604020202020204" pitchFamily="34" charset="0"/>
              </a:rPr>
              <a:t> chi </a:t>
            </a:r>
            <a:r>
              <a:rPr lang="en-US" sz="4400" b="1" dirty="0" err="1">
                <a:solidFill>
                  <a:srgbClr val="002060"/>
                </a:solidFill>
                <a:latin typeface="Arial" panose="020B0604020202020204" pitchFamily="34" charset="0"/>
                <a:cs typeface="Arial" panose="020B0604020202020204" pitchFamily="34" charset="0"/>
              </a:rPr>
              <a:t>tiết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nào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thấy</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việc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học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bạn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nhỏ</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cao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rất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vả</a:t>
            </a:r>
            <a:r>
              <a:rPr lang="en-US" sz="4400" b="1" dirty="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60377E2-0726-00E2-CA76-C23CE5A60C26}"/>
              </a:ext>
            </a:extLst>
          </p:cNvPr>
          <p:cNvGrpSpPr/>
          <p:nvPr/>
        </p:nvGrpSpPr>
        <p:grpSpPr>
          <a:xfrm>
            <a:off x="1037756" y="2189987"/>
            <a:ext cx="15890330" cy="4032035"/>
            <a:chOff x="1037756" y="2189987"/>
            <a:chExt cx="15890330" cy="4032035"/>
          </a:xfrm>
        </p:grpSpPr>
        <p:sp>
          <p:nvSpPr>
            <p:cNvPr id="7" name="TextBox 6">
              <a:extLst>
                <a:ext uri="{FF2B5EF4-FFF2-40B4-BE49-F238E27FC236}">
                  <a16:creationId xmlns:a16="http://schemas.microsoft.com/office/drawing/2014/main" id="{033F08D1-5747-8BB5-2770-4FFCF89E5984}"/>
                </a:ext>
              </a:extLst>
            </p:cNvPr>
            <p:cNvSpPr txBox="1"/>
            <p:nvPr/>
          </p:nvSpPr>
          <p:spPr>
            <a:xfrm>
              <a:off x="1037756" y="2192521"/>
              <a:ext cx="6720121" cy="4029501"/>
            </a:xfrm>
            <a:prstGeom prst="rect">
              <a:avLst/>
            </a:prstGeom>
            <a:no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Em đi tìm cái chữ</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Vượt suối lại băng rừng</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Đường xa chân có mỏi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Chữ vẫn gùi trên lưng</a:t>
              </a:r>
              <a:endParaRPr lang="en-US" sz="4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4966FAE-885B-72EE-09C9-B0C7883ED4DA}"/>
                </a:ext>
              </a:extLst>
            </p:cNvPr>
            <p:cNvSpPr txBox="1"/>
            <p:nvPr/>
          </p:nvSpPr>
          <p:spPr>
            <a:xfrm>
              <a:off x="10207965" y="2189987"/>
              <a:ext cx="6720121" cy="4029501"/>
            </a:xfrm>
            <a:prstGeom prst="rect">
              <a:avLst/>
            </a:prstGeom>
            <a:no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Càng đi chân càng vững</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Lớp học ngang lưng đồi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Mắt em như sao sáng</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Gặt chữ trên đỉnh trời!</a:t>
              </a:r>
            </a:p>
          </p:txBody>
        </p:sp>
      </p:grpSp>
      <p:sp>
        <p:nvSpPr>
          <p:cNvPr id="12" name="TextBox 11">
            <a:extLst>
              <a:ext uri="{FF2B5EF4-FFF2-40B4-BE49-F238E27FC236}">
                <a16:creationId xmlns:a16="http://schemas.microsoft.com/office/drawing/2014/main" id="{D5BA860D-AED8-47E8-19C8-6EA40D73FEF9}"/>
              </a:ext>
            </a:extLst>
          </p:cNvPr>
          <p:cNvSpPr txBox="1"/>
          <p:nvPr/>
        </p:nvSpPr>
        <p:spPr>
          <a:xfrm>
            <a:off x="3045787" y="6760228"/>
            <a:ext cx="13229781" cy="2123658"/>
          </a:xfrm>
          <a:prstGeom prst="rect">
            <a:avLst/>
          </a:prstGeom>
          <a:noFill/>
        </p:spPr>
        <p:txBody>
          <a:bodyPr wrap="square">
            <a:spAutoFit/>
          </a:bodyPr>
          <a:lstStyle/>
          <a:p>
            <a:pPr algn="just"/>
            <a:r>
              <a:rPr lang="en-US" sz="4400" b="1"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4400" b="1" dirty="0" err="1">
                <a:solidFill>
                  <a:srgbClr val="008000"/>
                </a:solidFill>
                <a:latin typeface="Arial" panose="020B0604020202020204" pitchFamily="34" charset="0"/>
                <a:cs typeface="Arial" panose="020B0604020202020204" pitchFamily="34" charset="0"/>
              </a:rPr>
              <a:t>Tất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cả</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các</a:t>
            </a:r>
            <a:r>
              <a:rPr lang="en-US" sz="4400" b="1" dirty="0">
                <a:solidFill>
                  <a:srgbClr val="008000"/>
                </a:solidFill>
                <a:latin typeface="Arial" panose="020B0604020202020204" pitchFamily="34" charset="0"/>
                <a:cs typeface="Arial" panose="020B0604020202020204" pitchFamily="34" charset="0"/>
              </a:rPr>
              <a:t> chi </a:t>
            </a:r>
            <a:r>
              <a:rPr lang="en-US" sz="4400" b="1" dirty="0" err="1">
                <a:solidFill>
                  <a:srgbClr val="008000"/>
                </a:solidFill>
                <a:latin typeface="Arial" panose="020B0604020202020204" pitchFamily="34" charset="0"/>
                <a:cs typeface="Arial" panose="020B0604020202020204" pitchFamily="34" charset="0"/>
              </a:rPr>
              <a:t>tiết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nêu</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trên</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cho</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thấy</a:t>
            </a:r>
            <a:r>
              <a:rPr lang="en-US" sz="4400" b="1" dirty="0">
                <a:solidFill>
                  <a:srgbClr val="008000"/>
                </a:solidFill>
                <a:latin typeface="Arial" panose="020B0604020202020204" pitchFamily="34" charset="0"/>
                <a:cs typeface="Arial" panose="020B0604020202020204" pitchFamily="34" charset="0"/>
              </a:rPr>
              <a:t> con </a:t>
            </a:r>
            <a:r>
              <a:rPr lang="en-US" sz="4400" b="1" dirty="0" err="1">
                <a:solidFill>
                  <a:srgbClr val="008000"/>
                </a:solidFill>
                <a:latin typeface="Arial" panose="020B0604020202020204" pitchFamily="34" charset="0"/>
                <a:cs typeface="Arial" panose="020B0604020202020204" pitchFamily="34" charset="0"/>
              </a:rPr>
              <a:t>đường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đi</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tìm</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cái</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chữ</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của</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các</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bạn</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nhỏ</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vùng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cao</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hết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sức</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vất</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vả</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gian</a:t>
            </a:r>
            <a:r>
              <a:rPr lang="en-US" sz="4400" b="1" dirty="0">
                <a:solidFill>
                  <a:srgbClr val="008000"/>
                </a:solidFill>
                <a:latin typeface="Arial" panose="020B0604020202020204" pitchFamily="34" charset="0"/>
                <a:cs typeface="Arial" panose="020B0604020202020204" pitchFamily="34" charset="0"/>
              </a:rPr>
              <a:t> nan.</a:t>
            </a:r>
            <a:endParaRPr lang="en-US" sz="4400" dirty="0">
              <a:solidFill>
                <a:srgbClr val="00800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F6F8BE5B-E5D0-9854-89AB-28B86D8B6AC7}"/>
              </a:ext>
            </a:extLst>
          </p:cNvPr>
          <p:cNvGrpSpPr/>
          <p:nvPr/>
        </p:nvGrpSpPr>
        <p:grpSpPr>
          <a:xfrm>
            <a:off x="1040296" y="2307995"/>
            <a:ext cx="15890330" cy="4032035"/>
            <a:chOff x="1037756" y="2189987"/>
            <a:chExt cx="15890330" cy="4032035"/>
          </a:xfrm>
          <a:solidFill>
            <a:schemeClr val="bg1"/>
          </a:solidFill>
        </p:grpSpPr>
        <p:sp>
          <p:nvSpPr>
            <p:cNvPr id="15" name="TextBox 14">
              <a:extLst>
                <a:ext uri="{FF2B5EF4-FFF2-40B4-BE49-F238E27FC236}">
                  <a16:creationId xmlns:a16="http://schemas.microsoft.com/office/drawing/2014/main" id="{EB12721F-3F14-FC22-B525-85ED7172C7EC}"/>
                </a:ext>
              </a:extLst>
            </p:cNvPr>
            <p:cNvSpPr txBox="1"/>
            <p:nvPr/>
          </p:nvSpPr>
          <p:spPr>
            <a:xfrm>
              <a:off x="1037756" y="2192521"/>
              <a:ext cx="6720121" cy="4029501"/>
            </a:xfrm>
            <a:prstGeom prst="rect">
              <a:avLst/>
            </a:prstGeom>
            <a:grp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Em đi tìm cái chữ</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Vượt suối </a:t>
              </a: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lại </a:t>
              </a: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băng rừng</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Đường xa </a:t>
              </a: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chân có mỏi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Chữ vẫn gùi trên lưng</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3DA31DB-6FFA-F838-7895-CED3E65D8EDB}"/>
                </a:ext>
              </a:extLst>
            </p:cNvPr>
            <p:cNvSpPr txBox="1"/>
            <p:nvPr/>
          </p:nvSpPr>
          <p:spPr>
            <a:xfrm>
              <a:off x="10207965" y="2189987"/>
              <a:ext cx="6720121" cy="4029501"/>
            </a:xfrm>
            <a:prstGeom prst="rect">
              <a:avLst/>
            </a:prstGeom>
            <a:grpFill/>
          </p:spPr>
          <p:txBody>
            <a:bodyPr wrap="square">
              <a:spAutoFit/>
            </a:bodyPr>
            <a:lstStyle/>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Càng đi chân càng vững</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Lớp học ngang lưng đồi</a:t>
              </a:r>
            </a:p>
            <a:p>
              <a:pPr algn="l" defTabSz="1828755">
                <a:lnSpc>
                  <a:spcPct val="150000"/>
                </a:lnSpc>
                <a:buClr>
                  <a:srgbClr val="85A8CE"/>
                </a:buClr>
              </a:pP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Mắt em như sao sáng</a:t>
              </a:r>
            </a:p>
            <a:p>
              <a:pPr algn="l" defTabSz="1828755">
                <a:lnSpc>
                  <a:spcPct val="150000"/>
                </a:lnSpc>
                <a:buClr>
                  <a:srgbClr val="85A8CE"/>
                </a:buClr>
              </a:pPr>
              <a:r>
                <a:rPr lang="vi-VN" sz="4400" b="1" kern="0" dirty="0">
                  <a:solidFill>
                    <a:srgbClr val="FF0000"/>
                  </a:solidFill>
                  <a:latin typeface="Arial" panose="020B0604020202020204" pitchFamily="34" charset="0"/>
                  <a:ea typeface="Cambria" panose="02040503050406030204" pitchFamily="18" charset="0"/>
                  <a:cs typeface="Arial" panose="020B0604020202020204" pitchFamily="34" charset="0"/>
                </a:rPr>
                <a:t>Gặt chữ trên đỉnh trời</a:t>
              </a:r>
              <a:r>
                <a:rPr lang="vi-VN" sz="4400" b="1" kern="0" dirty="0">
                  <a:solidFill>
                    <a:srgbClr val="000000"/>
                  </a:solidFill>
                  <a:latin typeface="Arial" panose="020B0604020202020204" pitchFamily="34" charset="0"/>
                  <a:ea typeface="Cambria" panose="02040503050406030204" pitchFamily="18" charset="0"/>
                  <a:cs typeface="Arial" panose="020B0604020202020204" pitchFamily="34" charset="0"/>
                </a:rPr>
                <a:t>!</a:t>
              </a:r>
            </a:p>
          </p:txBody>
        </p:sp>
      </p:grpSp>
      <p:sp>
        <p:nvSpPr>
          <p:cNvPr id="17" name="Rectangle: Rounded Corners 16">
            <a:extLst>
              <a:ext uri="{FF2B5EF4-FFF2-40B4-BE49-F238E27FC236}">
                <a16:creationId xmlns:a16="http://schemas.microsoft.com/office/drawing/2014/main" id="{3A6F1E84-B490-D67C-9958-24F4B4E782B2}"/>
              </a:ext>
            </a:extLst>
          </p:cNvPr>
          <p:cNvSpPr/>
          <p:nvPr/>
        </p:nvSpPr>
        <p:spPr>
          <a:xfrm>
            <a:off x="381000" y="2307995"/>
            <a:ext cx="17068800" cy="4211148"/>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2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5" name="TextBox 4">
            <a:extLst>
              <a:ext uri="{FF2B5EF4-FFF2-40B4-BE49-F238E27FC236}">
                <a16:creationId xmlns:a16="http://schemas.microsoft.com/office/drawing/2014/main" id="{D5FF939F-FB00-21B0-C9AA-AC997C8EA1FA}"/>
              </a:ext>
            </a:extLst>
          </p:cNvPr>
          <p:cNvSpPr txBox="1"/>
          <p:nvPr/>
        </p:nvSpPr>
        <p:spPr>
          <a:xfrm>
            <a:off x="1395720" y="876300"/>
            <a:ext cx="15901680" cy="1446550"/>
          </a:xfrm>
          <a:prstGeom prst="rect">
            <a:avLst/>
          </a:prstGeom>
          <a:noFill/>
        </p:spPr>
        <p:txBody>
          <a:bodyPr wrap="square">
            <a:spAutoFit/>
          </a:bodyPr>
          <a:lstStyle/>
          <a:p>
            <a:r>
              <a:rPr lang="vi-VN" sz="4400" b="1" dirty="0">
                <a:solidFill>
                  <a:srgbClr val="002060"/>
                </a:solidFill>
                <a:latin typeface="Arial" panose="020B0604020202020204" pitchFamily="34" charset="0"/>
                <a:cs typeface="Arial" panose="020B0604020202020204" pitchFamily="34" charset="0"/>
              </a:rPr>
              <a:t>Câu </a:t>
            </a:r>
            <a:r>
              <a:rPr lang="en-US" sz="4400" b="1" dirty="0">
                <a:solidFill>
                  <a:srgbClr val="002060"/>
                </a:solidFill>
                <a:latin typeface="Arial" panose="020B0604020202020204" pitchFamily="34" charset="0"/>
                <a:cs typeface="Arial" panose="020B0604020202020204" pitchFamily="34" charset="0"/>
              </a:rPr>
              <a:t>3</a:t>
            </a:r>
            <a:r>
              <a:rPr lang="vi-VN" sz="4400" b="1" dirty="0">
                <a:solidFill>
                  <a:srgbClr val="002060"/>
                </a:solidFill>
                <a:latin typeface="Arial" panose="020B0604020202020204" pitchFamily="34" charset="0"/>
                <a:cs typeface="Arial" panose="020B0604020202020204" pitchFamily="34" charset="0"/>
              </a:rPr>
              <a:t>:</a:t>
            </a:r>
            <a:r>
              <a:rPr lang="en-US" sz="4400" b="1" dirty="0">
                <a:solidFill>
                  <a:srgbClr val="002060"/>
                </a:solidFill>
                <a:latin typeface="Arial" panose="020B0604020202020204" pitchFamily="34" charset="0"/>
                <a:cs typeface="Arial" panose="020B0604020202020204" pitchFamily="34" charset="0"/>
              </a:rPr>
              <a:t> </a:t>
            </a:r>
            <a:r>
              <a:rPr lang="vi-VN" sz="4400" b="1" dirty="0">
                <a:solidFill>
                  <a:srgbClr val="002060"/>
                </a:solidFill>
                <a:latin typeface="Arial" panose="020B0604020202020204" pitchFamily="34" charset="0"/>
                <a:cs typeface="Arial" panose="020B0604020202020204" pitchFamily="34" charset="0"/>
              </a:rPr>
              <a:t>Trên đường đi học, bạn nhỏ nghe thấy những âm thanh nào?</a:t>
            </a:r>
            <a:endParaRPr lang="en-US" sz="4400" dirty="0">
              <a:solidFill>
                <a:srgbClr val="00206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29ED338-32F8-8C07-D34E-FF748B7A0D67}"/>
              </a:ext>
            </a:extLst>
          </p:cNvPr>
          <p:cNvGrpSpPr/>
          <p:nvPr/>
        </p:nvGrpSpPr>
        <p:grpSpPr>
          <a:xfrm>
            <a:off x="941946" y="2300136"/>
            <a:ext cx="16355454" cy="4029501"/>
            <a:chOff x="941946" y="2300136"/>
            <a:chExt cx="16355454" cy="4029501"/>
          </a:xfrm>
        </p:grpSpPr>
        <p:sp>
          <p:nvSpPr>
            <p:cNvPr id="7" name="TextBox 6">
              <a:extLst>
                <a:ext uri="{FF2B5EF4-FFF2-40B4-BE49-F238E27FC236}">
                  <a16:creationId xmlns:a16="http://schemas.microsoft.com/office/drawing/2014/main" id="{6B2D09C0-5999-21AD-EE99-202C6216F30A}"/>
                </a:ext>
              </a:extLst>
            </p:cNvPr>
            <p:cNvSpPr txBox="1"/>
            <p:nvPr/>
          </p:nvSpPr>
          <p:spPr>
            <a:xfrm>
              <a:off x="941946" y="2300136"/>
              <a:ext cx="7745723" cy="4029501"/>
            </a:xfrm>
            <a:prstGeom prst="rect">
              <a:avLst/>
            </a:prstGeom>
            <a:no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Bình minh vừa tỉnh giấc</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Nắng nhuộm hồng núi xanh</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Tiếng trống rung vách đá</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Giục đôi chân bước nhanh.</a:t>
              </a:r>
            </a:p>
          </p:txBody>
        </p:sp>
        <p:sp>
          <p:nvSpPr>
            <p:cNvPr id="9" name="TextBox 8">
              <a:extLst>
                <a:ext uri="{FF2B5EF4-FFF2-40B4-BE49-F238E27FC236}">
                  <a16:creationId xmlns:a16="http://schemas.microsoft.com/office/drawing/2014/main" id="{2E1F090F-8172-8A6E-2F2E-D40B3359B261}"/>
                </a:ext>
              </a:extLst>
            </p:cNvPr>
            <p:cNvSpPr txBox="1"/>
            <p:nvPr/>
          </p:nvSpPr>
          <p:spPr>
            <a:xfrm>
              <a:off x="10200647" y="2300136"/>
              <a:ext cx="7096753" cy="4029501"/>
            </a:xfrm>
            <a:prstGeom prst="rect">
              <a:avLst/>
            </a:prstGeom>
            <a:no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Bóng em nhoà bóng núi</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Hun hút mấy thung sâu</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Gió đưa theo tiếng sáo</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La đà trên tán lau</a:t>
              </a:r>
              <a:endParaRPr lang="en-US" sz="4400"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B1E3E58B-994A-1F8B-C512-9379FED5B596}"/>
              </a:ext>
            </a:extLst>
          </p:cNvPr>
          <p:cNvSpPr txBox="1"/>
          <p:nvPr/>
        </p:nvSpPr>
        <p:spPr>
          <a:xfrm>
            <a:off x="547872" y="6575743"/>
            <a:ext cx="17529206" cy="769441"/>
          </a:xfrm>
          <a:prstGeom prst="rect">
            <a:avLst/>
          </a:prstGeom>
          <a:noFill/>
        </p:spPr>
        <p:txBody>
          <a:bodyPr wrap="square">
            <a:spAutoFit/>
          </a:bodyPr>
          <a:lstStyle/>
          <a:p>
            <a:pPr algn="just"/>
            <a:r>
              <a:rPr lang="vi-VN" sz="4400" b="1" dirty="0">
                <a:solidFill>
                  <a:srgbClr val="002060"/>
                </a:solidFill>
                <a:latin typeface="Arial" panose="020B0604020202020204" pitchFamily="34" charset="0"/>
                <a:cs typeface="Arial" panose="020B0604020202020204" pitchFamily="34" charset="0"/>
              </a:rPr>
              <a:t>Theo em, những âm thanh đó đem lại cảm xúc gì cho bạn nhỏ?</a:t>
            </a:r>
            <a:endParaRPr lang="en-US" sz="4400" b="1"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B9ADBB5-4167-673A-77C3-8EF21FC364F3}"/>
              </a:ext>
            </a:extLst>
          </p:cNvPr>
          <p:cNvSpPr txBox="1"/>
          <p:nvPr/>
        </p:nvSpPr>
        <p:spPr>
          <a:xfrm>
            <a:off x="2012599" y="7406417"/>
            <a:ext cx="14176406" cy="2123658"/>
          </a:xfrm>
          <a:prstGeom prst="rect">
            <a:avLst/>
          </a:prstGeom>
          <a:noFill/>
        </p:spPr>
        <p:txBody>
          <a:bodyPr wrap="square">
            <a:spAutoFit/>
          </a:bodyPr>
          <a:lstStyle/>
          <a:p>
            <a:pPr algn="ctr"/>
            <a:r>
              <a:rPr lang="en-US" sz="4400" b="1" dirty="0">
                <a:solidFill>
                  <a:srgbClr val="008000"/>
                </a:solidFill>
                <a:latin typeface="Arial" panose="020B0604020202020204" pitchFamily="34" charset="0"/>
                <a:cs typeface="Arial" panose="020B0604020202020204" pitchFamily="34" charset="0"/>
              </a:rPr>
              <a:t>N</a:t>
            </a:r>
            <a:r>
              <a:rPr lang="vi-VN" sz="4400" b="1" dirty="0">
                <a:solidFill>
                  <a:srgbClr val="008000"/>
                </a:solidFill>
                <a:latin typeface="Arial" panose="020B0604020202020204" pitchFamily="34" charset="0"/>
                <a:cs typeface="Arial" panose="020B0604020202020204" pitchFamily="34" charset="0"/>
              </a:rPr>
              <a:t>hững âm thanh</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đó</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thể</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hiện</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nhịp</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sống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thanh</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bình</a:t>
            </a:r>
            <a:r>
              <a:rPr lang="en-US" sz="4400" b="1" dirty="0">
                <a:solidFill>
                  <a:srgbClr val="008000"/>
                </a:solidFill>
                <a:latin typeface="Arial" panose="020B0604020202020204" pitchFamily="34" charset="0"/>
                <a:cs typeface="Arial" panose="020B0604020202020204" pitchFamily="34" charset="0"/>
              </a:rPr>
              <a:t> ở </a:t>
            </a:r>
            <a:r>
              <a:rPr lang="en-US" sz="4400" b="1" dirty="0" err="1">
                <a:solidFill>
                  <a:srgbClr val="008000"/>
                </a:solidFill>
                <a:latin typeface="Arial" panose="020B0604020202020204" pitchFamily="34" charset="0"/>
                <a:cs typeface="Arial" panose="020B0604020202020204" pitchFamily="34" charset="0"/>
              </a:rPr>
              <a:t>vùng</a:t>
            </a:r>
            <a:r>
              <a:rPr lang="en-US" sz="4400" b="1" dirty="0">
                <a:solidFill>
                  <a:srgbClr val="008000"/>
                </a:solidFill>
                <a:latin typeface="Arial" panose="020B0604020202020204" pitchFamily="34" charset="0"/>
                <a:cs typeface="Arial" panose="020B0604020202020204" pitchFamily="34" charset="0"/>
              </a:rPr>
              <a:t> </a:t>
            </a:r>
            <a:r>
              <a:rPr lang="en-US" sz="4400" b="1" dirty="0" err="1">
                <a:solidFill>
                  <a:srgbClr val="008000"/>
                </a:solidFill>
                <a:latin typeface="Arial" panose="020B0604020202020204" pitchFamily="34" charset="0"/>
                <a:cs typeface="Arial" panose="020B0604020202020204" pitchFamily="34" charset="0"/>
              </a:rPr>
              <a:t>cao</a:t>
            </a:r>
            <a:r>
              <a:rPr lang="en-US" sz="4400" b="1" dirty="0">
                <a:solidFill>
                  <a:srgbClr val="008000"/>
                </a:solidFill>
                <a:latin typeface="Arial" panose="020B0604020202020204" pitchFamily="34" charset="0"/>
                <a:cs typeface="Arial" panose="020B0604020202020204" pitchFamily="34" charset="0"/>
              </a:rPr>
              <a:t>,</a:t>
            </a:r>
            <a:r>
              <a:rPr lang="vi-VN" sz="4400" b="1" dirty="0">
                <a:solidFill>
                  <a:srgbClr val="008000"/>
                </a:solidFill>
                <a:latin typeface="Arial" panose="020B0604020202020204" pitchFamily="34" charset="0"/>
                <a:cs typeface="Arial" panose="020B0604020202020204" pitchFamily="34" charset="0"/>
              </a:rPr>
              <a:t> đem lại cảm xúc vui vẻ, hào hứng, phấn khởi.... cho bạn nhỏ</a:t>
            </a:r>
            <a:r>
              <a:rPr lang="en-US" sz="4400" b="1" dirty="0">
                <a:solidFill>
                  <a:srgbClr val="008000"/>
                </a:solidFill>
                <a:latin typeface="Arial" panose="020B0604020202020204" pitchFamily="34" charset="0"/>
                <a:cs typeface="Arial" panose="020B0604020202020204" pitchFamily="34" charset="0"/>
              </a:rPr>
              <a:t>.</a:t>
            </a:r>
            <a:endParaRPr lang="en-US" sz="4400" dirty="0">
              <a:solidFill>
                <a:srgbClr val="008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CCF98AC-ED8C-CCB5-C3CC-6E660E4A388C}"/>
              </a:ext>
            </a:extLst>
          </p:cNvPr>
          <p:cNvGrpSpPr/>
          <p:nvPr/>
        </p:nvGrpSpPr>
        <p:grpSpPr>
          <a:xfrm>
            <a:off x="923075" y="2289182"/>
            <a:ext cx="16355454" cy="4029501"/>
            <a:chOff x="941946" y="2300136"/>
            <a:chExt cx="16355454" cy="4029501"/>
          </a:xfrm>
          <a:solidFill>
            <a:schemeClr val="bg1"/>
          </a:solidFill>
        </p:grpSpPr>
        <p:sp>
          <p:nvSpPr>
            <p:cNvPr id="17" name="TextBox 16">
              <a:extLst>
                <a:ext uri="{FF2B5EF4-FFF2-40B4-BE49-F238E27FC236}">
                  <a16:creationId xmlns:a16="http://schemas.microsoft.com/office/drawing/2014/main" id="{78A2824C-110C-ED68-0CB4-D8086447932C}"/>
                </a:ext>
              </a:extLst>
            </p:cNvPr>
            <p:cNvSpPr txBox="1"/>
            <p:nvPr/>
          </p:nvSpPr>
          <p:spPr>
            <a:xfrm>
              <a:off x="941946" y="2300136"/>
              <a:ext cx="7745723" cy="4029501"/>
            </a:xfrm>
            <a:prstGeom prst="rect">
              <a:avLst/>
            </a:prstGeom>
            <a:grp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Bình minh vừa tỉnh giấc</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Nắng nhuộm hồng núi xanh</a:t>
              </a:r>
            </a:p>
            <a:p>
              <a:pPr lvl="0" algn="just">
                <a:lnSpc>
                  <a:spcPct val="150000"/>
                </a:lnSpc>
                <a:buClrTx/>
                <a:defRPr/>
              </a:pPr>
              <a:r>
                <a:rPr lang="vi-VN" sz="4400" b="1" dirty="0">
                  <a:solidFill>
                    <a:srgbClr val="FF0000"/>
                  </a:solidFill>
                  <a:latin typeface="Arial" panose="020B0604020202020204" pitchFamily="34" charset="0"/>
                  <a:ea typeface="Cambria" panose="02040503050406030204" pitchFamily="18" charset="0"/>
                  <a:cs typeface="Arial" panose="020B0604020202020204" pitchFamily="34" charset="0"/>
                </a:rPr>
                <a:t>Tiếng trống rung vách đá</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Giục đôi chân bước nhanh.</a:t>
              </a:r>
            </a:p>
          </p:txBody>
        </p:sp>
        <p:sp>
          <p:nvSpPr>
            <p:cNvPr id="18" name="TextBox 17">
              <a:extLst>
                <a:ext uri="{FF2B5EF4-FFF2-40B4-BE49-F238E27FC236}">
                  <a16:creationId xmlns:a16="http://schemas.microsoft.com/office/drawing/2014/main" id="{DDCC49B8-53F5-FFBC-19D5-9868683CFBC7}"/>
                </a:ext>
              </a:extLst>
            </p:cNvPr>
            <p:cNvSpPr txBox="1"/>
            <p:nvPr/>
          </p:nvSpPr>
          <p:spPr>
            <a:xfrm>
              <a:off x="10200647" y="2300136"/>
              <a:ext cx="7096753" cy="4029501"/>
            </a:xfrm>
            <a:prstGeom prst="rect">
              <a:avLst/>
            </a:prstGeom>
            <a:grpFill/>
          </p:spPr>
          <p:txBody>
            <a:bodyPr wrap="square">
              <a:spAutoFit/>
            </a:bodyPr>
            <a:lstStyle/>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Bóng em nhoà bóng núi</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Hun hút mấy thung sâu</a:t>
              </a:r>
            </a:p>
            <a:p>
              <a:pPr lvl="0" algn="just">
                <a:lnSpc>
                  <a:spcPct val="150000"/>
                </a:lnSpc>
                <a:buClrTx/>
                <a:defRPr/>
              </a:pPr>
              <a:r>
                <a:rPr lang="vi-VN" sz="4400" b="1" dirty="0">
                  <a:solidFill>
                    <a:srgbClr val="FF0000"/>
                  </a:solidFill>
                  <a:latin typeface="Arial" panose="020B0604020202020204" pitchFamily="34" charset="0"/>
                  <a:ea typeface="Cambria" panose="02040503050406030204" pitchFamily="18" charset="0"/>
                  <a:cs typeface="Arial" panose="020B0604020202020204" pitchFamily="34" charset="0"/>
                </a:rPr>
                <a:t>Gió đưa theo tiếng sáo</a:t>
              </a:r>
            </a:p>
            <a:p>
              <a:pPr lvl="0" algn="just">
                <a:lnSpc>
                  <a:spcPct val="150000"/>
                </a:lnSpc>
                <a:buClrTx/>
                <a:defRPr/>
              </a:pPr>
              <a:r>
                <a:rPr lang="vi-VN" sz="4400" b="1" dirty="0">
                  <a:solidFill>
                    <a:srgbClr val="000000"/>
                  </a:solidFill>
                  <a:latin typeface="Arial" panose="020B0604020202020204" pitchFamily="34" charset="0"/>
                  <a:ea typeface="Cambria" panose="02040503050406030204" pitchFamily="18" charset="0"/>
                  <a:cs typeface="Arial" panose="020B0604020202020204" pitchFamily="34" charset="0"/>
                </a:rPr>
                <a:t>La đà trên tán lau</a:t>
              </a:r>
              <a:endParaRPr lang="en-US" sz="4400" dirty="0">
                <a:latin typeface="Arial" panose="020B0604020202020204" pitchFamily="34" charset="0"/>
                <a:cs typeface="Arial" panose="020B0604020202020204" pitchFamily="34" charset="0"/>
              </a:endParaRPr>
            </a:p>
          </p:txBody>
        </p:sp>
      </p:grpSp>
      <p:sp>
        <p:nvSpPr>
          <p:cNvPr id="27" name="Rectangle: Rounded Corners 26">
            <a:extLst>
              <a:ext uri="{FF2B5EF4-FFF2-40B4-BE49-F238E27FC236}">
                <a16:creationId xmlns:a16="http://schemas.microsoft.com/office/drawing/2014/main" id="{ADE038C8-5BCF-6C78-9C61-F9CDAEC960C4}"/>
              </a:ext>
            </a:extLst>
          </p:cNvPr>
          <p:cNvSpPr/>
          <p:nvPr/>
        </p:nvSpPr>
        <p:spPr>
          <a:xfrm>
            <a:off x="547872" y="2300136"/>
            <a:ext cx="16749528" cy="4090182"/>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5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6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10" name="Freeform 10"/>
          <p:cNvSpPr/>
          <p:nvPr/>
        </p:nvSpPr>
        <p:spPr>
          <a:xfrm>
            <a:off x="0" y="45557"/>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6" name="TextBox 5">
            <a:extLst>
              <a:ext uri="{FF2B5EF4-FFF2-40B4-BE49-F238E27FC236}">
                <a16:creationId xmlns:a16="http://schemas.microsoft.com/office/drawing/2014/main" id="{F24DCB85-247A-15E6-E64A-5B4D66A39DB3}"/>
              </a:ext>
            </a:extLst>
          </p:cNvPr>
          <p:cNvSpPr txBox="1"/>
          <p:nvPr/>
        </p:nvSpPr>
        <p:spPr>
          <a:xfrm>
            <a:off x="2013813" y="781361"/>
            <a:ext cx="14448338" cy="1446550"/>
          </a:xfrm>
          <a:prstGeom prst="rect">
            <a:avLst/>
          </a:prstGeom>
          <a:noFill/>
        </p:spPr>
        <p:txBody>
          <a:bodyPr wrap="square">
            <a:spAutoFit/>
          </a:bodyPr>
          <a:lstStyle/>
          <a:p>
            <a:pPr algn="just"/>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4: </a:t>
            </a:r>
            <a:r>
              <a:rPr lang="vi-VN" sz="4400" b="1" dirty="0">
                <a:solidFill>
                  <a:srgbClr val="002060"/>
                </a:solidFill>
                <a:latin typeface="Arial" panose="020B0604020202020204" pitchFamily="34" charset="0"/>
                <a:cs typeface="Arial" panose="020B0604020202020204" pitchFamily="34" charset="0"/>
              </a:rPr>
              <a:t>Theo em, hai dòng thơ </a:t>
            </a:r>
            <a:r>
              <a:rPr lang="vi-VN" sz="4400" b="1" dirty="0">
                <a:solidFill>
                  <a:srgbClr val="FF0000"/>
                </a:solidFill>
                <a:latin typeface="Arial" panose="020B0604020202020204" pitchFamily="34" charset="0"/>
                <a:cs typeface="Arial" panose="020B0604020202020204" pitchFamily="34" charset="0"/>
              </a:rPr>
              <a:t>“Đường xa chân có mỏi/ Chữ vẫn gùi trên lưng”</a:t>
            </a:r>
            <a:r>
              <a:rPr lang="vi-VN" sz="4400" b="1" dirty="0">
                <a:solidFill>
                  <a:srgbClr val="002060"/>
                </a:solidFill>
                <a:latin typeface="Arial" panose="020B0604020202020204" pitchFamily="34" charset="0"/>
                <a:cs typeface="Arial" panose="020B0604020202020204" pitchFamily="34" charset="0"/>
              </a:rPr>
              <a:t> thể hiện điều gì?</a:t>
            </a:r>
            <a:endParaRPr lang="en-US" sz="4400" dirty="0">
              <a:solidFill>
                <a:srgbClr val="002060"/>
              </a:solidFill>
              <a:latin typeface="Arial" panose="020B0604020202020204" pitchFamily="34" charset="0"/>
              <a:cs typeface="Arial" panose="020B0604020202020204" pitchFamily="34" charset="0"/>
            </a:endParaRPr>
          </a:p>
        </p:txBody>
      </p:sp>
      <p:grpSp>
        <p:nvGrpSpPr>
          <p:cNvPr id="12" name="Nhóm 6">
            <a:extLst>
              <a:ext uri="{FF2B5EF4-FFF2-40B4-BE49-F238E27FC236}">
                <a16:creationId xmlns:a16="http://schemas.microsoft.com/office/drawing/2014/main" id="{3F74260E-9B9F-6920-75D8-58A12F58DCA5}"/>
              </a:ext>
            </a:extLst>
          </p:cNvPr>
          <p:cNvGrpSpPr/>
          <p:nvPr/>
        </p:nvGrpSpPr>
        <p:grpSpPr>
          <a:xfrm flipH="1">
            <a:off x="-336723" y="4017968"/>
            <a:ext cx="5415824" cy="5429255"/>
            <a:chOff x="5438349" y="1420589"/>
            <a:chExt cx="2714627" cy="2714627"/>
          </a:xfrm>
        </p:grpSpPr>
        <p:sp>
          <p:nvSpPr>
            <p:cNvPr id="13" name="Hình Bầu dục 4">
              <a:extLst>
                <a:ext uri="{FF2B5EF4-FFF2-40B4-BE49-F238E27FC236}">
                  <a16:creationId xmlns:a16="http://schemas.microsoft.com/office/drawing/2014/main" id="{A628FBAF-AE53-A339-1E03-8DF02EA8E59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Calibri"/>
                <a:sym typeface="Arial"/>
              </a:endParaRPr>
            </a:p>
          </p:txBody>
        </p:sp>
        <p:pic>
          <p:nvPicPr>
            <p:cNvPr id="14" name="Hình ảnh 3" descr="Ảnh có chứa đồ chơi, búp bê, đồ họa véc-tơ&#10;&#10;Mô tả được tạo tự động">
              <a:extLst>
                <a:ext uri="{FF2B5EF4-FFF2-40B4-BE49-F238E27FC236}">
                  <a16:creationId xmlns:a16="http://schemas.microsoft.com/office/drawing/2014/main" id="{24ECD65A-B6D9-B41F-904C-37048D3BA784}"/>
                </a:ext>
              </a:extLst>
            </p:cNvPr>
            <p:cNvPicPr>
              <a:picLocks noChangeAspect="1"/>
            </p:cNvPicPr>
            <p:nvPr/>
          </p:nvPicPr>
          <p:blipFill>
            <a:blip r:embed="rId8"/>
            <a:stretch>
              <a:fillRect/>
            </a:stretch>
          </p:blipFill>
          <p:spPr>
            <a:xfrm>
              <a:off x="5438349" y="1420589"/>
              <a:ext cx="2714627" cy="2714627"/>
            </a:xfrm>
            <a:prstGeom prst="rect">
              <a:avLst/>
            </a:prstGeom>
          </p:spPr>
        </p:pic>
      </p:grpSp>
      <p:grpSp>
        <p:nvGrpSpPr>
          <p:cNvPr id="17" name="Group 16">
            <a:extLst>
              <a:ext uri="{FF2B5EF4-FFF2-40B4-BE49-F238E27FC236}">
                <a16:creationId xmlns:a16="http://schemas.microsoft.com/office/drawing/2014/main" id="{BB22BC0D-A5E0-31AD-16F7-4DB607A21089}"/>
              </a:ext>
            </a:extLst>
          </p:cNvPr>
          <p:cNvGrpSpPr/>
          <p:nvPr/>
        </p:nvGrpSpPr>
        <p:grpSpPr>
          <a:xfrm>
            <a:off x="3615641" y="3177241"/>
            <a:ext cx="13652966" cy="4623089"/>
            <a:chOff x="3615641" y="3177241"/>
            <a:chExt cx="13652966" cy="4623089"/>
          </a:xfrm>
        </p:grpSpPr>
        <p:sp>
          <p:nvSpPr>
            <p:cNvPr id="15" name="Freeform: Shape 14">
              <a:extLst>
                <a:ext uri="{FF2B5EF4-FFF2-40B4-BE49-F238E27FC236}">
                  <a16:creationId xmlns:a16="http://schemas.microsoft.com/office/drawing/2014/main" id="{F55A8869-0C0E-892A-89E0-5D62F7DFE7FB}"/>
                </a:ext>
              </a:extLst>
            </p:cNvPr>
            <p:cNvSpPr/>
            <p:nvPr/>
          </p:nvSpPr>
          <p:spPr>
            <a:xfrm>
              <a:off x="3615641" y="3177241"/>
              <a:ext cx="13652966" cy="4623089"/>
            </a:xfrm>
            <a:custGeom>
              <a:avLst/>
              <a:gdLst>
                <a:gd name="connsiteX0" fmla="*/ 295062 w 13652966"/>
                <a:gd name="connsiteY0" fmla="*/ 745418 h 4623089"/>
                <a:gd name="connsiteX1" fmla="*/ 1054479 w 13652966"/>
                <a:gd name="connsiteY1" fmla="*/ 125486 h 4623089"/>
                <a:gd name="connsiteX2" fmla="*/ 1751902 w 13652966"/>
                <a:gd name="connsiteY2" fmla="*/ 342462 h 4623089"/>
                <a:gd name="connsiteX3" fmla="*/ 2821285 w 13652966"/>
                <a:gd name="connsiteY3" fmla="*/ 280469 h 4623089"/>
                <a:gd name="connsiteX4" fmla="*/ 4138641 w 13652966"/>
                <a:gd name="connsiteY4" fmla="*/ 342462 h 4623089"/>
                <a:gd name="connsiteX5" fmla="*/ 4898058 w 13652966"/>
                <a:gd name="connsiteY5" fmla="*/ 1500 h 4623089"/>
                <a:gd name="connsiteX6" fmla="*/ 5874452 w 13652966"/>
                <a:gd name="connsiteY6" fmla="*/ 218476 h 4623089"/>
                <a:gd name="connsiteX7" fmla="*/ 7517272 w 13652966"/>
                <a:gd name="connsiteY7" fmla="*/ 233974 h 4623089"/>
                <a:gd name="connsiteX8" fmla="*/ 7780743 w 13652966"/>
                <a:gd name="connsiteY8" fmla="*/ 450950 h 4623089"/>
                <a:gd name="connsiteX9" fmla="*/ 8726140 w 13652966"/>
                <a:gd name="connsiteY9" fmla="*/ 373459 h 4623089"/>
                <a:gd name="connsiteX10" fmla="*/ 9082601 w 13652966"/>
                <a:gd name="connsiteY10" fmla="*/ 140984 h 4623089"/>
                <a:gd name="connsiteX11" fmla="*/ 10074492 w 13652966"/>
                <a:gd name="connsiteY11" fmla="*/ 435452 h 4623089"/>
                <a:gd name="connsiteX12" fmla="*/ 11825801 w 13652966"/>
                <a:gd name="connsiteY12" fmla="*/ 125486 h 4623089"/>
                <a:gd name="connsiteX13" fmla="*/ 12600716 w 13652966"/>
                <a:gd name="connsiteY13" fmla="*/ 481947 h 4623089"/>
                <a:gd name="connsiteX14" fmla="*/ 13577109 w 13652966"/>
                <a:gd name="connsiteY14" fmla="*/ 233974 h 4623089"/>
                <a:gd name="connsiteX15" fmla="*/ 13592607 w 13652966"/>
                <a:gd name="connsiteY15" fmla="*/ 698923 h 4623089"/>
                <a:gd name="connsiteX16" fmla="*/ 13623604 w 13652966"/>
                <a:gd name="connsiteY16" fmla="*/ 1458340 h 4623089"/>
                <a:gd name="connsiteX17" fmla="*/ 13453123 w 13652966"/>
                <a:gd name="connsiteY17" fmla="*/ 1644320 h 4623089"/>
                <a:gd name="connsiteX18" fmla="*/ 13546113 w 13652966"/>
                <a:gd name="connsiteY18" fmla="*/ 2186761 h 4623089"/>
                <a:gd name="connsiteX19" fmla="*/ 13608106 w 13652966"/>
                <a:gd name="connsiteY19" fmla="*/ 2806693 h 4623089"/>
                <a:gd name="connsiteX20" fmla="*/ 13298140 w 13652966"/>
                <a:gd name="connsiteY20" fmla="*/ 3380130 h 4623089"/>
                <a:gd name="connsiteX21" fmla="*/ 13344635 w 13652966"/>
                <a:gd name="connsiteY21" fmla="*/ 4000062 h 4623089"/>
                <a:gd name="connsiteX22" fmla="*/ 12771197 w 13652966"/>
                <a:gd name="connsiteY22" fmla="*/ 4031059 h 4623089"/>
                <a:gd name="connsiteX23" fmla="*/ 11593326 w 13652966"/>
                <a:gd name="connsiteY23" fmla="*/ 4031059 h 4623089"/>
                <a:gd name="connsiteX24" fmla="*/ 9966004 w 13652966"/>
                <a:gd name="connsiteY24" fmla="*/ 4387520 h 4623089"/>
                <a:gd name="connsiteX25" fmla="*/ 9330574 w 13652966"/>
                <a:gd name="connsiteY25" fmla="*/ 3922571 h 4623089"/>
                <a:gd name="connsiteX26" fmla="*/ 8106207 w 13652966"/>
                <a:gd name="connsiteY26" fmla="*/ 3969066 h 4623089"/>
                <a:gd name="connsiteX27" fmla="*/ 7145313 w 13652966"/>
                <a:gd name="connsiteY27" fmla="*/ 4511506 h 4623089"/>
                <a:gd name="connsiteX28" fmla="*/ 6742357 w 13652966"/>
                <a:gd name="connsiteY28" fmla="*/ 4186042 h 4623089"/>
                <a:gd name="connsiteX29" fmla="*/ 5657475 w 13652966"/>
                <a:gd name="connsiteY29" fmla="*/ 3984564 h 4623089"/>
                <a:gd name="connsiteX30" fmla="*/ 4634587 w 13652966"/>
                <a:gd name="connsiteY30" fmla="*/ 4217039 h 4623089"/>
                <a:gd name="connsiteX31" fmla="*/ 3193245 w 13652966"/>
                <a:gd name="connsiteY31" fmla="*/ 4619994 h 4623089"/>
                <a:gd name="connsiteX32" fmla="*/ 2340838 w 13652966"/>
                <a:gd name="connsiteY32" fmla="*/ 3984564 h 4623089"/>
                <a:gd name="connsiteX33" fmla="*/ 1007984 w 13652966"/>
                <a:gd name="connsiteY33" fmla="*/ 4294530 h 4623089"/>
                <a:gd name="connsiteX34" fmla="*/ 217570 w 13652966"/>
                <a:gd name="connsiteY34" fmla="*/ 4139547 h 4623089"/>
                <a:gd name="connsiteX35" fmla="*/ 124580 w 13652966"/>
                <a:gd name="connsiteY35" fmla="*/ 3488618 h 4623089"/>
                <a:gd name="connsiteX36" fmla="*/ 341557 w 13652966"/>
                <a:gd name="connsiteY36" fmla="*/ 2667208 h 4623089"/>
                <a:gd name="connsiteX37" fmla="*/ 295062 w 13652966"/>
                <a:gd name="connsiteY37" fmla="*/ 2248754 h 4623089"/>
                <a:gd name="connsiteX38" fmla="*/ 594 w 13652966"/>
                <a:gd name="connsiteY38" fmla="*/ 1644320 h 4623089"/>
                <a:gd name="connsiteX39" fmla="*/ 217570 w 13652966"/>
                <a:gd name="connsiteY39" fmla="*/ 1318855 h 4623089"/>
                <a:gd name="connsiteX40" fmla="*/ 171075 w 13652966"/>
                <a:gd name="connsiteY40" fmla="*/ 1055384 h 4623089"/>
                <a:gd name="connsiteX41" fmla="*/ 217570 w 13652966"/>
                <a:gd name="connsiteY41" fmla="*/ 853906 h 4623089"/>
                <a:gd name="connsiteX42" fmla="*/ 295062 w 13652966"/>
                <a:gd name="connsiteY42" fmla="*/ 745418 h 462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52966" h="4623089">
                  <a:moveTo>
                    <a:pt x="295062" y="745418"/>
                  </a:moveTo>
                  <a:cubicBezTo>
                    <a:pt x="434547" y="624015"/>
                    <a:pt x="811672" y="192645"/>
                    <a:pt x="1054479" y="125486"/>
                  </a:cubicBezTo>
                  <a:cubicBezTo>
                    <a:pt x="1297286" y="58327"/>
                    <a:pt x="1457434" y="316632"/>
                    <a:pt x="1751902" y="342462"/>
                  </a:cubicBezTo>
                  <a:cubicBezTo>
                    <a:pt x="2046370" y="368292"/>
                    <a:pt x="2423495" y="280469"/>
                    <a:pt x="2821285" y="280469"/>
                  </a:cubicBezTo>
                  <a:cubicBezTo>
                    <a:pt x="3219075" y="280469"/>
                    <a:pt x="3792512" y="388957"/>
                    <a:pt x="4138641" y="342462"/>
                  </a:cubicBezTo>
                  <a:cubicBezTo>
                    <a:pt x="4484770" y="295967"/>
                    <a:pt x="4608756" y="22164"/>
                    <a:pt x="4898058" y="1500"/>
                  </a:cubicBezTo>
                  <a:cubicBezTo>
                    <a:pt x="5187360" y="-19164"/>
                    <a:pt x="5437917" y="179730"/>
                    <a:pt x="5874452" y="218476"/>
                  </a:cubicBezTo>
                  <a:cubicBezTo>
                    <a:pt x="6310987" y="257222"/>
                    <a:pt x="7199557" y="195228"/>
                    <a:pt x="7517272" y="233974"/>
                  </a:cubicBezTo>
                  <a:cubicBezTo>
                    <a:pt x="7834987" y="272720"/>
                    <a:pt x="7579265" y="427703"/>
                    <a:pt x="7780743" y="450950"/>
                  </a:cubicBezTo>
                  <a:cubicBezTo>
                    <a:pt x="7982221" y="474197"/>
                    <a:pt x="8509164" y="425120"/>
                    <a:pt x="8726140" y="373459"/>
                  </a:cubicBezTo>
                  <a:cubicBezTo>
                    <a:pt x="8943116" y="321798"/>
                    <a:pt x="8857876" y="130652"/>
                    <a:pt x="9082601" y="140984"/>
                  </a:cubicBezTo>
                  <a:cubicBezTo>
                    <a:pt x="9307326" y="151316"/>
                    <a:pt x="9617292" y="438035"/>
                    <a:pt x="10074492" y="435452"/>
                  </a:cubicBezTo>
                  <a:cubicBezTo>
                    <a:pt x="10531692" y="432869"/>
                    <a:pt x="11404764" y="117737"/>
                    <a:pt x="11825801" y="125486"/>
                  </a:cubicBezTo>
                  <a:cubicBezTo>
                    <a:pt x="12246838" y="133235"/>
                    <a:pt x="12308831" y="463866"/>
                    <a:pt x="12600716" y="481947"/>
                  </a:cubicBezTo>
                  <a:cubicBezTo>
                    <a:pt x="12892601" y="500028"/>
                    <a:pt x="13411794" y="197811"/>
                    <a:pt x="13577109" y="233974"/>
                  </a:cubicBezTo>
                  <a:cubicBezTo>
                    <a:pt x="13742424" y="270137"/>
                    <a:pt x="13584858" y="494862"/>
                    <a:pt x="13592607" y="698923"/>
                  </a:cubicBezTo>
                  <a:cubicBezTo>
                    <a:pt x="13600356" y="902984"/>
                    <a:pt x="13646851" y="1300774"/>
                    <a:pt x="13623604" y="1458340"/>
                  </a:cubicBezTo>
                  <a:cubicBezTo>
                    <a:pt x="13600357" y="1615906"/>
                    <a:pt x="13466038" y="1522917"/>
                    <a:pt x="13453123" y="1644320"/>
                  </a:cubicBezTo>
                  <a:cubicBezTo>
                    <a:pt x="13440208" y="1765723"/>
                    <a:pt x="13520283" y="1993032"/>
                    <a:pt x="13546113" y="2186761"/>
                  </a:cubicBezTo>
                  <a:cubicBezTo>
                    <a:pt x="13571943" y="2380490"/>
                    <a:pt x="13649435" y="2607798"/>
                    <a:pt x="13608106" y="2806693"/>
                  </a:cubicBezTo>
                  <a:cubicBezTo>
                    <a:pt x="13566777" y="3005588"/>
                    <a:pt x="13342052" y="3181235"/>
                    <a:pt x="13298140" y="3380130"/>
                  </a:cubicBezTo>
                  <a:cubicBezTo>
                    <a:pt x="13254228" y="3579025"/>
                    <a:pt x="13432459" y="3891574"/>
                    <a:pt x="13344635" y="4000062"/>
                  </a:cubicBezTo>
                  <a:cubicBezTo>
                    <a:pt x="13256811" y="4108550"/>
                    <a:pt x="13063082" y="4025893"/>
                    <a:pt x="12771197" y="4031059"/>
                  </a:cubicBezTo>
                  <a:cubicBezTo>
                    <a:pt x="12479312" y="4036225"/>
                    <a:pt x="12060858" y="3971649"/>
                    <a:pt x="11593326" y="4031059"/>
                  </a:cubicBezTo>
                  <a:cubicBezTo>
                    <a:pt x="11125794" y="4090469"/>
                    <a:pt x="10343129" y="4405601"/>
                    <a:pt x="9966004" y="4387520"/>
                  </a:cubicBezTo>
                  <a:cubicBezTo>
                    <a:pt x="9588879" y="4369439"/>
                    <a:pt x="9640540" y="3992313"/>
                    <a:pt x="9330574" y="3922571"/>
                  </a:cubicBezTo>
                  <a:cubicBezTo>
                    <a:pt x="9020608" y="3852829"/>
                    <a:pt x="8470417" y="3870910"/>
                    <a:pt x="8106207" y="3969066"/>
                  </a:cubicBezTo>
                  <a:cubicBezTo>
                    <a:pt x="7741997" y="4067222"/>
                    <a:pt x="7372621" y="4475343"/>
                    <a:pt x="7145313" y="4511506"/>
                  </a:cubicBezTo>
                  <a:cubicBezTo>
                    <a:pt x="6918005" y="4547669"/>
                    <a:pt x="6990330" y="4273866"/>
                    <a:pt x="6742357" y="4186042"/>
                  </a:cubicBezTo>
                  <a:cubicBezTo>
                    <a:pt x="6494384" y="4098218"/>
                    <a:pt x="6008770" y="3979398"/>
                    <a:pt x="5657475" y="3984564"/>
                  </a:cubicBezTo>
                  <a:cubicBezTo>
                    <a:pt x="5306180" y="3989730"/>
                    <a:pt x="5045292" y="4111134"/>
                    <a:pt x="4634587" y="4217039"/>
                  </a:cubicBezTo>
                  <a:cubicBezTo>
                    <a:pt x="4223882" y="4322944"/>
                    <a:pt x="3575536" y="4658740"/>
                    <a:pt x="3193245" y="4619994"/>
                  </a:cubicBezTo>
                  <a:cubicBezTo>
                    <a:pt x="2810954" y="4581248"/>
                    <a:pt x="2705048" y="4038808"/>
                    <a:pt x="2340838" y="3984564"/>
                  </a:cubicBezTo>
                  <a:cubicBezTo>
                    <a:pt x="1976628" y="3930320"/>
                    <a:pt x="1361862" y="4268700"/>
                    <a:pt x="1007984" y="4294530"/>
                  </a:cubicBezTo>
                  <a:cubicBezTo>
                    <a:pt x="654106" y="4320360"/>
                    <a:pt x="364804" y="4273866"/>
                    <a:pt x="217570" y="4139547"/>
                  </a:cubicBezTo>
                  <a:cubicBezTo>
                    <a:pt x="70336" y="4005228"/>
                    <a:pt x="103915" y="3734008"/>
                    <a:pt x="124580" y="3488618"/>
                  </a:cubicBezTo>
                  <a:cubicBezTo>
                    <a:pt x="145244" y="3243228"/>
                    <a:pt x="313143" y="2873852"/>
                    <a:pt x="341557" y="2667208"/>
                  </a:cubicBezTo>
                  <a:cubicBezTo>
                    <a:pt x="369971" y="2460564"/>
                    <a:pt x="351889" y="2419235"/>
                    <a:pt x="295062" y="2248754"/>
                  </a:cubicBezTo>
                  <a:cubicBezTo>
                    <a:pt x="238235" y="2078273"/>
                    <a:pt x="13509" y="1799303"/>
                    <a:pt x="594" y="1644320"/>
                  </a:cubicBezTo>
                  <a:cubicBezTo>
                    <a:pt x="-12321" y="1489337"/>
                    <a:pt x="189157" y="1417011"/>
                    <a:pt x="217570" y="1318855"/>
                  </a:cubicBezTo>
                  <a:cubicBezTo>
                    <a:pt x="245983" y="1220699"/>
                    <a:pt x="171075" y="1132875"/>
                    <a:pt x="171075" y="1055384"/>
                  </a:cubicBezTo>
                  <a:cubicBezTo>
                    <a:pt x="171075" y="977893"/>
                    <a:pt x="196906" y="905567"/>
                    <a:pt x="217570" y="853906"/>
                  </a:cubicBezTo>
                  <a:cubicBezTo>
                    <a:pt x="238234" y="802245"/>
                    <a:pt x="155577" y="866821"/>
                    <a:pt x="295062" y="745418"/>
                  </a:cubicBez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16" name="TextBox 15">
              <a:extLst>
                <a:ext uri="{FF2B5EF4-FFF2-40B4-BE49-F238E27FC236}">
                  <a16:creationId xmlns:a16="http://schemas.microsoft.com/office/drawing/2014/main" id="{3A3811B9-7CC9-7827-94D1-7284F5962527}"/>
                </a:ext>
              </a:extLst>
            </p:cNvPr>
            <p:cNvSpPr txBox="1"/>
            <p:nvPr/>
          </p:nvSpPr>
          <p:spPr>
            <a:xfrm>
              <a:off x="4325274" y="3720732"/>
              <a:ext cx="12362525" cy="3477875"/>
            </a:xfrm>
            <a:prstGeom prst="rect">
              <a:avLst/>
            </a:prstGeom>
            <a:noFill/>
          </p:spPr>
          <p:txBody>
            <a:bodyPr wrap="square">
              <a:spAutoFit/>
            </a:bodyPr>
            <a:lstStyle/>
            <a:p>
              <a:pPr algn="just"/>
              <a:r>
                <a:rPr lang="en-US" sz="4400" b="1" dirty="0">
                  <a:solidFill>
                    <a:schemeClr val="bg1"/>
                  </a:solidFill>
                  <a:latin typeface="Arial" panose="020B0604020202020204" pitchFamily="34" charset="0"/>
                  <a:cs typeface="Arial" panose="020B0604020202020204" pitchFamily="34" charset="0"/>
                </a:rPr>
                <a:t>H</a:t>
              </a:r>
              <a:r>
                <a:rPr lang="vi-VN" sz="4400" b="1" dirty="0">
                  <a:solidFill>
                    <a:schemeClr val="bg1"/>
                  </a:solidFill>
                  <a:latin typeface="Arial" panose="020B0604020202020204" pitchFamily="34" charset="0"/>
                  <a:cs typeface="Arial" panose="020B0604020202020204" pitchFamily="34" charset="0"/>
                </a:rPr>
                <a:t>ai dòng thơ thể hiện </a:t>
              </a:r>
              <a:r>
                <a:rPr lang="en-US" sz="4400" b="1" dirty="0" err="1">
                  <a:solidFill>
                    <a:schemeClr val="bg1"/>
                  </a:solidFill>
                  <a:latin typeface="Arial" panose="020B0604020202020204" pitchFamily="34" charset="0"/>
                  <a:cs typeface="Arial" panose="020B0604020202020204" pitchFamily="34" charset="0"/>
                </a:rPr>
                <a:t>quyết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tâm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bạn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nhỏ</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mặc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dù</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gặp</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nhiều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khó</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khăn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gian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khổ</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trên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đường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nhưng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vẫn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không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nản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lòng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vẫn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vui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vẫn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rất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hào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hứng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với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việc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học</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mình</a:t>
              </a:r>
              <a:r>
                <a:rPr lang="en-US" sz="4400" b="1" dirty="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66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8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10" name="Freeform 10"/>
          <p:cNvSpPr/>
          <p:nvPr/>
        </p:nvSpPr>
        <p:spPr>
          <a:xfrm>
            <a:off x="152400" y="240104"/>
            <a:ext cx="18135600" cy="9475396"/>
          </a:xfrm>
          <a:custGeom>
            <a:avLst/>
            <a:gdLst/>
            <a:ahLst/>
            <a:cxnLst/>
            <a:rect l="l" t="t" r="r" b="b"/>
            <a:pathLst>
              <a:path w="12393036" h="5543067">
                <a:moveTo>
                  <a:pt x="0" y="0"/>
                </a:moveTo>
                <a:lnTo>
                  <a:pt x="12393036" y="0"/>
                </a:lnTo>
                <a:lnTo>
                  <a:pt x="12393036" y="5543067"/>
                </a:lnTo>
                <a:lnTo>
                  <a:pt x="0" y="5543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id="{55241C6D-62F6-9CF9-FE87-7DA2515FD0FF}"/>
              </a:ext>
            </a:extLst>
          </p:cNvPr>
          <p:cNvGrpSpPr/>
          <p:nvPr/>
        </p:nvGrpSpPr>
        <p:grpSpPr>
          <a:xfrm>
            <a:off x="-656130" y="8287390"/>
            <a:ext cx="4927384" cy="2464352"/>
            <a:chOff x="-1498384" y="6423659"/>
            <a:chExt cx="7677365" cy="4749752"/>
          </a:xfrm>
        </p:grpSpPr>
        <p:sp>
          <p:nvSpPr>
            <p:cNvPr id="19" name="Freeform 4"/>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0" name="Freeform 8"/>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1" name="Freeform 6"/>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grpSp>
        <p:nvGrpSpPr>
          <p:cNvPr id="23" name="Group 22">
            <a:extLst>
              <a:ext uri="{FF2B5EF4-FFF2-40B4-BE49-F238E27FC236}">
                <a16:creationId xmlns:a16="http://schemas.microsoft.com/office/drawing/2014/main" id="{B069B1EA-6AA2-5146-8CB7-9A3FD2CF3148}"/>
              </a:ext>
            </a:extLst>
          </p:cNvPr>
          <p:cNvGrpSpPr/>
          <p:nvPr/>
        </p:nvGrpSpPr>
        <p:grpSpPr>
          <a:xfrm flipH="1">
            <a:off x="13878688" y="8287390"/>
            <a:ext cx="4927384" cy="2464352"/>
            <a:chOff x="-1498384" y="6423659"/>
            <a:chExt cx="7677365" cy="4749752"/>
          </a:xfrm>
        </p:grpSpPr>
        <p:sp>
          <p:nvSpPr>
            <p:cNvPr id="24" name="Freeform 4">
              <a:extLst>
                <a:ext uri="{FF2B5EF4-FFF2-40B4-BE49-F238E27FC236}">
                  <a16:creationId xmlns:a16="http://schemas.microsoft.com/office/drawing/2014/main" id="{E450106F-F85E-9995-FE50-A8407722ACB9}"/>
                </a:ext>
              </a:extLst>
            </p:cNvPr>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25" name="Freeform 8">
              <a:extLst>
                <a:ext uri="{FF2B5EF4-FFF2-40B4-BE49-F238E27FC236}">
                  <a16:creationId xmlns:a16="http://schemas.microsoft.com/office/drawing/2014/main" id="{87F2C028-4D69-6F8D-7779-BCB699546DBF}"/>
                </a:ext>
              </a:extLst>
            </p:cNvPr>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26" name="Freeform 6">
              <a:extLst>
                <a:ext uri="{FF2B5EF4-FFF2-40B4-BE49-F238E27FC236}">
                  <a16:creationId xmlns:a16="http://schemas.microsoft.com/office/drawing/2014/main" id="{71D47D37-A97D-3A2B-9B5B-A2B8E529F80C}"/>
                </a:ext>
              </a:extLst>
            </p:cNvPr>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grpSp>
      <p:sp>
        <p:nvSpPr>
          <p:cNvPr id="5" name="TextBox 4">
            <a:extLst>
              <a:ext uri="{FF2B5EF4-FFF2-40B4-BE49-F238E27FC236}">
                <a16:creationId xmlns:a16="http://schemas.microsoft.com/office/drawing/2014/main" id="{CA42CF16-7A54-C40B-FD09-C9F8EA9C3B94}"/>
              </a:ext>
            </a:extLst>
          </p:cNvPr>
          <p:cNvSpPr txBox="1"/>
          <p:nvPr/>
        </p:nvSpPr>
        <p:spPr>
          <a:xfrm>
            <a:off x="1668113" y="921368"/>
            <a:ext cx="16230876" cy="769441"/>
          </a:xfrm>
          <a:prstGeom prst="rect">
            <a:avLst/>
          </a:prstGeom>
          <a:noFill/>
        </p:spPr>
        <p:txBody>
          <a:bodyPr wrap="square">
            <a:spAutoFit/>
          </a:bodyPr>
          <a:lstStyle/>
          <a:p>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Câu</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5: Em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thích</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hình</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ảnh</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nào</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trong</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bài</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thơ</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nhất</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Vì</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 </a:t>
            </a:r>
            <a:r>
              <a:rPr lang="en-US" sz="4400" b="1" dirty="0" err="1">
                <a:solidFill>
                  <a:srgbClr val="002060"/>
                </a:solidFill>
                <a:latin typeface="Arial" panose="020B0604020202020204" pitchFamily="34" charset="0"/>
                <a:ea typeface="AvantGarde" panose="00000400000000000000" pitchFamily="2" charset="0"/>
                <a:cs typeface="Arial" panose="020B0604020202020204" pitchFamily="34" charset="0"/>
              </a:rPr>
              <a:t>sao</a:t>
            </a:r>
            <a:r>
              <a:rPr lang="en-US" sz="4400" b="1" dirty="0">
                <a:solidFill>
                  <a:srgbClr val="002060"/>
                </a:solidFill>
                <a:latin typeface="Arial" panose="020B0604020202020204" pitchFamily="34" charset="0"/>
                <a:ea typeface="AvantGarde" panose="00000400000000000000" pitchFamily="2"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grpSp>
        <p:nvGrpSpPr>
          <p:cNvPr id="6" name="Nhóm 6">
            <a:extLst>
              <a:ext uri="{FF2B5EF4-FFF2-40B4-BE49-F238E27FC236}">
                <a16:creationId xmlns:a16="http://schemas.microsoft.com/office/drawing/2014/main" id="{38D48EA1-84DD-1CEE-D75B-DE03669881CB}"/>
              </a:ext>
            </a:extLst>
          </p:cNvPr>
          <p:cNvGrpSpPr/>
          <p:nvPr/>
        </p:nvGrpSpPr>
        <p:grpSpPr>
          <a:xfrm>
            <a:off x="12387593" y="4246498"/>
            <a:ext cx="5415824" cy="5429255"/>
            <a:chOff x="5438349" y="1420589"/>
            <a:chExt cx="2714627" cy="2714627"/>
          </a:xfrm>
        </p:grpSpPr>
        <p:sp>
          <p:nvSpPr>
            <p:cNvPr id="7" name="Hình Bầu dục 4">
              <a:extLst>
                <a:ext uri="{FF2B5EF4-FFF2-40B4-BE49-F238E27FC236}">
                  <a16:creationId xmlns:a16="http://schemas.microsoft.com/office/drawing/2014/main" id="{6D73FA39-0874-FC69-DBEE-6AA812F53C3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Calibri"/>
                <a:sym typeface="Arial"/>
              </a:endParaRPr>
            </a:p>
          </p:txBody>
        </p:sp>
        <p:pic>
          <p:nvPicPr>
            <p:cNvPr id="8" name="Hình ảnh 3" descr="Ảnh có chứa đồ chơi, búp bê, đồ họa véc-tơ&#10;&#10;Mô tả được tạo tự động">
              <a:extLst>
                <a:ext uri="{FF2B5EF4-FFF2-40B4-BE49-F238E27FC236}">
                  <a16:creationId xmlns:a16="http://schemas.microsoft.com/office/drawing/2014/main" id="{232202BD-6091-D427-DC85-59883E713DA0}"/>
                </a:ext>
              </a:extLst>
            </p:cNvPr>
            <p:cNvPicPr>
              <a:picLocks noChangeAspect="1"/>
            </p:cNvPicPr>
            <p:nvPr/>
          </p:nvPicPr>
          <p:blipFill>
            <a:blip r:embed="rId8"/>
            <a:stretch>
              <a:fillRect/>
            </a:stretch>
          </p:blipFill>
          <p:spPr>
            <a:xfrm>
              <a:off x="5438349" y="1420589"/>
              <a:ext cx="2714627" cy="2714627"/>
            </a:xfrm>
            <a:prstGeom prst="rect">
              <a:avLst/>
            </a:prstGeom>
          </p:spPr>
        </p:pic>
      </p:grpSp>
      <p:grpSp>
        <p:nvGrpSpPr>
          <p:cNvPr id="15" name="Group 14">
            <a:extLst>
              <a:ext uri="{FF2B5EF4-FFF2-40B4-BE49-F238E27FC236}">
                <a16:creationId xmlns:a16="http://schemas.microsoft.com/office/drawing/2014/main" id="{F7625629-ED37-9C61-EDE5-66A8C0168A81}"/>
              </a:ext>
            </a:extLst>
          </p:cNvPr>
          <p:cNvGrpSpPr/>
          <p:nvPr/>
        </p:nvGrpSpPr>
        <p:grpSpPr>
          <a:xfrm>
            <a:off x="1354417" y="2176837"/>
            <a:ext cx="12190573" cy="6711962"/>
            <a:chOff x="1354417" y="2176837"/>
            <a:chExt cx="12190573" cy="6711962"/>
          </a:xfrm>
        </p:grpSpPr>
        <p:sp>
          <p:nvSpPr>
            <p:cNvPr id="13" name="Freeform: Shape 12">
              <a:extLst>
                <a:ext uri="{FF2B5EF4-FFF2-40B4-BE49-F238E27FC236}">
                  <a16:creationId xmlns:a16="http://schemas.microsoft.com/office/drawing/2014/main" id="{0F642F9B-B648-6A75-FA6B-37AF4C007261}"/>
                </a:ext>
              </a:extLst>
            </p:cNvPr>
            <p:cNvSpPr/>
            <p:nvPr/>
          </p:nvSpPr>
          <p:spPr>
            <a:xfrm>
              <a:off x="1354417" y="2176837"/>
              <a:ext cx="12190573" cy="6711962"/>
            </a:xfrm>
            <a:custGeom>
              <a:avLst/>
              <a:gdLst>
                <a:gd name="connsiteX0" fmla="*/ 420039 w 12190573"/>
                <a:gd name="connsiteY0" fmla="*/ 933610 h 6711962"/>
                <a:gd name="connsiteX1" fmla="*/ 559524 w 12190573"/>
                <a:gd name="connsiteY1" fmla="*/ 189692 h 6711962"/>
                <a:gd name="connsiteX2" fmla="*/ 1055470 w 12190573"/>
                <a:gd name="connsiteY2" fmla="*/ 127699 h 6711962"/>
                <a:gd name="connsiteX3" fmla="*/ 3581694 w 12190573"/>
                <a:gd name="connsiteY3" fmla="*/ 282682 h 6711962"/>
                <a:gd name="connsiteX4" fmla="*/ 4418602 w 12190573"/>
                <a:gd name="connsiteY4" fmla="*/ 3712 h 6711962"/>
                <a:gd name="connsiteX5" fmla="*/ 5720460 w 12190573"/>
                <a:gd name="connsiteY5" fmla="*/ 127699 h 6711962"/>
                <a:gd name="connsiteX6" fmla="*/ 7378778 w 12190573"/>
                <a:gd name="connsiteY6" fmla="*/ 205190 h 6711962"/>
                <a:gd name="connsiteX7" fmla="*/ 8169192 w 12190573"/>
                <a:gd name="connsiteY7" fmla="*/ 3712 h 6711962"/>
                <a:gd name="connsiteX8" fmla="*/ 9347063 w 12190573"/>
                <a:gd name="connsiteY8" fmla="*/ 251685 h 6711962"/>
                <a:gd name="connsiteX9" fmla="*/ 10385449 w 12190573"/>
                <a:gd name="connsiteY9" fmla="*/ 282682 h 6711962"/>
                <a:gd name="connsiteX10" fmla="*/ 11113870 w 12190573"/>
                <a:gd name="connsiteY10" fmla="*/ 96702 h 6711962"/>
                <a:gd name="connsiteX11" fmla="*/ 12012772 w 12190573"/>
                <a:gd name="connsiteY11" fmla="*/ 406668 h 6711962"/>
                <a:gd name="connsiteX12" fmla="*/ 11873287 w 12190573"/>
                <a:gd name="connsiteY12" fmla="*/ 1135088 h 6711962"/>
                <a:gd name="connsiteX13" fmla="*/ 12105761 w 12190573"/>
                <a:gd name="connsiteY13" fmla="*/ 2266465 h 6711962"/>
                <a:gd name="connsiteX14" fmla="*/ 11966277 w 12190573"/>
                <a:gd name="connsiteY14" fmla="*/ 3382343 h 6711962"/>
                <a:gd name="connsiteX15" fmla="*/ 11888785 w 12190573"/>
                <a:gd name="connsiteY15" fmla="*/ 4854682 h 6711962"/>
                <a:gd name="connsiteX16" fmla="*/ 12167755 w 12190573"/>
                <a:gd name="connsiteY16" fmla="*/ 5908566 h 6711962"/>
                <a:gd name="connsiteX17" fmla="*/ 12012772 w 12190573"/>
                <a:gd name="connsiteY17" fmla="*/ 6652485 h 6711962"/>
                <a:gd name="connsiteX18" fmla="*/ 10741910 w 12190573"/>
                <a:gd name="connsiteY18" fmla="*/ 6621488 h 6711962"/>
                <a:gd name="connsiteX19" fmla="*/ 9672527 w 12190573"/>
                <a:gd name="connsiteY19" fmla="*/ 6265027 h 6711962"/>
                <a:gd name="connsiteX20" fmla="*/ 8510155 w 12190573"/>
                <a:gd name="connsiteY20" fmla="*/ 6451007 h 6711962"/>
                <a:gd name="connsiteX21" fmla="*/ 7285788 w 12190573"/>
                <a:gd name="connsiteY21" fmla="*/ 6280526 h 6711962"/>
                <a:gd name="connsiteX22" fmla="*/ 5425992 w 12190573"/>
                <a:gd name="connsiteY22" fmla="*/ 6497502 h 6711962"/>
                <a:gd name="connsiteX23" fmla="*/ 4000148 w 12190573"/>
                <a:gd name="connsiteY23" fmla="*/ 6574994 h 6711962"/>
                <a:gd name="connsiteX24" fmla="*/ 3659185 w 12190573"/>
                <a:gd name="connsiteY24" fmla="*/ 6203034 h 6711962"/>
                <a:gd name="connsiteX25" fmla="*/ 2357327 w 12190573"/>
                <a:gd name="connsiteY25" fmla="*/ 6482004 h 6711962"/>
                <a:gd name="connsiteX26" fmla="*/ 1008975 w 12190573"/>
                <a:gd name="connsiteY26" fmla="*/ 6605990 h 6711962"/>
                <a:gd name="connsiteX27" fmla="*/ 203063 w 12190573"/>
                <a:gd name="connsiteY27" fmla="*/ 6094546 h 6711962"/>
                <a:gd name="connsiteX28" fmla="*/ 606019 w 12190573"/>
                <a:gd name="connsiteY28" fmla="*/ 5474614 h 6711962"/>
                <a:gd name="connsiteX29" fmla="*/ 466534 w 12190573"/>
                <a:gd name="connsiteY29" fmla="*/ 4265746 h 6711962"/>
                <a:gd name="connsiteX30" fmla="*/ 513029 w 12190573"/>
                <a:gd name="connsiteY30" fmla="*/ 3304851 h 6711962"/>
                <a:gd name="connsiteX31" fmla="*/ 358046 w 12190573"/>
                <a:gd name="connsiteY31" fmla="*/ 2390451 h 6711962"/>
                <a:gd name="connsiteX32" fmla="*/ 1585 w 12190573"/>
                <a:gd name="connsiteY32" fmla="*/ 2002994 h 6711962"/>
                <a:gd name="connsiteX33" fmla="*/ 513029 w 12190573"/>
                <a:gd name="connsiteY33" fmla="*/ 1336566 h 6711962"/>
                <a:gd name="connsiteX34" fmla="*/ 420039 w 12190573"/>
                <a:gd name="connsiteY34" fmla="*/ 933610 h 671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573" h="6711962">
                  <a:moveTo>
                    <a:pt x="420039" y="933610"/>
                  </a:moveTo>
                  <a:cubicBezTo>
                    <a:pt x="427788" y="742464"/>
                    <a:pt x="453619" y="324010"/>
                    <a:pt x="559524" y="189692"/>
                  </a:cubicBezTo>
                  <a:cubicBezTo>
                    <a:pt x="665429" y="55374"/>
                    <a:pt x="551775" y="112201"/>
                    <a:pt x="1055470" y="127699"/>
                  </a:cubicBezTo>
                  <a:cubicBezTo>
                    <a:pt x="1559165" y="143197"/>
                    <a:pt x="3021172" y="303346"/>
                    <a:pt x="3581694" y="282682"/>
                  </a:cubicBezTo>
                  <a:cubicBezTo>
                    <a:pt x="4142216" y="262018"/>
                    <a:pt x="4062141" y="29542"/>
                    <a:pt x="4418602" y="3712"/>
                  </a:cubicBezTo>
                  <a:cubicBezTo>
                    <a:pt x="4775063" y="-22118"/>
                    <a:pt x="5227097" y="94119"/>
                    <a:pt x="5720460" y="127699"/>
                  </a:cubicBezTo>
                  <a:cubicBezTo>
                    <a:pt x="6213823" y="161279"/>
                    <a:pt x="6970656" y="225854"/>
                    <a:pt x="7378778" y="205190"/>
                  </a:cubicBezTo>
                  <a:cubicBezTo>
                    <a:pt x="7786900" y="184526"/>
                    <a:pt x="7841145" y="-4037"/>
                    <a:pt x="8169192" y="3712"/>
                  </a:cubicBezTo>
                  <a:cubicBezTo>
                    <a:pt x="8497239" y="11461"/>
                    <a:pt x="8977687" y="205190"/>
                    <a:pt x="9347063" y="251685"/>
                  </a:cubicBezTo>
                  <a:cubicBezTo>
                    <a:pt x="9716439" y="298180"/>
                    <a:pt x="10090981" y="308512"/>
                    <a:pt x="10385449" y="282682"/>
                  </a:cubicBezTo>
                  <a:cubicBezTo>
                    <a:pt x="10679917" y="256852"/>
                    <a:pt x="10842650" y="76038"/>
                    <a:pt x="11113870" y="96702"/>
                  </a:cubicBezTo>
                  <a:cubicBezTo>
                    <a:pt x="11385090" y="117366"/>
                    <a:pt x="11886203" y="233604"/>
                    <a:pt x="12012772" y="406668"/>
                  </a:cubicBezTo>
                  <a:cubicBezTo>
                    <a:pt x="12139341" y="579732"/>
                    <a:pt x="11857789" y="825122"/>
                    <a:pt x="11873287" y="1135088"/>
                  </a:cubicBezTo>
                  <a:cubicBezTo>
                    <a:pt x="11888785" y="1445054"/>
                    <a:pt x="12090263" y="1891922"/>
                    <a:pt x="12105761" y="2266465"/>
                  </a:cubicBezTo>
                  <a:cubicBezTo>
                    <a:pt x="12121259" y="2641008"/>
                    <a:pt x="12002440" y="2950974"/>
                    <a:pt x="11966277" y="3382343"/>
                  </a:cubicBezTo>
                  <a:cubicBezTo>
                    <a:pt x="11930114" y="3813712"/>
                    <a:pt x="11855205" y="4433645"/>
                    <a:pt x="11888785" y="4854682"/>
                  </a:cubicBezTo>
                  <a:cubicBezTo>
                    <a:pt x="11922365" y="5275719"/>
                    <a:pt x="12147091" y="5608932"/>
                    <a:pt x="12167755" y="5908566"/>
                  </a:cubicBezTo>
                  <a:cubicBezTo>
                    <a:pt x="12188419" y="6208200"/>
                    <a:pt x="12250413" y="6533665"/>
                    <a:pt x="12012772" y="6652485"/>
                  </a:cubicBezTo>
                  <a:cubicBezTo>
                    <a:pt x="11775131" y="6771305"/>
                    <a:pt x="11131951" y="6686064"/>
                    <a:pt x="10741910" y="6621488"/>
                  </a:cubicBezTo>
                  <a:cubicBezTo>
                    <a:pt x="10351869" y="6556912"/>
                    <a:pt x="10044486" y="6293440"/>
                    <a:pt x="9672527" y="6265027"/>
                  </a:cubicBezTo>
                  <a:cubicBezTo>
                    <a:pt x="9300568" y="6236614"/>
                    <a:pt x="8907945" y="6448424"/>
                    <a:pt x="8510155" y="6451007"/>
                  </a:cubicBezTo>
                  <a:cubicBezTo>
                    <a:pt x="8112365" y="6453590"/>
                    <a:pt x="7799815" y="6272777"/>
                    <a:pt x="7285788" y="6280526"/>
                  </a:cubicBezTo>
                  <a:cubicBezTo>
                    <a:pt x="6771761" y="6288275"/>
                    <a:pt x="5973599" y="6448424"/>
                    <a:pt x="5425992" y="6497502"/>
                  </a:cubicBezTo>
                  <a:cubicBezTo>
                    <a:pt x="4878385" y="6546580"/>
                    <a:pt x="4294616" y="6624072"/>
                    <a:pt x="4000148" y="6574994"/>
                  </a:cubicBezTo>
                  <a:cubicBezTo>
                    <a:pt x="3705680" y="6525916"/>
                    <a:pt x="3932989" y="6218532"/>
                    <a:pt x="3659185" y="6203034"/>
                  </a:cubicBezTo>
                  <a:cubicBezTo>
                    <a:pt x="3385382" y="6187536"/>
                    <a:pt x="2799029" y="6414845"/>
                    <a:pt x="2357327" y="6482004"/>
                  </a:cubicBezTo>
                  <a:cubicBezTo>
                    <a:pt x="1915625" y="6549163"/>
                    <a:pt x="1368019" y="6670566"/>
                    <a:pt x="1008975" y="6605990"/>
                  </a:cubicBezTo>
                  <a:cubicBezTo>
                    <a:pt x="649931" y="6541414"/>
                    <a:pt x="270222" y="6283109"/>
                    <a:pt x="203063" y="6094546"/>
                  </a:cubicBezTo>
                  <a:cubicBezTo>
                    <a:pt x="135904" y="5905983"/>
                    <a:pt x="562107" y="5779414"/>
                    <a:pt x="606019" y="5474614"/>
                  </a:cubicBezTo>
                  <a:cubicBezTo>
                    <a:pt x="649931" y="5169814"/>
                    <a:pt x="482032" y="4627373"/>
                    <a:pt x="466534" y="4265746"/>
                  </a:cubicBezTo>
                  <a:cubicBezTo>
                    <a:pt x="451036" y="3904119"/>
                    <a:pt x="531110" y="3617400"/>
                    <a:pt x="513029" y="3304851"/>
                  </a:cubicBezTo>
                  <a:cubicBezTo>
                    <a:pt x="494948" y="2992302"/>
                    <a:pt x="443287" y="2607427"/>
                    <a:pt x="358046" y="2390451"/>
                  </a:cubicBezTo>
                  <a:cubicBezTo>
                    <a:pt x="272805" y="2173475"/>
                    <a:pt x="-24246" y="2178642"/>
                    <a:pt x="1585" y="2002994"/>
                  </a:cubicBezTo>
                  <a:cubicBezTo>
                    <a:pt x="27416" y="1827346"/>
                    <a:pt x="443287" y="1517380"/>
                    <a:pt x="513029" y="1336566"/>
                  </a:cubicBezTo>
                  <a:cubicBezTo>
                    <a:pt x="582771" y="1155752"/>
                    <a:pt x="412290" y="1124756"/>
                    <a:pt x="420039" y="933610"/>
                  </a:cubicBezTo>
                  <a:close/>
                </a:path>
              </a:pathLst>
            </a:cu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A5E8DA-0C0E-8A07-7306-03353132664F}"/>
                </a:ext>
              </a:extLst>
            </p:cNvPr>
            <p:cNvSpPr txBox="1"/>
            <p:nvPr/>
          </p:nvSpPr>
          <p:spPr>
            <a:xfrm>
              <a:off x="2148486" y="2531304"/>
              <a:ext cx="10724826" cy="6186309"/>
            </a:xfrm>
            <a:prstGeom prst="rect">
              <a:avLst/>
            </a:prstGeom>
            <a:noFill/>
          </p:spPr>
          <p:txBody>
            <a:bodyPr wrap="square">
              <a:spAutoFit/>
            </a:bodyPr>
            <a:lstStyle/>
            <a:p>
              <a:pPr algn="just" defTabSz="1828755">
                <a:buClr>
                  <a:srgbClr val="000000"/>
                </a:buClr>
              </a:pP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a:t>
              </a:r>
              <a:r>
                <a:rPr lang="vi-VN" sz="4400" b="1" dirty="0">
                  <a:solidFill>
                    <a:schemeClr val="bg1"/>
                  </a:solidFill>
                  <a:latin typeface="Arial" panose="020B0604020202020204" pitchFamily="34" charset="0"/>
                  <a:cs typeface="Arial" panose="020B060402020202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4400" b="1" kern="0" dirty="0">
                <a:solidFill>
                  <a:schemeClr val="bg1"/>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90709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2"/>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latin typeface="Calibri" panose="020F0502020204030204"/>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392661" y="1300163"/>
            <a:ext cx="17038089" cy="80152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14300" y="4129088"/>
            <a:ext cx="5037843" cy="6386513"/>
          </a:xfrm>
          <a:prstGeom prst="rect">
            <a:avLst/>
          </a:prstGeom>
        </p:spPr>
      </p:pic>
      <p:grpSp>
        <p:nvGrpSpPr>
          <p:cNvPr id="6" name="Group 5">
            <a:extLst>
              <a:ext uri="{FF2B5EF4-FFF2-40B4-BE49-F238E27FC236}">
                <a16:creationId xmlns:a16="http://schemas.microsoft.com/office/drawing/2014/main" id="{AC39C93F-96BC-C97B-D52D-096BDDB29299}"/>
              </a:ext>
            </a:extLst>
          </p:cNvPr>
          <p:cNvGrpSpPr/>
          <p:nvPr/>
        </p:nvGrpSpPr>
        <p:grpSpPr>
          <a:xfrm>
            <a:off x="7010400" y="2247900"/>
            <a:ext cx="8762330" cy="4114800"/>
            <a:chOff x="6426647" y="1074601"/>
            <a:chExt cx="5163541" cy="2493662"/>
          </a:xfrm>
          <a:solidFill>
            <a:srgbClr val="00B050"/>
          </a:solidFill>
        </p:grpSpPr>
        <p:sp>
          <p:nvSpPr>
            <p:cNvPr id="7" name="Thought Bubble: Cloud 6">
              <a:extLst>
                <a:ext uri="{FF2B5EF4-FFF2-40B4-BE49-F238E27FC236}">
                  <a16:creationId xmlns:a16="http://schemas.microsoft.com/office/drawing/2014/main" id="{D314E021-26C6-966F-E8CE-3354DCCC956B}"/>
                </a:ext>
              </a:extLst>
            </p:cNvPr>
            <p:cNvSpPr/>
            <p:nvPr/>
          </p:nvSpPr>
          <p:spPr>
            <a:xfrm>
              <a:off x="6426647" y="1074601"/>
              <a:ext cx="5163541" cy="2493662"/>
            </a:xfrm>
            <a:prstGeom prst="cloudCallout">
              <a:avLst>
                <a:gd name="adj1" fmla="val -68651"/>
                <a:gd name="adj2" fmla="val 3627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a:solidFill>
                  <a:srgbClr val="000000"/>
                </a:solidFill>
                <a:latin typeface="+mj-lt"/>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0A2DC03E-962B-7EE4-35B4-628ADF0E72A4}"/>
                </a:ext>
              </a:extLst>
            </p:cNvPr>
            <p:cNvSpPr txBox="1"/>
            <p:nvPr/>
          </p:nvSpPr>
          <p:spPr>
            <a:xfrm>
              <a:off x="7243903" y="1524061"/>
              <a:ext cx="3529027" cy="1566764"/>
            </a:xfrm>
            <a:prstGeom prst="rect">
              <a:avLst/>
            </a:prstGeom>
            <a:grpFill/>
            <a:ln>
              <a:noFill/>
            </a:ln>
          </p:spPr>
          <p:txBody>
            <a:bodyPr wrap="square">
              <a:spAutoFit/>
            </a:bodyPr>
            <a:lstStyle/>
            <a:p>
              <a:pPr algn="ct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Cảm</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nhận</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của</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em</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về</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bài</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thơ</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như</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thế</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a:t>
              </a: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nào</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a:t>
              </a:r>
            </a:p>
          </p:txBody>
        </p:sp>
      </p:grpSp>
    </p:spTree>
    <p:extLst>
      <p:ext uri="{BB962C8B-B14F-4D97-AF65-F5344CB8AC3E}">
        <p14:creationId xmlns:p14="http://schemas.microsoft.com/office/powerpoint/2010/main" val="328423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4" name="Freeform 4"/>
          <p:cNvSpPr/>
          <p:nvPr/>
        </p:nvSpPr>
        <p:spPr>
          <a:xfrm rot="10504878">
            <a:off x="2607636" y="-239031"/>
            <a:ext cx="11981944" cy="11393740"/>
          </a:xfrm>
          <a:custGeom>
            <a:avLst/>
            <a:gdLst/>
            <a:ahLst/>
            <a:cxnLst/>
            <a:rect l="l" t="t" r="r" b="b"/>
            <a:pathLst>
              <a:path w="11981944" h="11393740">
                <a:moveTo>
                  <a:pt x="0" y="0"/>
                </a:moveTo>
                <a:lnTo>
                  <a:pt x="11981944" y="0"/>
                </a:lnTo>
                <a:lnTo>
                  <a:pt x="11981944" y="11393739"/>
                </a:lnTo>
                <a:lnTo>
                  <a:pt x="0" y="11393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6" name="Freeform 6"/>
          <p:cNvSpPr/>
          <p:nvPr/>
        </p:nvSpPr>
        <p:spPr>
          <a:xfrm flipH="1">
            <a:off x="14333208" y="6717407"/>
            <a:ext cx="5852184" cy="4030692"/>
          </a:xfrm>
          <a:custGeom>
            <a:avLst/>
            <a:gdLst/>
            <a:ahLst/>
            <a:cxnLst/>
            <a:rect l="l" t="t" r="r" b="b"/>
            <a:pathLst>
              <a:path w="5852184" h="4030692">
                <a:moveTo>
                  <a:pt x="5852184" y="0"/>
                </a:moveTo>
                <a:lnTo>
                  <a:pt x="0" y="0"/>
                </a:lnTo>
                <a:lnTo>
                  <a:pt x="0" y="4030692"/>
                </a:lnTo>
                <a:lnTo>
                  <a:pt x="5852184" y="4030692"/>
                </a:lnTo>
                <a:lnTo>
                  <a:pt x="5852184" y="0"/>
                </a:lnTo>
                <a:close/>
              </a:path>
            </a:pathLst>
          </a:custGeom>
          <a:blipFill>
            <a:blip r:embed="rId6"/>
            <a:stretch>
              <a:fillRect/>
            </a:stretch>
          </a:blipFill>
        </p:spPr>
      </p:sp>
      <p:sp>
        <p:nvSpPr>
          <p:cNvPr id="7" name="Freeform 7"/>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8" name="Freeform 8"/>
          <p:cNvSpPr/>
          <p:nvPr/>
        </p:nvSpPr>
        <p:spPr>
          <a:xfrm flipH="1">
            <a:off x="16696703" y="6423659"/>
            <a:ext cx="1961788" cy="3863341"/>
          </a:xfrm>
          <a:custGeom>
            <a:avLst/>
            <a:gdLst/>
            <a:ahLst/>
            <a:cxnLst/>
            <a:rect l="l" t="t" r="r" b="b"/>
            <a:pathLst>
              <a:path w="1961788" h="3863341">
                <a:moveTo>
                  <a:pt x="1961788" y="0"/>
                </a:moveTo>
                <a:lnTo>
                  <a:pt x="0" y="0"/>
                </a:lnTo>
                <a:lnTo>
                  <a:pt x="0" y="3863341"/>
                </a:lnTo>
                <a:lnTo>
                  <a:pt x="1961788" y="3863341"/>
                </a:lnTo>
                <a:lnTo>
                  <a:pt x="1961788" y="0"/>
                </a:lnTo>
                <a:close/>
              </a:path>
            </a:pathLst>
          </a:custGeom>
          <a:blipFill>
            <a:blip r:embed="rId7"/>
            <a:stretch>
              <a:fillRect l="-1817" r="-1817"/>
            </a:stretch>
          </a:blipFill>
        </p:spPr>
      </p:sp>
      <p:sp>
        <p:nvSpPr>
          <p:cNvPr id="9" name="Freeform 9"/>
          <p:cNvSpPr/>
          <p:nvPr/>
        </p:nvSpPr>
        <p:spPr>
          <a:xfrm>
            <a:off x="13280755" y="1651946"/>
            <a:ext cx="2505338" cy="2358149"/>
          </a:xfrm>
          <a:custGeom>
            <a:avLst/>
            <a:gdLst/>
            <a:ahLst/>
            <a:cxnLst/>
            <a:rect l="l" t="t" r="r" b="b"/>
            <a:pathLst>
              <a:path w="2505338" h="2358149">
                <a:moveTo>
                  <a:pt x="0" y="0"/>
                </a:moveTo>
                <a:lnTo>
                  <a:pt x="2505338" y="0"/>
                </a:lnTo>
                <a:lnTo>
                  <a:pt x="2505338" y="2358150"/>
                </a:lnTo>
                <a:lnTo>
                  <a:pt x="0" y="2358150"/>
                </a:lnTo>
                <a:lnTo>
                  <a:pt x="0" y="0"/>
                </a:lnTo>
                <a:close/>
              </a:path>
            </a:pathLst>
          </a:custGeom>
          <a:blipFill>
            <a:blip r:embed="rId8"/>
            <a:stretch>
              <a:fillRect/>
            </a:stretch>
          </a:blipFill>
        </p:spPr>
      </p:sp>
      <p:sp>
        <p:nvSpPr>
          <p:cNvPr id="10" name="Freeform 10"/>
          <p:cNvSpPr/>
          <p:nvPr/>
        </p:nvSpPr>
        <p:spPr>
          <a:xfrm>
            <a:off x="1643509" y="359475"/>
            <a:ext cx="3055225" cy="3174260"/>
          </a:xfrm>
          <a:custGeom>
            <a:avLst/>
            <a:gdLst/>
            <a:ahLst/>
            <a:cxnLst/>
            <a:rect l="l" t="t" r="r" b="b"/>
            <a:pathLst>
              <a:path w="3055225" h="3174260">
                <a:moveTo>
                  <a:pt x="0" y="0"/>
                </a:moveTo>
                <a:lnTo>
                  <a:pt x="3055225" y="0"/>
                </a:lnTo>
                <a:lnTo>
                  <a:pt x="3055225" y="3174260"/>
                </a:lnTo>
                <a:lnTo>
                  <a:pt x="0" y="3174260"/>
                </a:lnTo>
                <a:lnTo>
                  <a:pt x="0" y="0"/>
                </a:lnTo>
                <a:close/>
              </a:path>
            </a:pathLst>
          </a:custGeom>
          <a:blipFill>
            <a:blip r:embed="rId9"/>
            <a:stretch>
              <a:fillRect/>
            </a:stretch>
          </a:blipFill>
        </p:spPr>
      </p:sp>
      <p:sp>
        <p:nvSpPr>
          <p:cNvPr id="11" name="TextBox 11"/>
          <p:cNvSpPr txBox="1"/>
          <p:nvPr/>
        </p:nvSpPr>
        <p:spPr>
          <a:xfrm rot="-302438">
            <a:off x="5490311" y="3064331"/>
            <a:ext cx="8120315" cy="4718138"/>
          </a:xfrm>
          <a:prstGeom prst="rect">
            <a:avLst/>
          </a:prstGeom>
        </p:spPr>
        <p:txBody>
          <a:bodyPr lIns="0" tIns="0" rIns="0" bIns="0" rtlCol="0" anchor="t">
            <a:spAutoFit/>
          </a:bodyPr>
          <a:lstStyle/>
          <a:p>
            <a:pPr marL="0" marR="0" lvl="0" indent="0" algn="ctr" defTabSz="914400" rtl="0" eaLnBrk="1" fontAlgn="auto" latinLnBrk="0" hangingPunct="1">
              <a:lnSpc>
                <a:spcPts val="15822"/>
              </a:lnSpc>
              <a:spcBef>
                <a:spcPts val="0"/>
              </a:spcBef>
              <a:spcAft>
                <a:spcPts val="0"/>
              </a:spcAft>
              <a:buClrTx/>
              <a:buSzTx/>
              <a:buFontTx/>
              <a:buNone/>
              <a:tabLst/>
              <a:defRPr/>
            </a:pPr>
            <a:r>
              <a:rPr kumimoji="0" lang="en-US" sz="18186" b="1" i="0" u="none" strike="noStrike" kern="1200" cap="none" spc="0" normalizeH="0" baseline="0" noProof="0" dirty="0">
                <a:ln>
                  <a:noFill/>
                </a:ln>
                <a:solidFill>
                  <a:srgbClr val="32924D"/>
                </a:solidFill>
                <a:effectLst/>
                <a:uLnTx/>
                <a:uFillTx/>
                <a:latin typeface="Arial" panose="020B0604020202020204" pitchFamily="34" charset="0"/>
                <a:ea typeface="Balsamiq Sans Bold"/>
                <a:cs typeface="Arial" panose="020B0604020202020204" pitchFamily="34" charset="0"/>
                <a:sym typeface="Balsamiq Sans Bold"/>
              </a:rPr>
              <a:t>KHỞI </a:t>
            </a:r>
          </a:p>
          <a:p>
            <a:pPr marL="0" marR="0" lvl="0" indent="0" algn="ctr" defTabSz="914400" rtl="0" eaLnBrk="1" fontAlgn="auto" latinLnBrk="0" hangingPunct="1">
              <a:lnSpc>
                <a:spcPts val="4085"/>
              </a:lnSpc>
              <a:spcBef>
                <a:spcPts val="0"/>
              </a:spcBef>
              <a:spcAft>
                <a:spcPts val="0"/>
              </a:spcAft>
              <a:buClrTx/>
              <a:buSzTx/>
              <a:buFontTx/>
              <a:buNone/>
              <a:tabLst/>
              <a:defRPr/>
            </a:pPr>
            <a:endParaRPr kumimoji="0" lang="en-US" sz="18186" b="1" i="0" u="none" strike="noStrike" kern="1200" cap="none" spc="0" normalizeH="0" baseline="0" noProof="0" dirty="0">
              <a:ln>
                <a:noFill/>
              </a:ln>
              <a:solidFill>
                <a:srgbClr val="32924D"/>
              </a:solidFill>
              <a:effectLst/>
              <a:uLnTx/>
              <a:uFillTx/>
              <a:latin typeface="Arial" panose="020B0604020202020204" pitchFamily="34" charset="0"/>
              <a:ea typeface="Balsamiq Sans Bold"/>
              <a:cs typeface="Arial" panose="020B0604020202020204" pitchFamily="34" charset="0"/>
              <a:sym typeface="Balsamiq Sans Bold"/>
            </a:endParaRPr>
          </a:p>
          <a:p>
            <a:pPr marL="0" marR="0" lvl="0" indent="0" algn="ctr" defTabSz="914400" rtl="0" eaLnBrk="1" fontAlgn="auto" latinLnBrk="0" hangingPunct="1">
              <a:lnSpc>
                <a:spcPts val="15822"/>
              </a:lnSpc>
              <a:spcBef>
                <a:spcPts val="0"/>
              </a:spcBef>
              <a:spcAft>
                <a:spcPts val="0"/>
              </a:spcAft>
              <a:buClrTx/>
              <a:buSzTx/>
              <a:buFontTx/>
              <a:buNone/>
              <a:tabLst/>
              <a:defRPr/>
            </a:pPr>
            <a:r>
              <a:rPr kumimoji="0" lang="en-US" sz="18186" b="1" i="0" u="none" strike="noStrike" kern="1200" cap="none" spc="0" normalizeH="0" baseline="0" noProof="0" dirty="0">
                <a:ln>
                  <a:noFill/>
                </a:ln>
                <a:solidFill>
                  <a:srgbClr val="32924D"/>
                </a:solidFill>
                <a:effectLst/>
                <a:uLnTx/>
                <a:uFillTx/>
                <a:latin typeface="Arial" panose="020B0604020202020204" pitchFamily="34" charset="0"/>
                <a:ea typeface="Balsamiq Sans Bold"/>
                <a:cs typeface="Arial" panose="020B0604020202020204" pitchFamily="34" charset="0"/>
                <a:sym typeface="Balsamiq Sans Bold"/>
              </a:rPr>
              <a:t>ĐỘNG</a:t>
            </a:r>
          </a:p>
        </p:txBody>
      </p:sp>
      <p:sp>
        <p:nvSpPr>
          <p:cNvPr id="12" name="Freeform 12"/>
          <p:cNvSpPr/>
          <p:nvPr/>
        </p:nvSpPr>
        <p:spPr>
          <a:xfrm rot="-10305430">
            <a:off x="14665854" y="38370"/>
            <a:ext cx="4061697" cy="1329283"/>
          </a:xfrm>
          <a:custGeom>
            <a:avLst/>
            <a:gdLst/>
            <a:ahLst/>
            <a:cxnLst/>
            <a:rect l="l" t="t" r="r" b="b"/>
            <a:pathLst>
              <a:path w="4061697" h="1329283">
                <a:moveTo>
                  <a:pt x="0" y="0"/>
                </a:moveTo>
                <a:lnTo>
                  <a:pt x="4061698" y="0"/>
                </a:lnTo>
                <a:lnTo>
                  <a:pt x="4061698" y="1329283"/>
                </a:lnTo>
                <a:lnTo>
                  <a:pt x="0" y="13292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6696703" y="2617001"/>
            <a:ext cx="1961788" cy="1883317"/>
          </a:xfrm>
          <a:custGeom>
            <a:avLst/>
            <a:gdLst/>
            <a:ahLst/>
            <a:cxnLst/>
            <a:rect l="l" t="t" r="r" b="b"/>
            <a:pathLst>
              <a:path w="1961788" h="1883317">
                <a:moveTo>
                  <a:pt x="0" y="0"/>
                </a:moveTo>
                <a:lnTo>
                  <a:pt x="1961788" y="0"/>
                </a:lnTo>
                <a:lnTo>
                  <a:pt x="1961788" y="1883317"/>
                </a:lnTo>
                <a:lnTo>
                  <a:pt x="0" y="18833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44214" y="2823363"/>
            <a:ext cx="1891170" cy="2109824"/>
          </a:xfrm>
          <a:custGeom>
            <a:avLst/>
            <a:gdLst/>
            <a:ahLst/>
            <a:cxnLst/>
            <a:rect l="l" t="t" r="r" b="b"/>
            <a:pathLst>
              <a:path w="1891170" h="2109824">
                <a:moveTo>
                  <a:pt x="0" y="0"/>
                </a:moveTo>
                <a:lnTo>
                  <a:pt x="1891170" y="0"/>
                </a:lnTo>
                <a:lnTo>
                  <a:pt x="1891170" y="2109824"/>
                </a:lnTo>
                <a:lnTo>
                  <a:pt x="0" y="21098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rot="790093">
            <a:off x="2194803" y="5947261"/>
            <a:ext cx="1343494" cy="625336"/>
          </a:xfrm>
          <a:custGeom>
            <a:avLst/>
            <a:gdLst/>
            <a:ahLst/>
            <a:cxnLst/>
            <a:rect l="l" t="t" r="r" b="b"/>
            <a:pathLst>
              <a:path w="1343494" h="625336">
                <a:moveTo>
                  <a:pt x="0" y="0"/>
                </a:moveTo>
                <a:lnTo>
                  <a:pt x="1343494" y="0"/>
                </a:lnTo>
                <a:lnTo>
                  <a:pt x="1343494" y="625336"/>
                </a:lnTo>
                <a:lnTo>
                  <a:pt x="0" y="6253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rot="2302831">
            <a:off x="14064194" y="5654411"/>
            <a:ext cx="1054702" cy="1211036"/>
          </a:xfrm>
          <a:custGeom>
            <a:avLst/>
            <a:gdLst/>
            <a:ahLst/>
            <a:cxnLst/>
            <a:rect l="l" t="t" r="r" b="b"/>
            <a:pathLst>
              <a:path w="1054702" h="1211036">
                <a:moveTo>
                  <a:pt x="0" y="0"/>
                </a:moveTo>
                <a:lnTo>
                  <a:pt x="1054703" y="0"/>
                </a:lnTo>
                <a:lnTo>
                  <a:pt x="1054703" y="1211036"/>
                </a:lnTo>
                <a:lnTo>
                  <a:pt x="0" y="12110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7" name="Freeform 17"/>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sp>
        <p:nvSpPr>
          <p:cNvPr id="18" name="Freeform 18"/>
          <p:cNvSpPr/>
          <p:nvPr/>
        </p:nvSpPr>
        <p:spPr>
          <a:xfrm flipH="1">
            <a:off x="12321951" y="8709059"/>
            <a:ext cx="2960494" cy="2039040"/>
          </a:xfrm>
          <a:custGeom>
            <a:avLst/>
            <a:gdLst/>
            <a:ahLst/>
            <a:cxnLst/>
            <a:rect l="l" t="t" r="r" b="b"/>
            <a:pathLst>
              <a:path w="2960494" h="2039040">
                <a:moveTo>
                  <a:pt x="2960494" y="0"/>
                </a:moveTo>
                <a:lnTo>
                  <a:pt x="0" y="0"/>
                </a:lnTo>
                <a:lnTo>
                  <a:pt x="0" y="2039040"/>
                </a:lnTo>
                <a:lnTo>
                  <a:pt x="2960494" y="2039040"/>
                </a:lnTo>
                <a:lnTo>
                  <a:pt x="2960494" y="0"/>
                </a:lnTo>
                <a:close/>
              </a:path>
            </a:pathLst>
          </a:custGeom>
          <a:blipFill>
            <a:blip r:embed="rId6"/>
            <a:stretch>
              <a:fillRect/>
            </a:stretch>
          </a:blipFill>
        </p:spPr>
      </p:sp>
    </p:spTree>
    <p:extLst>
      <p:ext uri="{BB962C8B-B14F-4D97-AF65-F5344CB8AC3E}">
        <p14:creationId xmlns:p14="http://schemas.microsoft.com/office/powerpoint/2010/main" val="4119545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2"/>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latin typeface="Calibri" panose="020F0502020204030204"/>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838200" y="1028700"/>
            <a:ext cx="17038089" cy="80152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14300" y="4129088"/>
            <a:ext cx="5037843" cy="6386513"/>
          </a:xfrm>
          <a:prstGeom prst="rect">
            <a:avLst/>
          </a:prstGeom>
        </p:spPr>
      </p:pic>
      <p:grpSp>
        <p:nvGrpSpPr>
          <p:cNvPr id="6" name="Group 5">
            <a:extLst>
              <a:ext uri="{FF2B5EF4-FFF2-40B4-BE49-F238E27FC236}">
                <a16:creationId xmlns:a16="http://schemas.microsoft.com/office/drawing/2014/main" id="{AC39C93F-96BC-C97B-D52D-096BDDB29299}"/>
              </a:ext>
            </a:extLst>
          </p:cNvPr>
          <p:cNvGrpSpPr/>
          <p:nvPr/>
        </p:nvGrpSpPr>
        <p:grpSpPr>
          <a:xfrm>
            <a:off x="1905000" y="1250632"/>
            <a:ext cx="4876800" cy="1752600"/>
            <a:chOff x="6426647" y="1074601"/>
            <a:chExt cx="5163541" cy="2493662"/>
          </a:xfrm>
          <a:solidFill>
            <a:srgbClr val="00B050"/>
          </a:solidFill>
        </p:grpSpPr>
        <p:sp>
          <p:nvSpPr>
            <p:cNvPr id="7" name="Thought Bubble: Cloud 6">
              <a:extLst>
                <a:ext uri="{FF2B5EF4-FFF2-40B4-BE49-F238E27FC236}">
                  <a16:creationId xmlns:a16="http://schemas.microsoft.com/office/drawing/2014/main" id="{D314E021-26C6-966F-E8CE-3354DCCC956B}"/>
                </a:ext>
              </a:extLst>
            </p:cNvPr>
            <p:cNvSpPr/>
            <p:nvPr/>
          </p:nvSpPr>
          <p:spPr>
            <a:xfrm>
              <a:off x="6426647" y="1074601"/>
              <a:ext cx="5163541" cy="2493662"/>
            </a:xfrm>
            <a:prstGeom prst="cloudCallout">
              <a:avLst>
                <a:gd name="adj1" fmla="val -4276"/>
                <a:gd name="adj2" fmla="val 15280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dirty="0">
                <a:solidFill>
                  <a:srgbClr val="000000"/>
                </a:solidFill>
                <a:latin typeface="+mj-lt"/>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0A2DC03E-962B-7EE4-35B4-628ADF0E72A4}"/>
                </a:ext>
              </a:extLst>
            </p:cNvPr>
            <p:cNvSpPr txBox="1"/>
            <p:nvPr/>
          </p:nvSpPr>
          <p:spPr>
            <a:xfrm>
              <a:off x="7243903" y="1524061"/>
              <a:ext cx="3529027" cy="559559"/>
            </a:xfrm>
            <a:prstGeom prst="rect">
              <a:avLst/>
            </a:prstGeom>
            <a:grpFill/>
            <a:ln>
              <a:noFill/>
            </a:ln>
          </p:spPr>
          <p:txBody>
            <a:bodyPr wrap="square">
              <a:spAutoFit/>
            </a:bodyPr>
            <a:lstStyle/>
            <a:p>
              <a:pPr algn="ctr"/>
              <a:r>
                <a:rPr lang="en-US" sz="5400" dirty="0" err="1">
                  <a:solidFill>
                    <a:schemeClr val="bg1"/>
                  </a:solidFill>
                  <a:latin typeface="Arial" panose="020B0604020202020204" pitchFamily="34" charset="0"/>
                  <a:ea typeface="AvantGarde" panose="00000400000000000000" pitchFamily="2" charset="0"/>
                  <a:cs typeface="Arial" panose="020B0604020202020204" pitchFamily="34" charset="0"/>
                </a:rPr>
                <a:t>Nội</a:t>
              </a:r>
              <a:r>
                <a:rPr lang="en-US" sz="5400" dirty="0">
                  <a:solidFill>
                    <a:schemeClr val="bg1"/>
                  </a:solidFill>
                  <a:latin typeface="Arial" panose="020B0604020202020204" pitchFamily="34" charset="0"/>
                  <a:ea typeface="AvantGarde" panose="00000400000000000000" pitchFamily="2" charset="0"/>
                  <a:cs typeface="Arial" panose="020B0604020202020204" pitchFamily="34" charset="0"/>
                </a:rPr>
                <a:t> dung</a:t>
              </a:r>
            </a:p>
          </p:txBody>
        </p:sp>
      </p:grpSp>
      <p:grpSp>
        <p:nvGrpSpPr>
          <p:cNvPr id="12" name="Group 11">
            <a:extLst>
              <a:ext uri="{FF2B5EF4-FFF2-40B4-BE49-F238E27FC236}">
                <a16:creationId xmlns:a16="http://schemas.microsoft.com/office/drawing/2014/main" id="{BD5D74B9-1F16-AFFF-4177-4C266E0E5A7E}"/>
              </a:ext>
            </a:extLst>
          </p:cNvPr>
          <p:cNvGrpSpPr/>
          <p:nvPr/>
        </p:nvGrpSpPr>
        <p:grpSpPr>
          <a:xfrm>
            <a:off x="5840179" y="2628900"/>
            <a:ext cx="11762021" cy="5446239"/>
            <a:chOff x="5840179" y="2628900"/>
            <a:chExt cx="11762021" cy="5446239"/>
          </a:xfrm>
        </p:grpSpPr>
        <p:sp>
          <p:nvSpPr>
            <p:cNvPr id="10" name="Freeform: Shape 9">
              <a:extLst>
                <a:ext uri="{FF2B5EF4-FFF2-40B4-BE49-F238E27FC236}">
                  <a16:creationId xmlns:a16="http://schemas.microsoft.com/office/drawing/2014/main" id="{B92F2995-F851-7B3A-0C4E-E9C9DF235D6A}"/>
                </a:ext>
              </a:extLst>
            </p:cNvPr>
            <p:cNvSpPr/>
            <p:nvPr/>
          </p:nvSpPr>
          <p:spPr>
            <a:xfrm>
              <a:off x="5840179" y="2628900"/>
              <a:ext cx="11762021" cy="5446239"/>
            </a:xfrm>
            <a:custGeom>
              <a:avLst/>
              <a:gdLst>
                <a:gd name="connsiteX0" fmla="*/ 375577 w 11609621"/>
                <a:gd name="connsiteY0" fmla="*/ 1177502 h 5298682"/>
                <a:gd name="connsiteX1" fmla="*/ 223177 w 11609621"/>
                <a:gd name="connsiteY1" fmla="*/ 308822 h 5298682"/>
                <a:gd name="connsiteX2" fmla="*/ 360337 w 11609621"/>
                <a:gd name="connsiteY2" fmla="*/ 217382 h 5298682"/>
                <a:gd name="connsiteX3" fmla="*/ 1442377 w 11609621"/>
                <a:gd name="connsiteY3" fmla="*/ 430742 h 5298682"/>
                <a:gd name="connsiteX4" fmla="*/ 1716697 w 11609621"/>
                <a:gd name="connsiteY4" fmla="*/ 537422 h 5298682"/>
                <a:gd name="connsiteX5" fmla="*/ 2493937 w 11609621"/>
                <a:gd name="connsiteY5" fmla="*/ 308822 h 5298682"/>
                <a:gd name="connsiteX6" fmla="*/ 4277017 w 11609621"/>
                <a:gd name="connsiteY6" fmla="*/ 567902 h 5298682"/>
                <a:gd name="connsiteX7" fmla="*/ 5404777 w 11609621"/>
                <a:gd name="connsiteY7" fmla="*/ 171662 h 5298682"/>
                <a:gd name="connsiteX8" fmla="*/ 6303937 w 11609621"/>
                <a:gd name="connsiteY8" fmla="*/ 430742 h 5298682"/>
                <a:gd name="connsiteX9" fmla="*/ 7629817 w 11609621"/>
                <a:gd name="connsiteY9" fmla="*/ 171662 h 5298682"/>
                <a:gd name="connsiteX10" fmla="*/ 8635657 w 11609621"/>
                <a:gd name="connsiteY10" fmla="*/ 385022 h 5298682"/>
                <a:gd name="connsiteX11" fmla="*/ 10129177 w 11609621"/>
                <a:gd name="connsiteY11" fmla="*/ 4022 h 5298682"/>
                <a:gd name="connsiteX12" fmla="*/ 10738777 w 11609621"/>
                <a:gd name="connsiteY12" fmla="*/ 674582 h 5298682"/>
                <a:gd name="connsiteX13" fmla="*/ 11317897 w 11609621"/>
                <a:gd name="connsiteY13" fmla="*/ 476462 h 5298682"/>
                <a:gd name="connsiteX14" fmla="*/ 11195977 w 11609621"/>
                <a:gd name="connsiteY14" fmla="*/ 1177502 h 5298682"/>
                <a:gd name="connsiteX15" fmla="*/ 11607457 w 11609621"/>
                <a:gd name="connsiteY15" fmla="*/ 2366222 h 5298682"/>
                <a:gd name="connsiteX16" fmla="*/ 11363617 w 11609621"/>
                <a:gd name="connsiteY16" fmla="*/ 3493982 h 5298682"/>
                <a:gd name="connsiteX17" fmla="*/ 11485537 w 11609621"/>
                <a:gd name="connsiteY17" fmla="*/ 4499822 h 5298682"/>
                <a:gd name="connsiteX18" fmla="*/ 10251097 w 11609621"/>
                <a:gd name="connsiteY18" fmla="*/ 4576022 h 5298682"/>
                <a:gd name="connsiteX19" fmla="*/ 9153817 w 11609621"/>
                <a:gd name="connsiteY19" fmla="*/ 5155142 h 5298682"/>
                <a:gd name="connsiteX20" fmla="*/ 6989737 w 11609621"/>
                <a:gd name="connsiteY20" fmla="*/ 4743662 h 5298682"/>
                <a:gd name="connsiteX21" fmla="*/ 5176177 w 11609621"/>
                <a:gd name="connsiteY21" fmla="*/ 4880822 h 5298682"/>
                <a:gd name="connsiteX22" fmla="*/ 2935897 w 11609621"/>
                <a:gd name="connsiteY22" fmla="*/ 4880822 h 5298682"/>
                <a:gd name="connsiteX23" fmla="*/ 1914817 w 11609621"/>
                <a:gd name="connsiteY23" fmla="*/ 5292302 h 5298682"/>
                <a:gd name="connsiteX24" fmla="*/ 878497 w 11609621"/>
                <a:gd name="connsiteY24" fmla="*/ 5124662 h 5298682"/>
                <a:gd name="connsiteX25" fmla="*/ 9817 w 11609621"/>
                <a:gd name="connsiteY25" fmla="*/ 5033222 h 5298682"/>
                <a:gd name="connsiteX26" fmla="*/ 406057 w 11609621"/>
                <a:gd name="connsiteY26" fmla="*/ 3951182 h 5298682"/>
                <a:gd name="connsiteX27" fmla="*/ 345097 w 11609621"/>
                <a:gd name="connsiteY27" fmla="*/ 2549102 h 5298682"/>
                <a:gd name="connsiteX28" fmla="*/ 604177 w 11609621"/>
                <a:gd name="connsiteY28" fmla="*/ 1802342 h 5298682"/>
                <a:gd name="connsiteX29" fmla="*/ 375577 w 11609621"/>
                <a:gd name="connsiteY29" fmla="*/ 1177502 h 529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609621" h="5298682">
                  <a:moveTo>
                    <a:pt x="375577" y="1177502"/>
                  </a:moveTo>
                  <a:cubicBezTo>
                    <a:pt x="312077" y="928582"/>
                    <a:pt x="225717" y="468842"/>
                    <a:pt x="223177" y="308822"/>
                  </a:cubicBezTo>
                  <a:cubicBezTo>
                    <a:pt x="220637" y="148802"/>
                    <a:pt x="157137" y="197062"/>
                    <a:pt x="360337" y="217382"/>
                  </a:cubicBezTo>
                  <a:cubicBezTo>
                    <a:pt x="563537" y="237702"/>
                    <a:pt x="1216317" y="377402"/>
                    <a:pt x="1442377" y="430742"/>
                  </a:cubicBezTo>
                  <a:cubicBezTo>
                    <a:pt x="1668437" y="484082"/>
                    <a:pt x="1541437" y="557742"/>
                    <a:pt x="1716697" y="537422"/>
                  </a:cubicBezTo>
                  <a:cubicBezTo>
                    <a:pt x="1891957" y="517102"/>
                    <a:pt x="2067217" y="303742"/>
                    <a:pt x="2493937" y="308822"/>
                  </a:cubicBezTo>
                  <a:cubicBezTo>
                    <a:pt x="2920657" y="313902"/>
                    <a:pt x="3791877" y="590762"/>
                    <a:pt x="4277017" y="567902"/>
                  </a:cubicBezTo>
                  <a:cubicBezTo>
                    <a:pt x="4762157" y="545042"/>
                    <a:pt x="5066957" y="194522"/>
                    <a:pt x="5404777" y="171662"/>
                  </a:cubicBezTo>
                  <a:cubicBezTo>
                    <a:pt x="5742597" y="148802"/>
                    <a:pt x="5933097" y="430742"/>
                    <a:pt x="6303937" y="430742"/>
                  </a:cubicBezTo>
                  <a:cubicBezTo>
                    <a:pt x="6674777" y="430742"/>
                    <a:pt x="7241197" y="179282"/>
                    <a:pt x="7629817" y="171662"/>
                  </a:cubicBezTo>
                  <a:cubicBezTo>
                    <a:pt x="8018437" y="164042"/>
                    <a:pt x="8219097" y="412962"/>
                    <a:pt x="8635657" y="385022"/>
                  </a:cubicBezTo>
                  <a:cubicBezTo>
                    <a:pt x="9052217" y="357082"/>
                    <a:pt x="9778657" y="-44238"/>
                    <a:pt x="10129177" y="4022"/>
                  </a:cubicBezTo>
                  <a:cubicBezTo>
                    <a:pt x="10479697" y="52282"/>
                    <a:pt x="10540657" y="595842"/>
                    <a:pt x="10738777" y="674582"/>
                  </a:cubicBezTo>
                  <a:cubicBezTo>
                    <a:pt x="10936897" y="753322"/>
                    <a:pt x="11241697" y="392642"/>
                    <a:pt x="11317897" y="476462"/>
                  </a:cubicBezTo>
                  <a:cubicBezTo>
                    <a:pt x="11394097" y="560282"/>
                    <a:pt x="11147717" y="862542"/>
                    <a:pt x="11195977" y="1177502"/>
                  </a:cubicBezTo>
                  <a:cubicBezTo>
                    <a:pt x="11244237" y="1492462"/>
                    <a:pt x="11579517" y="1980142"/>
                    <a:pt x="11607457" y="2366222"/>
                  </a:cubicBezTo>
                  <a:cubicBezTo>
                    <a:pt x="11635397" y="2752302"/>
                    <a:pt x="11383937" y="3138382"/>
                    <a:pt x="11363617" y="3493982"/>
                  </a:cubicBezTo>
                  <a:cubicBezTo>
                    <a:pt x="11343297" y="3849582"/>
                    <a:pt x="11670957" y="4319482"/>
                    <a:pt x="11485537" y="4499822"/>
                  </a:cubicBezTo>
                  <a:cubicBezTo>
                    <a:pt x="11300117" y="4680162"/>
                    <a:pt x="10639717" y="4466802"/>
                    <a:pt x="10251097" y="4576022"/>
                  </a:cubicBezTo>
                  <a:cubicBezTo>
                    <a:pt x="9862477" y="4685242"/>
                    <a:pt x="9697377" y="5127202"/>
                    <a:pt x="9153817" y="5155142"/>
                  </a:cubicBezTo>
                  <a:cubicBezTo>
                    <a:pt x="8610257" y="5183082"/>
                    <a:pt x="7652677" y="4789382"/>
                    <a:pt x="6989737" y="4743662"/>
                  </a:cubicBezTo>
                  <a:cubicBezTo>
                    <a:pt x="6326797" y="4697942"/>
                    <a:pt x="5851817" y="4857962"/>
                    <a:pt x="5176177" y="4880822"/>
                  </a:cubicBezTo>
                  <a:cubicBezTo>
                    <a:pt x="4500537" y="4903682"/>
                    <a:pt x="3479457" y="4812242"/>
                    <a:pt x="2935897" y="4880822"/>
                  </a:cubicBezTo>
                  <a:cubicBezTo>
                    <a:pt x="2392337" y="4949402"/>
                    <a:pt x="2257717" y="5251662"/>
                    <a:pt x="1914817" y="5292302"/>
                  </a:cubicBezTo>
                  <a:cubicBezTo>
                    <a:pt x="1571917" y="5332942"/>
                    <a:pt x="1195997" y="5167842"/>
                    <a:pt x="878497" y="5124662"/>
                  </a:cubicBezTo>
                  <a:cubicBezTo>
                    <a:pt x="560997" y="5081482"/>
                    <a:pt x="88557" y="5228802"/>
                    <a:pt x="9817" y="5033222"/>
                  </a:cubicBezTo>
                  <a:cubicBezTo>
                    <a:pt x="-68923" y="4837642"/>
                    <a:pt x="350177" y="4365202"/>
                    <a:pt x="406057" y="3951182"/>
                  </a:cubicBezTo>
                  <a:cubicBezTo>
                    <a:pt x="461937" y="3537162"/>
                    <a:pt x="312077" y="2907242"/>
                    <a:pt x="345097" y="2549102"/>
                  </a:cubicBezTo>
                  <a:cubicBezTo>
                    <a:pt x="378117" y="2190962"/>
                    <a:pt x="596557" y="2033482"/>
                    <a:pt x="604177" y="1802342"/>
                  </a:cubicBezTo>
                  <a:cubicBezTo>
                    <a:pt x="611797" y="1571202"/>
                    <a:pt x="439077" y="1426422"/>
                    <a:pt x="375577" y="1177502"/>
                  </a:cubicBezTo>
                  <a:close/>
                </a:path>
              </a:pathLst>
            </a:cu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33E0D4A-45AD-8C84-991C-E4EF4B07863E}"/>
                </a:ext>
              </a:extLst>
            </p:cNvPr>
            <p:cNvSpPr txBox="1"/>
            <p:nvPr/>
          </p:nvSpPr>
          <p:spPr>
            <a:xfrm>
              <a:off x="6454651" y="3302140"/>
              <a:ext cx="10363200" cy="4247317"/>
            </a:xfrm>
            <a:prstGeom prst="rect">
              <a:avLst/>
            </a:prstGeom>
            <a:noFill/>
          </p:spPr>
          <p:txBody>
            <a:bodyPr wrap="square">
              <a:spAutoFit/>
            </a:bodyPr>
            <a:lstStyle/>
            <a:p>
              <a:pPr algn="just"/>
              <a:r>
                <a:rPr lang="en-US" sz="5400" b="1" dirty="0" err="1">
                  <a:solidFill>
                    <a:schemeClr val="bg1"/>
                  </a:solidFill>
                  <a:latin typeface="Arial" panose="020B0604020202020204" pitchFamily="34" charset="0"/>
                  <a:cs typeface="Arial" panose="020B0604020202020204" pitchFamily="34" charset="0"/>
                </a:rPr>
                <a:t>Trẻ</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em</a:t>
              </a:r>
              <a:r>
                <a:rPr lang="en-US" sz="5400" b="1" dirty="0">
                  <a:solidFill>
                    <a:schemeClr val="bg1"/>
                  </a:solidFill>
                  <a:latin typeface="Arial" panose="020B0604020202020204" pitchFamily="34" charset="0"/>
                  <a:cs typeface="Arial" panose="020B0604020202020204" pitchFamily="34" charset="0"/>
                </a:rPr>
                <a:t> ở </a:t>
              </a:r>
              <a:r>
                <a:rPr lang="en-US" sz="5400" b="1" dirty="0" err="1">
                  <a:solidFill>
                    <a:schemeClr val="bg1"/>
                  </a:solidFill>
                  <a:latin typeface="Arial" panose="020B0604020202020204" pitchFamily="34" charset="0"/>
                  <a:cs typeface="Arial" panose="020B0604020202020204" pitchFamily="34" charset="0"/>
                </a:rPr>
                <a:t>miền</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núi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học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phải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trải</a:t>
              </a:r>
              <a:r>
                <a:rPr lang="en-US" sz="5400" b="1" dirty="0">
                  <a:solidFill>
                    <a:schemeClr val="bg1"/>
                  </a:solidFill>
                  <a:latin typeface="Arial" panose="020B0604020202020204" pitchFamily="34" charset="0"/>
                  <a:cs typeface="Arial" panose="020B0604020202020204" pitchFamily="34" charset="0"/>
                </a:rPr>
                <a:t> qua </a:t>
              </a:r>
              <a:r>
                <a:rPr lang="en-US" sz="5400" b="1" dirty="0" err="1">
                  <a:solidFill>
                    <a:schemeClr val="bg1"/>
                  </a:solidFill>
                  <a:latin typeface="Arial" panose="020B0604020202020204" pitchFamily="34" charset="0"/>
                  <a:cs typeface="Arial" panose="020B0604020202020204" pitchFamily="34" charset="0"/>
                </a:rPr>
                <a:t>rất</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nhiều</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khó</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khăn</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để</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được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đến</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lớp</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được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đi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học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là</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niềm</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vui</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niềm</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mong</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ước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của</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các</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bạn</a:t>
              </a:r>
              <a:r>
                <a:rPr lang="en-US" sz="5400" b="1" dirty="0">
                  <a:solidFill>
                    <a:schemeClr val="bg1"/>
                  </a:solidFill>
                  <a:latin typeface="Arial" panose="020B0604020202020204" pitchFamily="34" charset="0"/>
                  <a:cs typeface="Arial" panose="020B0604020202020204" pitchFamily="34" charset="0"/>
                </a:rPr>
                <a:t>.</a:t>
              </a:r>
              <a:endParaRPr lang="en-US" sz="5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07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2A6D9-0967-295D-A2C2-CE161E72BC5B}"/>
              </a:ext>
            </a:extLst>
          </p:cNvPr>
          <p:cNvSpPr txBox="1"/>
          <p:nvPr/>
        </p:nvSpPr>
        <p:spPr>
          <a:xfrm>
            <a:off x="1900238" y="1905506"/>
            <a:ext cx="14487525" cy="2862322"/>
          </a:xfrm>
          <a:prstGeom prst="rect">
            <a:avLst/>
          </a:prstGeom>
          <a:noFill/>
        </p:spPr>
        <p:txBody>
          <a:bodyPr wrap="square">
            <a:spAutoFit/>
          </a:bodyPr>
          <a:lstStyle/>
          <a:p>
            <a:pPr algn="ctr"/>
            <a:r>
              <a:rPr lang="en-US" sz="9000" b="1" dirty="0">
                <a:solidFill>
                  <a:srgbClr val="C00000"/>
                </a:solidFill>
                <a:latin typeface="Arial" panose="020B0604020202020204" pitchFamily="34" charset="0"/>
                <a:cs typeface="Arial" panose="020B0604020202020204" pitchFamily="34" charset="0"/>
              </a:rPr>
              <a:t>HỌC THUỘC LÒNG </a:t>
            </a:r>
          </a:p>
          <a:p>
            <a:pPr algn="ctr"/>
            <a:r>
              <a:rPr lang="en-US" sz="9000" b="1" dirty="0">
                <a:solidFill>
                  <a:srgbClr val="C00000"/>
                </a:solidFill>
                <a:latin typeface="Arial" panose="020B0604020202020204" pitchFamily="34" charset="0"/>
                <a:cs typeface="Arial" panose="020B0604020202020204" pitchFamily="34" charset="0"/>
              </a:rPr>
              <a:t>BÀI THƠ</a:t>
            </a:r>
            <a:endParaRPr lang="en-US" sz="81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B053492-79CC-D691-FC74-298AD81A0BC3}"/>
              </a:ext>
            </a:extLst>
          </p:cNvPr>
          <p:cNvPicPr>
            <a:picLocks noChangeAspect="1"/>
          </p:cNvPicPr>
          <p:nvPr/>
        </p:nvPicPr>
        <p:blipFill>
          <a:blip r:embed="rId2"/>
          <a:stretch>
            <a:fillRect/>
          </a:stretch>
        </p:blipFill>
        <p:spPr>
          <a:xfrm>
            <a:off x="5342531" y="5473009"/>
            <a:ext cx="7602939" cy="4650464"/>
          </a:xfrm>
          <a:prstGeom prst="rect">
            <a:avLst/>
          </a:prstGeom>
        </p:spPr>
      </p:pic>
    </p:spTree>
    <p:extLst>
      <p:ext uri="{BB962C8B-B14F-4D97-AF65-F5344CB8AC3E}">
        <p14:creationId xmlns:p14="http://schemas.microsoft.com/office/powerpoint/2010/main" val="4163581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4" name="Freeform 4"/>
          <p:cNvSpPr/>
          <p:nvPr/>
        </p:nvSpPr>
        <p:spPr>
          <a:xfrm>
            <a:off x="-269985" y="8229600"/>
            <a:ext cx="18827971" cy="2997441"/>
          </a:xfrm>
          <a:custGeom>
            <a:avLst/>
            <a:gdLst/>
            <a:ahLst/>
            <a:cxnLst/>
            <a:rect l="l" t="t" r="r" b="b"/>
            <a:pathLst>
              <a:path w="18827971" h="2997441">
                <a:moveTo>
                  <a:pt x="0" y="0"/>
                </a:moveTo>
                <a:lnTo>
                  <a:pt x="18827970" y="0"/>
                </a:lnTo>
                <a:lnTo>
                  <a:pt x="18827970" y="2997441"/>
                </a:lnTo>
                <a:lnTo>
                  <a:pt x="0" y="2997441"/>
                </a:lnTo>
                <a:lnTo>
                  <a:pt x="0" y="0"/>
                </a:lnTo>
                <a:close/>
              </a:path>
            </a:pathLst>
          </a:custGeom>
          <a:blipFill>
            <a:blip r:embed="rId4"/>
            <a:stretch>
              <a:fillRect b="-71951"/>
            </a:stretch>
          </a:blipFill>
        </p:spPr>
      </p:sp>
      <p:grpSp>
        <p:nvGrpSpPr>
          <p:cNvPr id="5" name="Group 5"/>
          <p:cNvGrpSpPr/>
          <p:nvPr/>
        </p:nvGrpSpPr>
        <p:grpSpPr>
          <a:xfrm>
            <a:off x="381071" y="345838"/>
            <a:ext cx="17657818" cy="9812082"/>
            <a:chOff x="0" y="0"/>
            <a:chExt cx="3651808" cy="1804020"/>
          </a:xfrm>
        </p:grpSpPr>
        <p:sp>
          <p:nvSpPr>
            <p:cNvPr id="6" name="Freeform 6"/>
            <p:cNvSpPr/>
            <p:nvPr/>
          </p:nvSpPr>
          <p:spPr>
            <a:xfrm>
              <a:off x="0" y="0"/>
              <a:ext cx="3651808" cy="1804020"/>
            </a:xfrm>
            <a:custGeom>
              <a:avLst/>
              <a:gdLst/>
              <a:ahLst/>
              <a:cxnLst/>
              <a:rect l="l" t="t" r="r" b="b"/>
              <a:pathLst>
                <a:path w="3651808" h="1804020">
                  <a:moveTo>
                    <a:pt x="55836" y="0"/>
                  </a:moveTo>
                  <a:lnTo>
                    <a:pt x="3595972" y="0"/>
                  </a:lnTo>
                  <a:cubicBezTo>
                    <a:pt x="3626810" y="0"/>
                    <a:pt x="3651808" y="24999"/>
                    <a:pt x="3651808" y="55836"/>
                  </a:cubicBezTo>
                  <a:lnTo>
                    <a:pt x="3651808" y="1748184"/>
                  </a:lnTo>
                  <a:cubicBezTo>
                    <a:pt x="3651808" y="1762993"/>
                    <a:pt x="3645926" y="1777195"/>
                    <a:pt x="3635454" y="1787666"/>
                  </a:cubicBezTo>
                  <a:cubicBezTo>
                    <a:pt x="3624983" y="1798137"/>
                    <a:pt x="3610781" y="1804020"/>
                    <a:pt x="3595972" y="1804020"/>
                  </a:cubicBezTo>
                  <a:lnTo>
                    <a:pt x="55836" y="1804020"/>
                  </a:lnTo>
                  <a:cubicBezTo>
                    <a:pt x="41027" y="1804020"/>
                    <a:pt x="26825" y="1798137"/>
                    <a:pt x="16354" y="1787666"/>
                  </a:cubicBezTo>
                  <a:cubicBezTo>
                    <a:pt x="5883" y="1777195"/>
                    <a:pt x="0" y="1762993"/>
                    <a:pt x="0" y="1748184"/>
                  </a:cubicBezTo>
                  <a:lnTo>
                    <a:pt x="0" y="55836"/>
                  </a:lnTo>
                  <a:cubicBezTo>
                    <a:pt x="0" y="41027"/>
                    <a:pt x="5883" y="26825"/>
                    <a:pt x="16354" y="16354"/>
                  </a:cubicBezTo>
                  <a:cubicBezTo>
                    <a:pt x="26825" y="5883"/>
                    <a:pt x="41027" y="0"/>
                    <a:pt x="55836" y="0"/>
                  </a:cubicBezTo>
                  <a:close/>
                </a:path>
              </a:pathLst>
            </a:custGeom>
            <a:solidFill>
              <a:srgbClr val="FC9797"/>
            </a:solidFill>
          </p:spPr>
        </p:sp>
        <p:sp>
          <p:nvSpPr>
            <p:cNvPr id="7" name="TextBox 7"/>
            <p:cNvSpPr txBox="1"/>
            <p:nvPr/>
          </p:nvSpPr>
          <p:spPr>
            <a:xfrm>
              <a:off x="0" y="-38100"/>
              <a:ext cx="3651808" cy="18421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3230" y="592164"/>
            <a:ext cx="16981370" cy="9348998"/>
            <a:chOff x="0" y="0"/>
            <a:chExt cx="3192826" cy="1420491"/>
          </a:xfrm>
        </p:grpSpPr>
        <p:sp>
          <p:nvSpPr>
            <p:cNvPr id="9" name="Freeform 9"/>
            <p:cNvSpPr/>
            <p:nvPr/>
          </p:nvSpPr>
          <p:spPr>
            <a:xfrm>
              <a:off x="0" y="0"/>
              <a:ext cx="3192826" cy="1420491"/>
            </a:xfrm>
            <a:custGeom>
              <a:avLst/>
              <a:gdLst/>
              <a:ahLst/>
              <a:cxnLst/>
              <a:rect l="l" t="t" r="r" b="b"/>
              <a:pathLst>
                <a:path w="3192826" h="1420491">
                  <a:moveTo>
                    <a:pt x="63863" y="0"/>
                  </a:moveTo>
                  <a:lnTo>
                    <a:pt x="3128964" y="0"/>
                  </a:lnTo>
                  <a:cubicBezTo>
                    <a:pt x="3145901" y="0"/>
                    <a:pt x="3162145" y="6728"/>
                    <a:pt x="3174121" y="18705"/>
                  </a:cubicBezTo>
                  <a:cubicBezTo>
                    <a:pt x="3186098" y="30682"/>
                    <a:pt x="3192826" y="46925"/>
                    <a:pt x="3192826" y="63863"/>
                  </a:cubicBezTo>
                  <a:lnTo>
                    <a:pt x="3192826" y="1356628"/>
                  </a:lnTo>
                  <a:cubicBezTo>
                    <a:pt x="3192826" y="1373566"/>
                    <a:pt x="3186098" y="1389809"/>
                    <a:pt x="3174121" y="1401786"/>
                  </a:cubicBezTo>
                  <a:cubicBezTo>
                    <a:pt x="3162145" y="1413762"/>
                    <a:pt x="3145901" y="1420491"/>
                    <a:pt x="3128964" y="1420491"/>
                  </a:cubicBezTo>
                  <a:lnTo>
                    <a:pt x="63863" y="1420491"/>
                  </a:lnTo>
                  <a:cubicBezTo>
                    <a:pt x="46925" y="1420491"/>
                    <a:pt x="30682" y="1413762"/>
                    <a:pt x="18705" y="1401786"/>
                  </a:cubicBezTo>
                  <a:cubicBezTo>
                    <a:pt x="6728" y="1389809"/>
                    <a:pt x="0" y="1373566"/>
                    <a:pt x="0" y="1356628"/>
                  </a:cubicBezTo>
                  <a:lnTo>
                    <a:pt x="0" y="63863"/>
                  </a:lnTo>
                  <a:cubicBezTo>
                    <a:pt x="0" y="46925"/>
                    <a:pt x="6728" y="30682"/>
                    <a:pt x="18705" y="18705"/>
                  </a:cubicBezTo>
                  <a:cubicBezTo>
                    <a:pt x="30682" y="6728"/>
                    <a:pt x="46925" y="0"/>
                    <a:pt x="63863" y="0"/>
                  </a:cubicBezTo>
                  <a:close/>
                </a:path>
              </a:pathLst>
            </a:custGeom>
            <a:solidFill>
              <a:srgbClr val="FFFFFF"/>
            </a:solidFill>
          </p:spPr>
        </p:sp>
        <p:sp>
          <p:nvSpPr>
            <p:cNvPr id="10" name="TextBox 10"/>
            <p:cNvSpPr txBox="1"/>
            <p:nvPr/>
          </p:nvSpPr>
          <p:spPr>
            <a:xfrm>
              <a:off x="0" y="-38100"/>
              <a:ext cx="3192826" cy="1458591"/>
            </a:xfrm>
            <a:prstGeom prst="rect">
              <a:avLst/>
            </a:prstGeom>
          </p:spPr>
          <p:txBody>
            <a:bodyPr lIns="50800" tIns="50800" rIns="50800" bIns="50800" rtlCol="0" anchor="ctr"/>
            <a:lstStyle/>
            <a:p>
              <a:pPr algn="ctr">
                <a:lnSpc>
                  <a:spcPts val="2659"/>
                </a:lnSpc>
              </a:pPr>
              <a:endParaRPr/>
            </a:p>
          </p:txBody>
        </p:sp>
      </p:grpSp>
      <p:pic>
        <p:nvPicPr>
          <p:cNvPr id="34" name="Picture 33">
            <a:extLst>
              <a:ext uri="{FF2B5EF4-FFF2-40B4-BE49-F238E27FC236}">
                <a16:creationId xmlns:a16="http://schemas.microsoft.com/office/drawing/2014/main" id="{6C48C3B4-7D4B-61FD-A119-0C1882102822}"/>
              </a:ext>
            </a:extLst>
          </p:cNvPr>
          <p:cNvPicPr>
            <a:picLocks noChangeAspect="1"/>
          </p:cNvPicPr>
          <p:nvPr/>
        </p:nvPicPr>
        <p:blipFill>
          <a:blip r:embed="rId5"/>
          <a:stretch>
            <a:fillRect/>
          </a:stretch>
        </p:blipFill>
        <p:spPr>
          <a:xfrm>
            <a:off x="5559404" y="592633"/>
            <a:ext cx="7965031" cy="1069093"/>
          </a:xfrm>
          <a:prstGeom prst="rect">
            <a:avLst/>
          </a:prstGeom>
        </p:spPr>
      </p:pic>
      <p:sp>
        <p:nvSpPr>
          <p:cNvPr id="35" name="TextBox 34">
            <a:extLst>
              <a:ext uri="{FF2B5EF4-FFF2-40B4-BE49-F238E27FC236}">
                <a16:creationId xmlns:a16="http://schemas.microsoft.com/office/drawing/2014/main" id="{7D422962-5A77-EB0A-3081-01AA1839F7D4}"/>
              </a:ext>
            </a:extLst>
          </p:cNvPr>
          <p:cNvSpPr txBox="1"/>
          <p:nvPr/>
        </p:nvSpPr>
        <p:spPr>
          <a:xfrm>
            <a:off x="1974483" y="1872142"/>
            <a:ext cx="7104434" cy="7848302"/>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Bình minh vừa tỉnh giấc</a:t>
            </a:r>
          </a:p>
          <a:p>
            <a:pPr algn="just"/>
            <a:r>
              <a:rPr lang="vi-VN" sz="3600" b="1" i="0" dirty="0">
                <a:solidFill>
                  <a:srgbClr val="000000"/>
                </a:solidFill>
                <a:effectLst/>
                <a:ea typeface="Cambria" panose="02040503050406030204" pitchFamily="18" charset="0"/>
                <a:cs typeface="Calibri" panose="020F0502020204030204" pitchFamily="34" charset="0"/>
              </a:rPr>
              <a:t>Nắng nhuộm hồng núi xanh</a:t>
            </a:r>
          </a:p>
          <a:p>
            <a:pPr algn="just"/>
            <a:r>
              <a:rPr lang="vi-VN" sz="3600" b="1" i="0" dirty="0">
                <a:solidFill>
                  <a:srgbClr val="000000"/>
                </a:solidFill>
                <a:effectLst/>
                <a:ea typeface="Cambria" panose="02040503050406030204" pitchFamily="18" charset="0"/>
                <a:cs typeface="Calibri" panose="020F0502020204030204" pitchFamily="34" charset="0"/>
              </a:rPr>
              <a:t>Tiếng trống rung vách đá</a:t>
            </a:r>
          </a:p>
          <a:p>
            <a:pPr algn="just"/>
            <a:r>
              <a:rPr lang="vi-VN" sz="3600" b="1" i="0" dirty="0">
                <a:solidFill>
                  <a:srgbClr val="000000"/>
                </a:solidFill>
                <a:effectLst/>
                <a:ea typeface="Cambria" panose="02040503050406030204" pitchFamily="18" charset="0"/>
                <a:cs typeface="Calibri" panose="020F0502020204030204" pitchFamily="34" charset="0"/>
              </a:rPr>
              <a:t>Giục đôi chân bước nhanh.</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Bóng em nhoà bóng núi</a:t>
            </a:r>
          </a:p>
          <a:p>
            <a:pPr algn="just"/>
            <a:r>
              <a:rPr lang="vi-VN" sz="3600" b="1" i="0" dirty="0">
                <a:solidFill>
                  <a:srgbClr val="000000"/>
                </a:solidFill>
                <a:effectLst/>
                <a:ea typeface="Cambria" panose="02040503050406030204" pitchFamily="18" charset="0"/>
                <a:cs typeface="Calibri" panose="020F0502020204030204" pitchFamily="34" charset="0"/>
              </a:rPr>
              <a:t>Hun hút mấy thung sâu</a:t>
            </a:r>
          </a:p>
          <a:p>
            <a:pPr algn="just"/>
            <a:r>
              <a:rPr lang="vi-VN" sz="3600" b="1" i="0" dirty="0">
                <a:solidFill>
                  <a:srgbClr val="000000"/>
                </a:solidFill>
                <a:effectLst/>
                <a:ea typeface="Cambria" panose="02040503050406030204" pitchFamily="18" charset="0"/>
                <a:cs typeface="Calibri" panose="020F0502020204030204" pitchFamily="34" charset="0"/>
              </a:rPr>
              <a:t>Gió đưa theo tiếng sáo</a:t>
            </a:r>
          </a:p>
          <a:p>
            <a:pPr algn="just"/>
            <a:r>
              <a:rPr lang="vi-VN" sz="3600" b="1" i="0" dirty="0">
                <a:solidFill>
                  <a:srgbClr val="000000"/>
                </a:solidFill>
                <a:effectLst/>
                <a:ea typeface="Cambria" panose="02040503050406030204" pitchFamily="18" charset="0"/>
                <a:cs typeface="Calibri" panose="020F0502020204030204" pitchFamily="34" charset="0"/>
              </a:rPr>
              <a:t>La đà trên tán lau.</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Em đi tìm cái chữ</a:t>
            </a:r>
          </a:p>
          <a:p>
            <a:pPr algn="just"/>
            <a:r>
              <a:rPr lang="vi-VN" sz="3600" b="1" i="0" dirty="0">
                <a:solidFill>
                  <a:srgbClr val="000000"/>
                </a:solidFill>
                <a:effectLst/>
                <a:ea typeface="Cambria" panose="02040503050406030204" pitchFamily="18" charset="0"/>
                <a:cs typeface="Calibri" panose="020F0502020204030204" pitchFamily="34" charset="0"/>
              </a:rPr>
              <a:t>Vượt suối lại băng rừng</a:t>
            </a:r>
          </a:p>
          <a:p>
            <a:pPr algn="just"/>
            <a:r>
              <a:rPr lang="vi-VN" sz="3600" b="1" i="0" dirty="0">
                <a:solidFill>
                  <a:srgbClr val="000000"/>
                </a:solidFill>
                <a:effectLst/>
                <a:ea typeface="Cambria" panose="02040503050406030204" pitchFamily="18" charset="0"/>
                <a:cs typeface="Calibri" panose="020F0502020204030204" pitchFamily="34" charset="0"/>
              </a:rPr>
              <a:t>Đường xa chân có mỏi</a:t>
            </a:r>
          </a:p>
          <a:p>
            <a:pPr algn="just"/>
            <a:r>
              <a:rPr lang="vi-VN" sz="3600" b="1" i="0" dirty="0">
                <a:solidFill>
                  <a:srgbClr val="000000"/>
                </a:solidFill>
                <a:effectLst/>
                <a:ea typeface="Cambria" panose="02040503050406030204" pitchFamily="18" charset="0"/>
                <a:cs typeface="Calibri" panose="020F0502020204030204" pitchFamily="34" charset="0"/>
              </a:rPr>
              <a:t>Chữ vẫn gùi trên lưng.</a:t>
            </a:r>
          </a:p>
        </p:txBody>
      </p:sp>
      <p:sp>
        <p:nvSpPr>
          <p:cNvPr id="36" name="TextBox 35">
            <a:extLst>
              <a:ext uri="{FF2B5EF4-FFF2-40B4-BE49-F238E27FC236}">
                <a16:creationId xmlns:a16="http://schemas.microsoft.com/office/drawing/2014/main" id="{C77B0C3E-F505-1382-97EE-CBA62AD906E7}"/>
              </a:ext>
            </a:extLst>
          </p:cNvPr>
          <p:cNvSpPr txBox="1"/>
          <p:nvPr/>
        </p:nvSpPr>
        <p:spPr>
          <a:xfrm>
            <a:off x="9016912" y="1779963"/>
            <a:ext cx="7104434" cy="5632311"/>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Cái chữ rơi xuống nương</a:t>
            </a:r>
          </a:p>
          <a:p>
            <a:pPr algn="just"/>
            <a:r>
              <a:rPr lang="vi-VN" sz="3600" b="1" i="0" dirty="0">
                <a:solidFill>
                  <a:srgbClr val="000000"/>
                </a:solidFill>
                <a:effectLst/>
                <a:ea typeface="Cambria" panose="02040503050406030204" pitchFamily="18" charset="0"/>
                <a:cs typeface="Calibri" panose="020F0502020204030204" pitchFamily="34" charset="0"/>
              </a:rPr>
              <a:t>Mùa cho bông trĩu hạt</a:t>
            </a:r>
          </a:p>
          <a:p>
            <a:pPr algn="just"/>
            <a:r>
              <a:rPr lang="vi-VN" sz="3600" b="1" i="0" dirty="0">
                <a:solidFill>
                  <a:srgbClr val="000000"/>
                </a:solidFill>
                <a:effectLst/>
                <a:ea typeface="Cambria" panose="02040503050406030204" pitchFamily="18" charset="0"/>
                <a:cs typeface="Calibri" panose="020F0502020204030204" pitchFamily="34" charset="0"/>
              </a:rPr>
              <a:t>Cái chữ bay lên ngàn</a:t>
            </a:r>
          </a:p>
          <a:p>
            <a:pPr algn="just"/>
            <a:r>
              <a:rPr lang="vi-VN" sz="3600" b="1" i="0" dirty="0">
                <a:solidFill>
                  <a:srgbClr val="000000"/>
                </a:solidFill>
                <a:effectLst/>
                <a:ea typeface="Cambria" panose="02040503050406030204" pitchFamily="18" charset="0"/>
                <a:cs typeface="Calibri" panose="020F0502020204030204" pitchFamily="34" charset="0"/>
              </a:rPr>
              <a:t>Rừng ríu ran chim hát.</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Càng đi chân càng vững</a:t>
            </a:r>
          </a:p>
          <a:p>
            <a:pPr algn="just"/>
            <a:r>
              <a:rPr lang="vi-VN" sz="3600" b="1" i="0" dirty="0">
                <a:solidFill>
                  <a:srgbClr val="000000"/>
                </a:solidFill>
                <a:effectLst/>
                <a:ea typeface="Cambria" panose="02040503050406030204" pitchFamily="18" charset="0"/>
                <a:cs typeface="Calibri" panose="020F0502020204030204" pitchFamily="34" charset="0"/>
              </a:rPr>
              <a:t>Lớp học ngang lưng đồi</a:t>
            </a:r>
          </a:p>
          <a:p>
            <a:pPr algn="just"/>
            <a:r>
              <a:rPr lang="vi-VN" sz="3600" b="1" i="0" dirty="0">
                <a:solidFill>
                  <a:srgbClr val="000000"/>
                </a:solidFill>
                <a:effectLst/>
                <a:ea typeface="Cambria" panose="02040503050406030204" pitchFamily="18" charset="0"/>
                <a:cs typeface="Calibri" panose="020F0502020204030204" pitchFamily="34" charset="0"/>
              </a:rPr>
              <a:t>Mắt em như sao sáng</a:t>
            </a:r>
          </a:p>
          <a:p>
            <a:pPr algn="just"/>
            <a:r>
              <a:rPr lang="vi-VN" sz="3600" b="1" i="0" dirty="0">
                <a:solidFill>
                  <a:srgbClr val="000000"/>
                </a:solidFill>
                <a:effectLst/>
                <a:ea typeface="Cambria" panose="02040503050406030204" pitchFamily="18" charset="0"/>
                <a:cs typeface="Calibri" panose="020F0502020204030204" pitchFamily="34" charset="0"/>
              </a:rPr>
              <a:t>Gặt chữ trên đỉnh trời!</a:t>
            </a:r>
          </a:p>
          <a:p>
            <a:pPr algn="r"/>
            <a:r>
              <a:rPr lang="vi-VN" sz="3600" b="1" dirty="0">
                <a:solidFill>
                  <a:srgbClr val="000000"/>
                </a:solidFill>
                <a:effectLst/>
                <a:ea typeface="Cambria" panose="02040503050406030204" pitchFamily="18" charset="0"/>
                <a:cs typeface="Calibri" panose="020F0502020204030204" pitchFamily="34" charset="0"/>
              </a:rPr>
              <a:t>(Bích Ngọc)</a:t>
            </a:r>
          </a:p>
        </p:txBody>
      </p:sp>
      <p:sp>
        <p:nvSpPr>
          <p:cNvPr id="11" name="Rectangle 10">
            <a:extLst>
              <a:ext uri="{FF2B5EF4-FFF2-40B4-BE49-F238E27FC236}">
                <a16:creationId xmlns:a16="http://schemas.microsoft.com/office/drawing/2014/main" id="{66B4D253-EAB6-E9E7-3B34-8DB222807821}"/>
              </a:ext>
            </a:extLst>
          </p:cNvPr>
          <p:cNvSpPr/>
          <p:nvPr/>
        </p:nvSpPr>
        <p:spPr>
          <a:xfrm>
            <a:off x="5399797" y="1826944"/>
            <a:ext cx="2020024"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60E505-EED3-041C-BC82-6ACDECB84AFE}"/>
              </a:ext>
            </a:extLst>
          </p:cNvPr>
          <p:cNvSpPr/>
          <p:nvPr/>
        </p:nvSpPr>
        <p:spPr>
          <a:xfrm>
            <a:off x="3276412" y="2433854"/>
            <a:ext cx="1604288"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D6B8D4-5E74-BE08-1D2A-91E4B068BD39}"/>
              </a:ext>
            </a:extLst>
          </p:cNvPr>
          <p:cNvSpPr/>
          <p:nvPr/>
        </p:nvSpPr>
        <p:spPr>
          <a:xfrm>
            <a:off x="5835427" y="3010413"/>
            <a:ext cx="1784573"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EA5-0CD3-9EFD-F561-47DD33F73DF6}"/>
              </a:ext>
            </a:extLst>
          </p:cNvPr>
          <p:cNvSpPr/>
          <p:nvPr/>
        </p:nvSpPr>
        <p:spPr>
          <a:xfrm>
            <a:off x="3192161" y="3577196"/>
            <a:ext cx="1989439"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33D22F-7C33-1AB0-51AA-D721576FB7F7}"/>
              </a:ext>
            </a:extLst>
          </p:cNvPr>
          <p:cNvSpPr/>
          <p:nvPr/>
        </p:nvSpPr>
        <p:spPr>
          <a:xfrm>
            <a:off x="4038600" y="4593846"/>
            <a:ext cx="1269208"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F16A3F-0B62-80A5-1259-8F6FC8E3A56F}"/>
              </a:ext>
            </a:extLst>
          </p:cNvPr>
          <p:cNvSpPr/>
          <p:nvPr/>
        </p:nvSpPr>
        <p:spPr>
          <a:xfrm>
            <a:off x="2004856" y="5155558"/>
            <a:ext cx="1921670"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0A9648-AFE5-5415-2DC7-F9C9AC54DEE7}"/>
              </a:ext>
            </a:extLst>
          </p:cNvPr>
          <p:cNvSpPr/>
          <p:nvPr/>
        </p:nvSpPr>
        <p:spPr>
          <a:xfrm>
            <a:off x="5006543" y="5714627"/>
            <a:ext cx="2173402" cy="5593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F5CD15-F8F6-6B56-A574-04521F088CF6}"/>
              </a:ext>
            </a:extLst>
          </p:cNvPr>
          <p:cNvSpPr/>
          <p:nvPr/>
        </p:nvSpPr>
        <p:spPr>
          <a:xfrm>
            <a:off x="1955690" y="6274003"/>
            <a:ext cx="1320722" cy="5593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114558-B78E-D774-A396-4966B213B529}"/>
              </a:ext>
            </a:extLst>
          </p:cNvPr>
          <p:cNvSpPr/>
          <p:nvPr/>
        </p:nvSpPr>
        <p:spPr>
          <a:xfrm>
            <a:off x="4201218" y="7324200"/>
            <a:ext cx="1818582"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1F3B3F-E276-90BA-67B1-B2F7A703275B}"/>
              </a:ext>
            </a:extLst>
          </p:cNvPr>
          <p:cNvSpPr/>
          <p:nvPr/>
        </p:nvSpPr>
        <p:spPr>
          <a:xfrm>
            <a:off x="1985114" y="7926145"/>
            <a:ext cx="2358285" cy="55802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EDF59B-A5A2-27C1-014C-F44CB4898145}"/>
              </a:ext>
            </a:extLst>
          </p:cNvPr>
          <p:cNvSpPr/>
          <p:nvPr/>
        </p:nvSpPr>
        <p:spPr>
          <a:xfrm>
            <a:off x="4343399" y="8466178"/>
            <a:ext cx="1216005" cy="57706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9F7ECE-E17E-3566-9D94-1E3637B7437B}"/>
              </a:ext>
            </a:extLst>
          </p:cNvPr>
          <p:cNvSpPr/>
          <p:nvPr/>
        </p:nvSpPr>
        <p:spPr>
          <a:xfrm>
            <a:off x="1974483" y="9043241"/>
            <a:ext cx="1051046" cy="55802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E77E1AC-5292-65D4-B3F5-0C1AB9D22F94}"/>
              </a:ext>
            </a:extLst>
          </p:cNvPr>
          <p:cNvSpPr/>
          <p:nvPr/>
        </p:nvSpPr>
        <p:spPr>
          <a:xfrm>
            <a:off x="11661363" y="1766934"/>
            <a:ext cx="3158053" cy="6669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521ED2-A6E6-92C1-CCDC-2DE858262113}"/>
              </a:ext>
            </a:extLst>
          </p:cNvPr>
          <p:cNvSpPr/>
          <p:nvPr/>
        </p:nvSpPr>
        <p:spPr>
          <a:xfrm>
            <a:off x="8997606" y="2334794"/>
            <a:ext cx="1030503"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E5A1358-39DD-0F0B-B961-6A6E4220A54A}"/>
              </a:ext>
            </a:extLst>
          </p:cNvPr>
          <p:cNvSpPr/>
          <p:nvPr/>
        </p:nvSpPr>
        <p:spPr>
          <a:xfrm>
            <a:off x="11778009" y="2933253"/>
            <a:ext cx="2085412"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00F05FE-17EA-68E8-00B4-CBBC3194EA67}"/>
              </a:ext>
            </a:extLst>
          </p:cNvPr>
          <p:cNvSpPr/>
          <p:nvPr/>
        </p:nvSpPr>
        <p:spPr>
          <a:xfrm>
            <a:off x="9097710" y="3455575"/>
            <a:ext cx="1310959"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29C05F-6C2E-C41E-3DD4-D63C72F4DF2D}"/>
              </a:ext>
            </a:extLst>
          </p:cNvPr>
          <p:cNvSpPr/>
          <p:nvPr/>
        </p:nvSpPr>
        <p:spPr>
          <a:xfrm>
            <a:off x="10866006" y="4548648"/>
            <a:ext cx="1210023" cy="594852"/>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4CB4B-3FFB-FFFC-54C9-9F3D1C99C86E}"/>
              </a:ext>
            </a:extLst>
          </p:cNvPr>
          <p:cNvSpPr/>
          <p:nvPr/>
        </p:nvSpPr>
        <p:spPr>
          <a:xfrm>
            <a:off x="12569129" y="5092365"/>
            <a:ext cx="1908871" cy="62226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E990D38-1A24-3C7A-72F7-FA6213D832E0}"/>
              </a:ext>
            </a:extLst>
          </p:cNvPr>
          <p:cNvSpPr/>
          <p:nvPr/>
        </p:nvSpPr>
        <p:spPr>
          <a:xfrm>
            <a:off x="8960815" y="5609154"/>
            <a:ext cx="1771347" cy="62226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E36B1A7-159A-64D7-4D32-E33C65A56E13}"/>
              </a:ext>
            </a:extLst>
          </p:cNvPr>
          <p:cNvSpPr/>
          <p:nvPr/>
        </p:nvSpPr>
        <p:spPr>
          <a:xfrm>
            <a:off x="11904217" y="6158514"/>
            <a:ext cx="2020024" cy="60691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3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0" nodeType="clickEffect">
                                  <p:stCondLst>
                                    <p:cond delay="0"/>
                                  </p:stCondLst>
                                  <p:childTnLst>
                                    <p:animEffect transition="out" filter="barn(inVertical)">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0" nodeType="clickEffect">
                                  <p:stCondLst>
                                    <p:cond delay="0"/>
                                  </p:stCondLst>
                                  <p:childTnLst>
                                    <p:animEffect transition="out" filter="barn(inVertical)">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grpId="0" nodeType="clickEffect">
                                  <p:stCondLst>
                                    <p:cond delay="0"/>
                                  </p:stCondLst>
                                  <p:childTnLst>
                                    <p:animEffect transition="out" filter="barn(inVertical)">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0" nodeType="clickEffect">
                                  <p:stCondLst>
                                    <p:cond delay="0"/>
                                  </p:stCondLst>
                                  <p:childTnLst>
                                    <p:animEffect transition="out" filter="barn(inVertical)">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xit" presetSubtype="21" fill="hold" grpId="0" nodeType="clickEffect">
                                  <p:stCondLst>
                                    <p:cond delay="0"/>
                                  </p:stCondLst>
                                  <p:childTnLst>
                                    <p:animEffect transition="out" filter="barn(inVertical)">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0" nodeType="clickEffect">
                                  <p:stCondLst>
                                    <p:cond delay="0"/>
                                  </p:stCondLst>
                                  <p:childTnLst>
                                    <p:animEffect transition="out" filter="barn(inVertical)">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grpId="0" nodeType="clickEffect">
                                  <p:stCondLst>
                                    <p:cond delay="0"/>
                                  </p:stCondLst>
                                  <p:childTnLst>
                                    <p:animEffect transition="out" filter="barn(inVertical)">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xit" presetSubtype="21" fill="hold" grpId="0" nodeType="clickEffect">
                                  <p:stCondLst>
                                    <p:cond delay="0"/>
                                  </p:stCondLst>
                                  <p:childTnLst>
                                    <p:animEffect transition="out" filter="barn(inVertical)">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6" presetClass="exit" presetSubtype="21" fill="hold" grpId="0" nodeType="clickEffect">
                                  <p:stCondLst>
                                    <p:cond delay="0"/>
                                  </p:stCondLst>
                                  <p:childTnLst>
                                    <p:animEffect transition="out" filter="barn(inVertical)">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4" name="Freeform 4"/>
          <p:cNvSpPr/>
          <p:nvPr/>
        </p:nvSpPr>
        <p:spPr>
          <a:xfrm>
            <a:off x="-269985" y="8229600"/>
            <a:ext cx="18827971" cy="2997441"/>
          </a:xfrm>
          <a:custGeom>
            <a:avLst/>
            <a:gdLst/>
            <a:ahLst/>
            <a:cxnLst/>
            <a:rect l="l" t="t" r="r" b="b"/>
            <a:pathLst>
              <a:path w="18827971" h="2997441">
                <a:moveTo>
                  <a:pt x="0" y="0"/>
                </a:moveTo>
                <a:lnTo>
                  <a:pt x="18827970" y="0"/>
                </a:lnTo>
                <a:lnTo>
                  <a:pt x="18827970" y="2997441"/>
                </a:lnTo>
                <a:lnTo>
                  <a:pt x="0" y="2997441"/>
                </a:lnTo>
                <a:lnTo>
                  <a:pt x="0" y="0"/>
                </a:lnTo>
                <a:close/>
              </a:path>
            </a:pathLst>
          </a:custGeom>
          <a:blipFill>
            <a:blip r:embed="rId4"/>
            <a:stretch>
              <a:fillRect b="-71951"/>
            </a:stretch>
          </a:blipFill>
        </p:spPr>
      </p:sp>
      <p:grpSp>
        <p:nvGrpSpPr>
          <p:cNvPr id="5" name="Group 5"/>
          <p:cNvGrpSpPr/>
          <p:nvPr/>
        </p:nvGrpSpPr>
        <p:grpSpPr>
          <a:xfrm>
            <a:off x="1219200" y="723900"/>
            <a:ext cx="16306799" cy="8237525"/>
            <a:chOff x="0" y="0"/>
            <a:chExt cx="3651808" cy="1804020"/>
          </a:xfrm>
        </p:grpSpPr>
        <p:sp>
          <p:nvSpPr>
            <p:cNvPr id="6" name="Freeform 6"/>
            <p:cNvSpPr/>
            <p:nvPr/>
          </p:nvSpPr>
          <p:spPr>
            <a:xfrm>
              <a:off x="0" y="0"/>
              <a:ext cx="3651808" cy="1804020"/>
            </a:xfrm>
            <a:custGeom>
              <a:avLst/>
              <a:gdLst/>
              <a:ahLst/>
              <a:cxnLst/>
              <a:rect l="l" t="t" r="r" b="b"/>
              <a:pathLst>
                <a:path w="3651808" h="1804020">
                  <a:moveTo>
                    <a:pt x="55836" y="0"/>
                  </a:moveTo>
                  <a:lnTo>
                    <a:pt x="3595972" y="0"/>
                  </a:lnTo>
                  <a:cubicBezTo>
                    <a:pt x="3626810" y="0"/>
                    <a:pt x="3651808" y="24999"/>
                    <a:pt x="3651808" y="55836"/>
                  </a:cubicBezTo>
                  <a:lnTo>
                    <a:pt x="3651808" y="1748184"/>
                  </a:lnTo>
                  <a:cubicBezTo>
                    <a:pt x="3651808" y="1762993"/>
                    <a:pt x="3645926" y="1777195"/>
                    <a:pt x="3635454" y="1787666"/>
                  </a:cubicBezTo>
                  <a:cubicBezTo>
                    <a:pt x="3624983" y="1798137"/>
                    <a:pt x="3610781" y="1804020"/>
                    <a:pt x="3595972" y="1804020"/>
                  </a:cubicBezTo>
                  <a:lnTo>
                    <a:pt x="55836" y="1804020"/>
                  </a:lnTo>
                  <a:cubicBezTo>
                    <a:pt x="41027" y="1804020"/>
                    <a:pt x="26825" y="1798137"/>
                    <a:pt x="16354" y="1787666"/>
                  </a:cubicBezTo>
                  <a:cubicBezTo>
                    <a:pt x="5883" y="1777195"/>
                    <a:pt x="0" y="1762993"/>
                    <a:pt x="0" y="1748184"/>
                  </a:cubicBezTo>
                  <a:lnTo>
                    <a:pt x="0" y="55836"/>
                  </a:lnTo>
                  <a:cubicBezTo>
                    <a:pt x="0" y="41027"/>
                    <a:pt x="5883" y="26825"/>
                    <a:pt x="16354" y="16354"/>
                  </a:cubicBezTo>
                  <a:cubicBezTo>
                    <a:pt x="26825" y="5883"/>
                    <a:pt x="41027" y="0"/>
                    <a:pt x="55836" y="0"/>
                  </a:cubicBezTo>
                  <a:close/>
                </a:path>
              </a:pathLst>
            </a:custGeom>
            <a:solidFill>
              <a:srgbClr val="FC9797"/>
            </a:solidFill>
          </p:spPr>
        </p:sp>
        <p:sp>
          <p:nvSpPr>
            <p:cNvPr id="7" name="TextBox 7"/>
            <p:cNvSpPr txBox="1"/>
            <p:nvPr/>
          </p:nvSpPr>
          <p:spPr>
            <a:xfrm>
              <a:off x="0" y="-38100"/>
              <a:ext cx="3651808" cy="18421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52600" y="1181100"/>
            <a:ext cx="15120916" cy="7037654"/>
            <a:chOff x="0" y="0"/>
            <a:chExt cx="3192826" cy="1420491"/>
          </a:xfrm>
        </p:grpSpPr>
        <p:sp>
          <p:nvSpPr>
            <p:cNvPr id="9" name="Freeform 9"/>
            <p:cNvSpPr/>
            <p:nvPr/>
          </p:nvSpPr>
          <p:spPr>
            <a:xfrm>
              <a:off x="0" y="0"/>
              <a:ext cx="3192826" cy="1420491"/>
            </a:xfrm>
            <a:custGeom>
              <a:avLst/>
              <a:gdLst/>
              <a:ahLst/>
              <a:cxnLst/>
              <a:rect l="l" t="t" r="r" b="b"/>
              <a:pathLst>
                <a:path w="3192826" h="1420491">
                  <a:moveTo>
                    <a:pt x="63863" y="0"/>
                  </a:moveTo>
                  <a:lnTo>
                    <a:pt x="3128964" y="0"/>
                  </a:lnTo>
                  <a:cubicBezTo>
                    <a:pt x="3145901" y="0"/>
                    <a:pt x="3162145" y="6728"/>
                    <a:pt x="3174121" y="18705"/>
                  </a:cubicBezTo>
                  <a:cubicBezTo>
                    <a:pt x="3186098" y="30682"/>
                    <a:pt x="3192826" y="46925"/>
                    <a:pt x="3192826" y="63863"/>
                  </a:cubicBezTo>
                  <a:lnTo>
                    <a:pt x="3192826" y="1356628"/>
                  </a:lnTo>
                  <a:cubicBezTo>
                    <a:pt x="3192826" y="1373566"/>
                    <a:pt x="3186098" y="1389809"/>
                    <a:pt x="3174121" y="1401786"/>
                  </a:cubicBezTo>
                  <a:cubicBezTo>
                    <a:pt x="3162145" y="1413762"/>
                    <a:pt x="3145901" y="1420491"/>
                    <a:pt x="3128964" y="1420491"/>
                  </a:cubicBezTo>
                  <a:lnTo>
                    <a:pt x="63863" y="1420491"/>
                  </a:lnTo>
                  <a:cubicBezTo>
                    <a:pt x="46925" y="1420491"/>
                    <a:pt x="30682" y="1413762"/>
                    <a:pt x="18705" y="1401786"/>
                  </a:cubicBezTo>
                  <a:cubicBezTo>
                    <a:pt x="6728" y="1389809"/>
                    <a:pt x="0" y="1373566"/>
                    <a:pt x="0" y="1356628"/>
                  </a:cubicBezTo>
                  <a:lnTo>
                    <a:pt x="0" y="63863"/>
                  </a:lnTo>
                  <a:cubicBezTo>
                    <a:pt x="0" y="46925"/>
                    <a:pt x="6728" y="30682"/>
                    <a:pt x="18705" y="18705"/>
                  </a:cubicBezTo>
                  <a:cubicBezTo>
                    <a:pt x="30682" y="6728"/>
                    <a:pt x="46925" y="0"/>
                    <a:pt x="63863" y="0"/>
                  </a:cubicBezTo>
                  <a:close/>
                </a:path>
              </a:pathLst>
            </a:custGeom>
            <a:solidFill>
              <a:srgbClr val="FFFFFF"/>
            </a:solidFill>
          </p:spPr>
        </p:sp>
        <p:sp>
          <p:nvSpPr>
            <p:cNvPr id="10" name="TextBox 10"/>
            <p:cNvSpPr txBox="1"/>
            <p:nvPr/>
          </p:nvSpPr>
          <p:spPr>
            <a:xfrm>
              <a:off x="0" y="-38100"/>
              <a:ext cx="3192826" cy="1458591"/>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5671472" y="6161354"/>
            <a:ext cx="2461399" cy="4114800"/>
          </a:xfrm>
          <a:custGeom>
            <a:avLst/>
            <a:gdLst/>
            <a:ahLst/>
            <a:cxnLst/>
            <a:rect l="l" t="t" r="r" b="b"/>
            <a:pathLst>
              <a:path w="2461399" h="4114800">
                <a:moveTo>
                  <a:pt x="0" y="0"/>
                </a:moveTo>
                <a:lnTo>
                  <a:pt x="2461399" y="0"/>
                </a:lnTo>
                <a:lnTo>
                  <a:pt x="24613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Freeform 30"/>
          <p:cNvSpPr/>
          <p:nvPr/>
        </p:nvSpPr>
        <p:spPr>
          <a:xfrm flipH="1">
            <a:off x="249111" y="6184139"/>
            <a:ext cx="2461399" cy="4114800"/>
          </a:xfrm>
          <a:custGeom>
            <a:avLst/>
            <a:gdLst/>
            <a:ahLst/>
            <a:cxnLst/>
            <a:rect l="l" t="t" r="r" b="b"/>
            <a:pathLst>
              <a:path w="2461399" h="4114800">
                <a:moveTo>
                  <a:pt x="2461399" y="0"/>
                </a:moveTo>
                <a:lnTo>
                  <a:pt x="0" y="0"/>
                </a:lnTo>
                <a:lnTo>
                  <a:pt x="0" y="4114800"/>
                </a:lnTo>
                <a:lnTo>
                  <a:pt x="2461399" y="4114800"/>
                </a:lnTo>
                <a:lnTo>
                  <a:pt x="246139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15628485" y="-397589"/>
            <a:ext cx="2867603" cy="2892814"/>
          </a:xfrm>
          <a:custGeom>
            <a:avLst/>
            <a:gdLst/>
            <a:ahLst/>
            <a:cxnLst/>
            <a:rect l="l" t="t" r="r" b="b"/>
            <a:pathLst>
              <a:path w="2867603" h="2892814">
                <a:moveTo>
                  <a:pt x="0" y="0"/>
                </a:moveTo>
                <a:lnTo>
                  <a:pt x="2867603" y="0"/>
                </a:lnTo>
                <a:lnTo>
                  <a:pt x="2867603" y="2892814"/>
                </a:lnTo>
                <a:lnTo>
                  <a:pt x="0" y="2892814"/>
                </a:lnTo>
                <a:lnTo>
                  <a:pt x="0" y="0"/>
                </a:lnTo>
                <a:close/>
              </a:path>
            </a:pathLst>
          </a:custGeom>
          <a:blipFill>
            <a:blip r:embed="rId7"/>
            <a:stretch>
              <a:fillRect t="-1495" b="-1495"/>
            </a:stretch>
          </a:blipFill>
        </p:spPr>
      </p:sp>
      <p:sp>
        <p:nvSpPr>
          <p:cNvPr id="32" name="Freeform 32"/>
          <p:cNvSpPr/>
          <p:nvPr/>
        </p:nvSpPr>
        <p:spPr>
          <a:xfrm>
            <a:off x="106794" y="207753"/>
            <a:ext cx="2592051" cy="2235644"/>
          </a:xfrm>
          <a:custGeom>
            <a:avLst/>
            <a:gdLst/>
            <a:ahLst/>
            <a:cxnLst/>
            <a:rect l="l" t="t" r="r" b="b"/>
            <a:pathLst>
              <a:path w="2592051" h="2235644">
                <a:moveTo>
                  <a:pt x="0" y="0"/>
                </a:moveTo>
                <a:lnTo>
                  <a:pt x="2592052" y="0"/>
                </a:lnTo>
                <a:lnTo>
                  <a:pt x="2592052" y="2235644"/>
                </a:lnTo>
                <a:lnTo>
                  <a:pt x="0" y="2235644"/>
                </a:lnTo>
                <a:lnTo>
                  <a:pt x="0" y="0"/>
                </a:lnTo>
                <a:close/>
              </a:path>
            </a:pathLst>
          </a:custGeom>
          <a:blipFill>
            <a:blip r:embed="rId8"/>
            <a:stretch>
              <a:fillRect/>
            </a:stretch>
          </a:blipFill>
        </p:spPr>
      </p:sp>
      <p:sp>
        <p:nvSpPr>
          <p:cNvPr id="34" name="TextBox 33">
            <a:extLst>
              <a:ext uri="{FF2B5EF4-FFF2-40B4-BE49-F238E27FC236}">
                <a16:creationId xmlns:a16="http://schemas.microsoft.com/office/drawing/2014/main" id="{F3426E4D-F140-ABA1-3F58-A42A1E490DE6}"/>
              </a:ext>
            </a:extLst>
          </p:cNvPr>
          <p:cNvSpPr txBox="1"/>
          <p:nvPr/>
        </p:nvSpPr>
        <p:spPr>
          <a:xfrm>
            <a:off x="3318766" y="1182261"/>
            <a:ext cx="12292920" cy="769441"/>
          </a:xfrm>
          <a:prstGeom prst="rect">
            <a:avLst/>
          </a:prstGeom>
          <a:noFill/>
        </p:spPr>
        <p:txBody>
          <a:bodyPr wrap="square">
            <a:spAutoFit/>
          </a:bodyPr>
          <a:lstStyle/>
          <a:p>
            <a:pPr algn="ct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4/ Thông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điệp</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thơ</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muốn</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gửi</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gắm</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là</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ea typeface="Arial-Rounded" pitchFamily="34" charset="0"/>
                <a:cs typeface="Arial" panose="020B0604020202020204" pitchFamily="34" charset="0"/>
              </a:rPr>
              <a:t>gì</a:t>
            </a:r>
            <a:r>
              <a:rPr lang="en-US" sz="4400" b="1" dirty="0">
                <a:solidFill>
                  <a:schemeClr val="accent6">
                    <a:lumMod val="75000"/>
                  </a:schemeClr>
                </a:solidFill>
                <a:latin typeface="Arial" panose="020B0604020202020204" pitchFamily="34" charset="0"/>
                <a:ea typeface="Arial-Rounded" pitchFamily="34" charset="0"/>
                <a:cs typeface="Arial" panose="020B0604020202020204" pitchFamily="34" charset="0"/>
              </a:rPr>
              <a:t>?</a:t>
            </a:r>
          </a:p>
        </p:txBody>
      </p:sp>
      <p:grpSp>
        <p:nvGrpSpPr>
          <p:cNvPr id="18" name="Group 17">
            <a:extLst>
              <a:ext uri="{FF2B5EF4-FFF2-40B4-BE49-F238E27FC236}">
                <a16:creationId xmlns:a16="http://schemas.microsoft.com/office/drawing/2014/main" id="{8A921EC0-23D4-6874-F914-004BA122FB1F}"/>
              </a:ext>
            </a:extLst>
          </p:cNvPr>
          <p:cNvGrpSpPr/>
          <p:nvPr/>
        </p:nvGrpSpPr>
        <p:grpSpPr>
          <a:xfrm>
            <a:off x="3907765" y="2293877"/>
            <a:ext cx="10937323" cy="5236438"/>
            <a:chOff x="3907765" y="2293877"/>
            <a:chExt cx="10937323" cy="5236438"/>
          </a:xfrm>
        </p:grpSpPr>
        <p:sp>
          <p:nvSpPr>
            <p:cNvPr id="16" name="Freeform: Shape 15">
              <a:extLst>
                <a:ext uri="{FF2B5EF4-FFF2-40B4-BE49-F238E27FC236}">
                  <a16:creationId xmlns:a16="http://schemas.microsoft.com/office/drawing/2014/main" id="{CE2A6E91-62B1-D2BC-CE85-2268F03ABA71}"/>
                </a:ext>
              </a:extLst>
            </p:cNvPr>
            <p:cNvSpPr/>
            <p:nvPr/>
          </p:nvSpPr>
          <p:spPr>
            <a:xfrm>
              <a:off x="3907765" y="2293877"/>
              <a:ext cx="10937323" cy="5236438"/>
            </a:xfrm>
            <a:custGeom>
              <a:avLst/>
              <a:gdLst>
                <a:gd name="connsiteX0" fmla="*/ 274148 w 10937323"/>
                <a:gd name="connsiteY0" fmla="*/ 732484 h 5236438"/>
                <a:gd name="connsiteX1" fmla="*/ 103666 w 10937323"/>
                <a:gd name="connsiteY1" fmla="*/ 267535 h 5236438"/>
                <a:gd name="connsiteX2" fmla="*/ 444629 w 10937323"/>
                <a:gd name="connsiteY2" fmla="*/ 81555 h 5236438"/>
                <a:gd name="connsiteX3" fmla="*/ 1064561 w 10937323"/>
                <a:gd name="connsiteY3" fmla="*/ 97053 h 5236438"/>
                <a:gd name="connsiteX4" fmla="*/ 1870473 w 10937323"/>
                <a:gd name="connsiteY4" fmla="*/ 267535 h 5236438"/>
                <a:gd name="connsiteX5" fmla="*/ 2629890 w 10937323"/>
                <a:gd name="connsiteY5" fmla="*/ 112552 h 5236438"/>
                <a:gd name="connsiteX6" fmla="*/ 3575287 w 10937323"/>
                <a:gd name="connsiteY6" fmla="*/ 81555 h 5236438"/>
                <a:gd name="connsiteX7" fmla="*/ 4598175 w 10937323"/>
                <a:gd name="connsiteY7" fmla="*/ 236538 h 5236438"/>
                <a:gd name="connsiteX8" fmla="*/ 5590066 w 10937323"/>
                <a:gd name="connsiteY8" fmla="*/ 4063 h 5236438"/>
                <a:gd name="connsiteX9" fmla="*/ 6705944 w 10937323"/>
                <a:gd name="connsiteY9" fmla="*/ 236538 h 5236438"/>
                <a:gd name="connsiteX10" fmla="*/ 7542853 w 10937323"/>
                <a:gd name="connsiteY10" fmla="*/ 283033 h 5236438"/>
                <a:gd name="connsiteX11" fmla="*/ 8550243 w 10937323"/>
                <a:gd name="connsiteY11" fmla="*/ 19562 h 5236438"/>
                <a:gd name="connsiteX12" fmla="*/ 9371653 w 10937323"/>
                <a:gd name="connsiteY12" fmla="*/ 50558 h 5236438"/>
                <a:gd name="connsiteX13" fmla="*/ 9991585 w 10937323"/>
                <a:gd name="connsiteY13" fmla="*/ 298531 h 5236438"/>
                <a:gd name="connsiteX14" fmla="*/ 10797497 w 10937323"/>
                <a:gd name="connsiteY14" fmla="*/ 267535 h 5236438"/>
                <a:gd name="connsiteX15" fmla="*/ 10766500 w 10937323"/>
                <a:gd name="connsiteY15" fmla="*/ 1073446 h 5236438"/>
                <a:gd name="connsiteX16" fmla="*/ 10843992 w 10937323"/>
                <a:gd name="connsiteY16" fmla="*/ 1817365 h 5236438"/>
                <a:gd name="connsiteX17" fmla="*/ 10704507 w 10937323"/>
                <a:gd name="connsiteY17" fmla="*/ 2592280 h 5236438"/>
                <a:gd name="connsiteX18" fmla="*/ 10936982 w 10937323"/>
                <a:gd name="connsiteY18" fmla="*/ 3460185 h 5236438"/>
                <a:gd name="connsiteX19" fmla="*/ 10642514 w 10937323"/>
                <a:gd name="connsiteY19" fmla="*/ 4173107 h 5236438"/>
                <a:gd name="connsiteX20" fmla="*/ 10642514 w 10937323"/>
                <a:gd name="connsiteY20" fmla="*/ 4808538 h 5236438"/>
                <a:gd name="connsiteX21" fmla="*/ 10363544 w 10937323"/>
                <a:gd name="connsiteY21" fmla="*/ 4932524 h 5236438"/>
                <a:gd name="connsiteX22" fmla="*/ 9728114 w 10937323"/>
                <a:gd name="connsiteY22" fmla="*/ 4839535 h 5236438"/>
                <a:gd name="connsiteX23" fmla="*/ 8488249 w 10937323"/>
                <a:gd name="connsiteY23" fmla="*/ 4963521 h 5236438"/>
                <a:gd name="connsiteX24" fmla="*/ 7139897 w 10937323"/>
                <a:gd name="connsiteY24" fmla="*/ 4653555 h 5236438"/>
                <a:gd name="connsiteX25" fmla="*/ 6101510 w 10937323"/>
                <a:gd name="connsiteY25" fmla="*/ 4715548 h 5236438"/>
                <a:gd name="connsiteX26" fmla="*/ 5512575 w 10937323"/>
                <a:gd name="connsiteY26" fmla="*/ 4963521 h 5236438"/>
                <a:gd name="connsiteX27" fmla="*/ 4427693 w 10937323"/>
                <a:gd name="connsiteY27" fmla="*/ 4777541 h 5236438"/>
                <a:gd name="connsiteX28" fmla="*/ 3916249 w 10937323"/>
                <a:gd name="connsiteY28" fmla="*/ 4746545 h 5236438"/>
                <a:gd name="connsiteX29" fmla="*/ 3311816 w 10937323"/>
                <a:gd name="connsiteY29" fmla="*/ 5025514 h 5236438"/>
                <a:gd name="connsiteX30" fmla="*/ 2707382 w 10937323"/>
                <a:gd name="connsiteY30" fmla="*/ 4762043 h 5236438"/>
                <a:gd name="connsiteX31" fmla="*/ 2149443 w 10937323"/>
                <a:gd name="connsiteY31" fmla="*/ 4684552 h 5236438"/>
                <a:gd name="connsiteX32" fmla="*/ 1529510 w 10937323"/>
                <a:gd name="connsiteY32" fmla="*/ 4979019 h 5236438"/>
                <a:gd name="connsiteX33" fmla="*/ 661605 w 10937323"/>
                <a:gd name="connsiteY33" fmla="*/ 5226992 h 5236438"/>
                <a:gd name="connsiteX34" fmla="*/ 196656 w 10937323"/>
                <a:gd name="connsiteY34" fmla="*/ 4638057 h 5236438"/>
                <a:gd name="connsiteX35" fmla="*/ 227653 w 10937323"/>
                <a:gd name="connsiteY35" fmla="*/ 4219602 h 5236438"/>
                <a:gd name="connsiteX36" fmla="*/ 258649 w 10937323"/>
                <a:gd name="connsiteY36" fmla="*/ 3770152 h 5236438"/>
                <a:gd name="connsiteX37" fmla="*/ 10677 w 10937323"/>
                <a:gd name="connsiteY37" fmla="*/ 3258707 h 5236438"/>
                <a:gd name="connsiteX38" fmla="*/ 72670 w 10937323"/>
                <a:gd name="connsiteY38" fmla="*/ 2514789 h 5236438"/>
                <a:gd name="connsiteX39" fmla="*/ 320643 w 10937323"/>
                <a:gd name="connsiteY39" fmla="*/ 1910355 h 5236438"/>
                <a:gd name="connsiteX40" fmla="*/ 320643 w 10937323"/>
                <a:gd name="connsiteY40" fmla="*/ 1321419 h 5236438"/>
                <a:gd name="connsiteX41" fmla="*/ 258649 w 10937323"/>
                <a:gd name="connsiteY41" fmla="*/ 1026952 h 5236438"/>
                <a:gd name="connsiteX42" fmla="*/ 274148 w 10937323"/>
                <a:gd name="connsiteY42" fmla="*/ 732484 h 52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37323" h="5236438">
                  <a:moveTo>
                    <a:pt x="274148" y="732484"/>
                  </a:moveTo>
                  <a:cubicBezTo>
                    <a:pt x="248317" y="605914"/>
                    <a:pt x="75253" y="376023"/>
                    <a:pt x="103666" y="267535"/>
                  </a:cubicBezTo>
                  <a:cubicBezTo>
                    <a:pt x="132079" y="159047"/>
                    <a:pt x="284480" y="109969"/>
                    <a:pt x="444629" y="81555"/>
                  </a:cubicBezTo>
                  <a:cubicBezTo>
                    <a:pt x="604778" y="53141"/>
                    <a:pt x="826920" y="66056"/>
                    <a:pt x="1064561" y="97053"/>
                  </a:cubicBezTo>
                  <a:cubicBezTo>
                    <a:pt x="1302202" y="128050"/>
                    <a:pt x="1609585" y="264952"/>
                    <a:pt x="1870473" y="267535"/>
                  </a:cubicBezTo>
                  <a:cubicBezTo>
                    <a:pt x="2131361" y="270118"/>
                    <a:pt x="2345754" y="143549"/>
                    <a:pt x="2629890" y="112552"/>
                  </a:cubicBezTo>
                  <a:cubicBezTo>
                    <a:pt x="2914026" y="81555"/>
                    <a:pt x="3247240" y="60891"/>
                    <a:pt x="3575287" y="81555"/>
                  </a:cubicBezTo>
                  <a:cubicBezTo>
                    <a:pt x="3903334" y="102219"/>
                    <a:pt x="4262379" y="249453"/>
                    <a:pt x="4598175" y="236538"/>
                  </a:cubicBezTo>
                  <a:cubicBezTo>
                    <a:pt x="4933971" y="223623"/>
                    <a:pt x="5238771" y="4063"/>
                    <a:pt x="5590066" y="4063"/>
                  </a:cubicBezTo>
                  <a:cubicBezTo>
                    <a:pt x="5941361" y="4063"/>
                    <a:pt x="6380480" y="190043"/>
                    <a:pt x="6705944" y="236538"/>
                  </a:cubicBezTo>
                  <a:cubicBezTo>
                    <a:pt x="7031408" y="283033"/>
                    <a:pt x="7235470" y="319196"/>
                    <a:pt x="7542853" y="283033"/>
                  </a:cubicBezTo>
                  <a:cubicBezTo>
                    <a:pt x="7850236" y="246870"/>
                    <a:pt x="8245443" y="58308"/>
                    <a:pt x="8550243" y="19562"/>
                  </a:cubicBezTo>
                  <a:cubicBezTo>
                    <a:pt x="8855043" y="-19184"/>
                    <a:pt x="9131430" y="4063"/>
                    <a:pt x="9371653" y="50558"/>
                  </a:cubicBezTo>
                  <a:cubicBezTo>
                    <a:pt x="9611876" y="97053"/>
                    <a:pt x="9753944" y="262368"/>
                    <a:pt x="9991585" y="298531"/>
                  </a:cubicBezTo>
                  <a:cubicBezTo>
                    <a:pt x="10229226" y="334694"/>
                    <a:pt x="10668345" y="138383"/>
                    <a:pt x="10797497" y="267535"/>
                  </a:cubicBezTo>
                  <a:cubicBezTo>
                    <a:pt x="10926649" y="396687"/>
                    <a:pt x="10758751" y="815141"/>
                    <a:pt x="10766500" y="1073446"/>
                  </a:cubicBezTo>
                  <a:cubicBezTo>
                    <a:pt x="10774249" y="1331751"/>
                    <a:pt x="10854324" y="1564226"/>
                    <a:pt x="10843992" y="1817365"/>
                  </a:cubicBezTo>
                  <a:cubicBezTo>
                    <a:pt x="10833660" y="2070504"/>
                    <a:pt x="10689009" y="2318477"/>
                    <a:pt x="10704507" y="2592280"/>
                  </a:cubicBezTo>
                  <a:cubicBezTo>
                    <a:pt x="10720005" y="2866083"/>
                    <a:pt x="10947314" y="3196714"/>
                    <a:pt x="10936982" y="3460185"/>
                  </a:cubicBezTo>
                  <a:cubicBezTo>
                    <a:pt x="10926650" y="3723656"/>
                    <a:pt x="10691592" y="3948382"/>
                    <a:pt x="10642514" y="4173107"/>
                  </a:cubicBezTo>
                  <a:cubicBezTo>
                    <a:pt x="10593436" y="4397832"/>
                    <a:pt x="10689009" y="4681968"/>
                    <a:pt x="10642514" y="4808538"/>
                  </a:cubicBezTo>
                  <a:cubicBezTo>
                    <a:pt x="10596019" y="4935108"/>
                    <a:pt x="10515944" y="4927358"/>
                    <a:pt x="10363544" y="4932524"/>
                  </a:cubicBezTo>
                  <a:cubicBezTo>
                    <a:pt x="10211144" y="4937690"/>
                    <a:pt x="10040663" y="4834369"/>
                    <a:pt x="9728114" y="4839535"/>
                  </a:cubicBezTo>
                  <a:cubicBezTo>
                    <a:pt x="9415565" y="4844701"/>
                    <a:pt x="8919618" y="4994518"/>
                    <a:pt x="8488249" y="4963521"/>
                  </a:cubicBezTo>
                  <a:cubicBezTo>
                    <a:pt x="8056880" y="4932524"/>
                    <a:pt x="7537687" y="4694884"/>
                    <a:pt x="7139897" y="4653555"/>
                  </a:cubicBezTo>
                  <a:cubicBezTo>
                    <a:pt x="6742107" y="4612226"/>
                    <a:pt x="6372730" y="4663887"/>
                    <a:pt x="6101510" y="4715548"/>
                  </a:cubicBezTo>
                  <a:cubicBezTo>
                    <a:pt x="5830290" y="4767209"/>
                    <a:pt x="5791544" y="4953189"/>
                    <a:pt x="5512575" y="4963521"/>
                  </a:cubicBezTo>
                  <a:cubicBezTo>
                    <a:pt x="5233606" y="4973853"/>
                    <a:pt x="4693747" y="4813704"/>
                    <a:pt x="4427693" y="4777541"/>
                  </a:cubicBezTo>
                  <a:cubicBezTo>
                    <a:pt x="4161639" y="4741378"/>
                    <a:pt x="4102229" y="4705216"/>
                    <a:pt x="3916249" y="4746545"/>
                  </a:cubicBezTo>
                  <a:cubicBezTo>
                    <a:pt x="3730270" y="4787874"/>
                    <a:pt x="3513294" y="5022931"/>
                    <a:pt x="3311816" y="5025514"/>
                  </a:cubicBezTo>
                  <a:cubicBezTo>
                    <a:pt x="3110338" y="5028097"/>
                    <a:pt x="2901111" y="4818870"/>
                    <a:pt x="2707382" y="4762043"/>
                  </a:cubicBezTo>
                  <a:cubicBezTo>
                    <a:pt x="2513653" y="4705216"/>
                    <a:pt x="2345755" y="4648389"/>
                    <a:pt x="2149443" y="4684552"/>
                  </a:cubicBezTo>
                  <a:cubicBezTo>
                    <a:pt x="1953131" y="4720715"/>
                    <a:pt x="1777483" y="4888612"/>
                    <a:pt x="1529510" y="4979019"/>
                  </a:cubicBezTo>
                  <a:cubicBezTo>
                    <a:pt x="1281537" y="5069426"/>
                    <a:pt x="883747" y="5283819"/>
                    <a:pt x="661605" y="5226992"/>
                  </a:cubicBezTo>
                  <a:cubicBezTo>
                    <a:pt x="439463" y="5170165"/>
                    <a:pt x="268981" y="4805955"/>
                    <a:pt x="196656" y="4638057"/>
                  </a:cubicBezTo>
                  <a:cubicBezTo>
                    <a:pt x="124331" y="4470159"/>
                    <a:pt x="227653" y="4219602"/>
                    <a:pt x="227653" y="4219602"/>
                  </a:cubicBezTo>
                  <a:cubicBezTo>
                    <a:pt x="237985" y="4074951"/>
                    <a:pt x="294812" y="3930301"/>
                    <a:pt x="258649" y="3770152"/>
                  </a:cubicBezTo>
                  <a:cubicBezTo>
                    <a:pt x="222486" y="3610003"/>
                    <a:pt x="41673" y="3467934"/>
                    <a:pt x="10677" y="3258707"/>
                  </a:cubicBezTo>
                  <a:cubicBezTo>
                    <a:pt x="-20320" y="3049480"/>
                    <a:pt x="21009" y="2739514"/>
                    <a:pt x="72670" y="2514789"/>
                  </a:cubicBezTo>
                  <a:cubicBezTo>
                    <a:pt x="124331" y="2290064"/>
                    <a:pt x="279314" y="2109250"/>
                    <a:pt x="320643" y="1910355"/>
                  </a:cubicBezTo>
                  <a:cubicBezTo>
                    <a:pt x="361972" y="1711460"/>
                    <a:pt x="330975" y="1468653"/>
                    <a:pt x="320643" y="1321419"/>
                  </a:cubicBezTo>
                  <a:cubicBezTo>
                    <a:pt x="310311" y="1174185"/>
                    <a:pt x="268981" y="1119942"/>
                    <a:pt x="258649" y="1026952"/>
                  </a:cubicBezTo>
                  <a:cubicBezTo>
                    <a:pt x="248317" y="933962"/>
                    <a:pt x="299979" y="859054"/>
                    <a:pt x="274148" y="732484"/>
                  </a:cubicBez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2929ED7-4AE8-1433-B728-9D74FE97773B}"/>
                </a:ext>
              </a:extLst>
            </p:cNvPr>
            <p:cNvSpPr txBox="1"/>
            <p:nvPr/>
          </p:nvSpPr>
          <p:spPr>
            <a:xfrm>
              <a:off x="4571927" y="2622435"/>
              <a:ext cx="9663243" cy="4154984"/>
            </a:xfrm>
            <a:prstGeom prst="rect">
              <a:avLst/>
            </a:prstGeom>
            <a:noFill/>
          </p:spPr>
          <p:txBody>
            <a:bodyPr wrap="square">
              <a:spAutoFit/>
            </a:bodyPr>
            <a:lstStyle/>
            <a:p>
              <a:pPr algn="just"/>
              <a:r>
                <a:rPr lang="en-US" sz="4400" b="1" dirty="0" err="1">
                  <a:solidFill>
                    <a:schemeClr val="tx1">
                      <a:lumMod val="95000"/>
                      <a:lumOff val="5000"/>
                    </a:schemeClr>
                  </a:solidFill>
                  <a:latin typeface="Arial" panose="020B0604020202020204" pitchFamily="34" charset="0"/>
                  <a:cs typeface="Arial" panose="020B0604020202020204" pitchFamily="34" charset="0"/>
                </a:rPr>
                <a:t>Trẻ</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em</a:t>
              </a:r>
              <a:r>
                <a:rPr lang="en-US" sz="4400" b="1" dirty="0">
                  <a:solidFill>
                    <a:schemeClr val="tx1">
                      <a:lumMod val="95000"/>
                      <a:lumOff val="5000"/>
                    </a:schemeClr>
                  </a:solidFill>
                  <a:latin typeface="Arial" panose="020B0604020202020204" pitchFamily="34" charset="0"/>
                  <a:cs typeface="Arial" panose="020B0604020202020204" pitchFamily="34" charset="0"/>
                </a:rPr>
                <a:t> ở </a:t>
              </a:r>
              <a:r>
                <a:rPr lang="en-US" sz="4400" b="1" dirty="0" err="1">
                  <a:solidFill>
                    <a:schemeClr val="tx1">
                      <a:lumMod val="95000"/>
                      <a:lumOff val="5000"/>
                    </a:schemeClr>
                  </a:solidFill>
                  <a:latin typeface="Arial" panose="020B0604020202020204" pitchFamily="34" charset="0"/>
                  <a:cs typeface="Arial" panose="020B0604020202020204" pitchFamily="34" charset="0"/>
                </a:rPr>
                <a:t>miền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núi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học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phải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trải</a:t>
              </a:r>
              <a:r>
                <a:rPr lang="en-US" sz="4400" b="1" dirty="0">
                  <a:solidFill>
                    <a:schemeClr val="tx1">
                      <a:lumMod val="95000"/>
                      <a:lumOff val="5000"/>
                    </a:schemeClr>
                  </a:solidFill>
                  <a:latin typeface="Arial" panose="020B0604020202020204" pitchFamily="34" charset="0"/>
                  <a:cs typeface="Arial" panose="020B0604020202020204" pitchFamily="34" charset="0"/>
                </a:rPr>
                <a:t> qua </a:t>
              </a:r>
              <a:r>
                <a:rPr lang="en-US" sz="4400" b="1" dirty="0" err="1">
                  <a:solidFill>
                    <a:schemeClr val="tx1">
                      <a:lumMod val="95000"/>
                      <a:lumOff val="5000"/>
                    </a:schemeClr>
                  </a:solidFill>
                  <a:latin typeface="Arial" panose="020B0604020202020204" pitchFamily="34" charset="0"/>
                  <a:cs typeface="Arial" panose="020B0604020202020204" pitchFamily="34" charset="0"/>
                </a:rPr>
                <a:t>rất</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nhiều</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khó</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khăn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để</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được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đến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lớp</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Được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học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là</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niềm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vui</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niềm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mong</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ước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của</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các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bạn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Chúng</a:t>
              </a:r>
              <a:r>
                <a:rPr lang="en-US" sz="4400" b="1" dirty="0">
                  <a:solidFill>
                    <a:schemeClr val="tx1">
                      <a:lumMod val="95000"/>
                      <a:lumOff val="5000"/>
                    </a:schemeClr>
                  </a:solidFill>
                  <a:latin typeface="Arial" panose="020B0604020202020204" pitchFamily="34" charset="0"/>
                  <a:cs typeface="Arial" panose="020B0604020202020204" pitchFamily="34" charset="0"/>
                </a:rPr>
                <a:t> ta </a:t>
              </a:r>
              <a:r>
                <a:rPr lang="en-US" sz="4400" b="1" dirty="0" err="1">
                  <a:solidFill>
                    <a:schemeClr val="tx1">
                      <a:lumMod val="95000"/>
                      <a:lumOff val="5000"/>
                    </a:schemeClr>
                  </a:solidFill>
                  <a:latin typeface="Arial" panose="020B0604020202020204" pitchFamily="34" charset="0"/>
                  <a:cs typeface="Arial" panose="020B0604020202020204" pitchFamily="34" charset="0"/>
                </a:rPr>
                <a:t>hãy</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dành</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cho</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các</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bạn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sự</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đồng</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cảm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quan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tâm</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và</a:t>
              </a:r>
              <a:r>
                <a:rPr lang="en-US" sz="4400" b="1" dirty="0">
                  <a:solidFill>
                    <a:schemeClr val="tx1">
                      <a:lumMod val="95000"/>
                      <a:lumOff val="5000"/>
                    </a:schemeClr>
                  </a:solidFill>
                  <a:latin typeface="Arial" panose="020B0604020202020204" pitchFamily="34" charset="0"/>
                  <a:cs typeface="Arial" panose="020B0604020202020204" pitchFamily="34" charset="0"/>
                </a:rPr>
                <a:t> chia </a:t>
              </a:r>
              <a:r>
                <a:rPr lang="en-US" sz="4400" b="1" dirty="0" err="1">
                  <a:solidFill>
                    <a:schemeClr val="tx1">
                      <a:lumMod val="95000"/>
                      <a:lumOff val="5000"/>
                    </a:schemeClr>
                  </a:solidFill>
                  <a:latin typeface="Arial" panose="020B0604020202020204" pitchFamily="34" charset="0"/>
                  <a:cs typeface="Arial" panose="020B0604020202020204" pitchFamily="34" charset="0"/>
                </a:rPr>
                <a:t>sẻ</a:t>
              </a:r>
              <a:r>
                <a:rPr lang="en-US" sz="4400" b="1" dirty="0">
                  <a:solidFill>
                    <a:schemeClr val="tx1">
                      <a:lumMod val="95000"/>
                      <a:lumOff val="5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34005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walking on a dirt road&#10;&#10;Description automatically generated">
            <a:extLst>
              <a:ext uri="{FF2B5EF4-FFF2-40B4-BE49-F238E27FC236}">
                <a16:creationId xmlns:a16="http://schemas.microsoft.com/office/drawing/2014/main" id="{785C8BC6-2B07-E481-5FD0-580911598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00" y="-12700"/>
            <a:ext cx="11887200" cy="10299700"/>
          </a:xfrm>
          <a:prstGeom prst="rect">
            <a:avLst/>
          </a:prstGeom>
        </p:spPr>
      </p:pic>
      <p:sp>
        <p:nvSpPr>
          <p:cNvPr id="3" name="Rectangle: Rounded Corners 9">
            <a:extLst>
              <a:ext uri="{FF2B5EF4-FFF2-40B4-BE49-F238E27FC236}">
                <a16:creationId xmlns:a16="http://schemas.microsoft.com/office/drawing/2014/main" id="{8C7A1CB5-8A06-ED02-B5EA-C8A366F4CCBE}"/>
              </a:ext>
            </a:extLst>
          </p:cNvPr>
          <p:cNvSpPr/>
          <p:nvPr/>
        </p:nvSpPr>
        <p:spPr>
          <a:xfrm>
            <a:off x="1143000" y="1866900"/>
            <a:ext cx="3701237" cy="6553200"/>
          </a:xfrm>
          <a:custGeom>
            <a:avLst/>
            <a:gdLst>
              <a:gd name="connsiteX0" fmla="*/ 0 w 3701237"/>
              <a:gd name="connsiteY0" fmla="*/ 3276602 h 6553200"/>
              <a:gd name="connsiteX1" fmla="*/ 401998 w 3701237"/>
              <a:gd name="connsiteY1" fmla="*/ 0 h 6553200"/>
              <a:gd name="connsiteX2" fmla="*/ 873835 w 3701237"/>
              <a:gd name="connsiteY2" fmla="*/ 0 h 6553200"/>
              <a:gd name="connsiteX3" fmla="*/ 1258754 w 3701237"/>
              <a:gd name="connsiteY3" fmla="*/ 0 h 6553200"/>
              <a:gd name="connsiteX4" fmla="*/ 1643673 w 3701237"/>
              <a:gd name="connsiteY4" fmla="*/ 0 h 6553200"/>
              <a:gd name="connsiteX5" fmla="*/ 2057564 w 3701237"/>
              <a:gd name="connsiteY5" fmla="*/ 0 h 6553200"/>
              <a:gd name="connsiteX6" fmla="*/ 2413511 w 3701237"/>
              <a:gd name="connsiteY6" fmla="*/ 0 h 6553200"/>
              <a:gd name="connsiteX7" fmla="*/ 2769458 w 3701237"/>
              <a:gd name="connsiteY7" fmla="*/ 0 h 6553200"/>
              <a:gd name="connsiteX8" fmla="*/ 3299239 w 3701237"/>
              <a:gd name="connsiteY8" fmla="*/ 0 h 6553200"/>
              <a:gd name="connsiteX9" fmla="*/ 3701237 w 3701237"/>
              <a:gd name="connsiteY9" fmla="*/ 3276602 h 6553200"/>
              <a:gd name="connsiteX10" fmla="*/ 3701237 w 3701237"/>
              <a:gd name="connsiteY10" fmla="*/ 3276602 h 6553200"/>
              <a:gd name="connsiteX11" fmla="*/ 3299238 w 3701237"/>
              <a:gd name="connsiteY11" fmla="*/ 6553205 h 6553200"/>
              <a:gd name="connsiteX12" fmla="*/ 2914319 w 3701237"/>
              <a:gd name="connsiteY12" fmla="*/ 6553205 h 6553200"/>
              <a:gd name="connsiteX13" fmla="*/ 2587344 w 3701237"/>
              <a:gd name="connsiteY13" fmla="*/ 6553205 h 6553200"/>
              <a:gd name="connsiteX14" fmla="*/ 2231398 w 3701237"/>
              <a:gd name="connsiteY14" fmla="*/ 6553205 h 6553200"/>
              <a:gd name="connsiteX15" fmla="*/ 1817506 w 3701237"/>
              <a:gd name="connsiteY15" fmla="*/ 6553200 h 6553200"/>
              <a:gd name="connsiteX16" fmla="*/ 1432587 w 3701237"/>
              <a:gd name="connsiteY16" fmla="*/ 6553200 h 6553200"/>
              <a:gd name="connsiteX17" fmla="*/ 1047668 w 3701237"/>
              <a:gd name="connsiteY17" fmla="*/ 6553200 h 6553200"/>
              <a:gd name="connsiteX18" fmla="*/ 401998 w 3701237"/>
              <a:gd name="connsiteY18" fmla="*/ 6553200 h 6553200"/>
              <a:gd name="connsiteX19" fmla="*/ 0 w 3701237"/>
              <a:gd name="connsiteY19" fmla="*/ 3276597 h 6553200"/>
              <a:gd name="connsiteX20" fmla="*/ 0 w 3701237"/>
              <a:gd name="connsiteY20" fmla="*/ 3276602 h 6553200"/>
              <a:gd name="connsiteX0" fmla="*/ 0 w 3701237"/>
              <a:gd name="connsiteY0" fmla="*/ 3276602 h 6553200"/>
              <a:gd name="connsiteX1" fmla="*/ 401998 w 3701237"/>
              <a:gd name="connsiteY1" fmla="*/ 0 h 6553200"/>
              <a:gd name="connsiteX2" fmla="*/ 757944 w 3701237"/>
              <a:gd name="connsiteY2" fmla="*/ 0 h 6553200"/>
              <a:gd name="connsiteX3" fmla="*/ 1142864 w 3701237"/>
              <a:gd name="connsiteY3" fmla="*/ 0 h 6553200"/>
              <a:gd name="connsiteX4" fmla="*/ 1469838 w 3701237"/>
              <a:gd name="connsiteY4" fmla="*/ 0 h 6553200"/>
              <a:gd name="connsiteX5" fmla="*/ 1912702 w 3701237"/>
              <a:gd name="connsiteY5" fmla="*/ 0 h 6553200"/>
              <a:gd name="connsiteX6" fmla="*/ 2239677 w 3701237"/>
              <a:gd name="connsiteY6" fmla="*/ 0 h 6553200"/>
              <a:gd name="connsiteX7" fmla="*/ 2653568 w 3701237"/>
              <a:gd name="connsiteY7" fmla="*/ 0 h 6553200"/>
              <a:gd name="connsiteX8" fmla="*/ 3299239 w 3701237"/>
              <a:gd name="connsiteY8" fmla="*/ 0 h 6553200"/>
              <a:gd name="connsiteX9" fmla="*/ 3701237 w 3701237"/>
              <a:gd name="connsiteY9" fmla="*/ 3276602 h 6553200"/>
              <a:gd name="connsiteX10" fmla="*/ 3701237 w 3701237"/>
              <a:gd name="connsiteY10" fmla="*/ 3276602 h 6553200"/>
              <a:gd name="connsiteX11" fmla="*/ 3299238 w 3701237"/>
              <a:gd name="connsiteY11" fmla="*/ 6553205 h 6553200"/>
              <a:gd name="connsiteX12" fmla="*/ 2914319 w 3701237"/>
              <a:gd name="connsiteY12" fmla="*/ 6553205 h 6553200"/>
              <a:gd name="connsiteX13" fmla="*/ 2558373 w 3701237"/>
              <a:gd name="connsiteY13" fmla="*/ 6553205 h 6553200"/>
              <a:gd name="connsiteX14" fmla="*/ 2115509 w 3701237"/>
              <a:gd name="connsiteY14" fmla="*/ 6553205 h 6553200"/>
              <a:gd name="connsiteX15" fmla="*/ 1730590 w 3701237"/>
              <a:gd name="connsiteY15" fmla="*/ 6553200 h 6553200"/>
              <a:gd name="connsiteX16" fmla="*/ 1374643 w 3701237"/>
              <a:gd name="connsiteY16" fmla="*/ 6553200 h 6553200"/>
              <a:gd name="connsiteX17" fmla="*/ 1018696 w 3701237"/>
              <a:gd name="connsiteY17" fmla="*/ 6553200 h 6553200"/>
              <a:gd name="connsiteX18" fmla="*/ 401998 w 3701237"/>
              <a:gd name="connsiteY18" fmla="*/ 6553200 h 6553200"/>
              <a:gd name="connsiteX19" fmla="*/ 0 w 3701237"/>
              <a:gd name="connsiteY19" fmla="*/ 3276597 h 6553200"/>
              <a:gd name="connsiteX20" fmla="*/ 0 w 3701237"/>
              <a:gd name="connsiteY20" fmla="*/ 3276602 h 6553200"/>
              <a:gd name="connsiteX0" fmla="*/ 0 w 3701237"/>
              <a:gd name="connsiteY0" fmla="*/ 3276602 h 6553200"/>
              <a:gd name="connsiteX1" fmla="*/ 401998 w 3701237"/>
              <a:gd name="connsiteY1" fmla="*/ 0 h 6553200"/>
              <a:gd name="connsiteX2" fmla="*/ 873835 w 3701237"/>
              <a:gd name="connsiteY2" fmla="*/ 0 h 6553200"/>
              <a:gd name="connsiteX3" fmla="*/ 1258754 w 3701237"/>
              <a:gd name="connsiteY3" fmla="*/ 0 h 6553200"/>
              <a:gd name="connsiteX4" fmla="*/ 1643673 w 3701237"/>
              <a:gd name="connsiteY4" fmla="*/ 0 h 6553200"/>
              <a:gd name="connsiteX5" fmla="*/ 2057564 w 3701237"/>
              <a:gd name="connsiteY5" fmla="*/ 0 h 6553200"/>
              <a:gd name="connsiteX6" fmla="*/ 2413511 w 3701237"/>
              <a:gd name="connsiteY6" fmla="*/ 0 h 6553200"/>
              <a:gd name="connsiteX7" fmla="*/ 2769458 w 3701237"/>
              <a:gd name="connsiteY7" fmla="*/ 0 h 6553200"/>
              <a:gd name="connsiteX8" fmla="*/ 3299239 w 3701237"/>
              <a:gd name="connsiteY8" fmla="*/ 0 h 6553200"/>
              <a:gd name="connsiteX9" fmla="*/ 3701237 w 3701237"/>
              <a:gd name="connsiteY9" fmla="*/ 3276602 h 6553200"/>
              <a:gd name="connsiteX10" fmla="*/ 3701237 w 3701237"/>
              <a:gd name="connsiteY10" fmla="*/ 3276602 h 6553200"/>
              <a:gd name="connsiteX11" fmla="*/ 3299238 w 3701237"/>
              <a:gd name="connsiteY11" fmla="*/ 6553205 h 6553200"/>
              <a:gd name="connsiteX12" fmla="*/ 2914319 w 3701237"/>
              <a:gd name="connsiteY12" fmla="*/ 6553205 h 6553200"/>
              <a:gd name="connsiteX13" fmla="*/ 2587344 w 3701237"/>
              <a:gd name="connsiteY13" fmla="*/ 6553205 h 6553200"/>
              <a:gd name="connsiteX14" fmla="*/ 2231398 w 3701237"/>
              <a:gd name="connsiteY14" fmla="*/ 6553205 h 6553200"/>
              <a:gd name="connsiteX15" fmla="*/ 1817506 w 3701237"/>
              <a:gd name="connsiteY15" fmla="*/ 6553200 h 6553200"/>
              <a:gd name="connsiteX16" fmla="*/ 1432587 w 3701237"/>
              <a:gd name="connsiteY16" fmla="*/ 6553200 h 6553200"/>
              <a:gd name="connsiteX17" fmla="*/ 1047668 w 3701237"/>
              <a:gd name="connsiteY17" fmla="*/ 6553200 h 6553200"/>
              <a:gd name="connsiteX18" fmla="*/ 401998 w 3701237"/>
              <a:gd name="connsiteY18" fmla="*/ 6553200 h 6553200"/>
              <a:gd name="connsiteX19" fmla="*/ 0 w 3701237"/>
              <a:gd name="connsiteY19" fmla="*/ 3276597 h 6553200"/>
              <a:gd name="connsiteX20" fmla="*/ 0 w 3701237"/>
              <a:gd name="connsiteY20" fmla="*/ 32766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237" h="6553200" fill="none" extrusionOk="0">
                <a:moveTo>
                  <a:pt x="0" y="3276602"/>
                </a:moveTo>
                <a:cubicBezTo>
                  <a:pt x="-9139" y="1411867"/>
                  <a:pt x="169386" y="-124458"/>
                  <a:pt x="401998" y="0"/>
                </a:cubicBezTo>
                <a:cubicBezTo>
                  <a:pt x="584472" y="45954"/>
                  <a:pt x="670641" y="-76280"/>
                  <a:pt x="873835" y="0"/>
                </a:cubicBezTo>
                <a:cubicBezTo>
                  <a:pt x="1091188" y="55942"/>
                  <a:pt x="1131095" y="126303"/>
                  <a:pt x="1258754" y="0"/>
                </a:cubicBezTo>
                <a:cubicBezTo>
                  <a:pt x="1345482" y="-119314"/>
                  <a:pt x="1573200" y="-131991"/>
                  <a:pt x="1643673" y="0"/>
                </a:cubicBezTo>
                <a:cubicBezTo>
                  <a:pt x="1710724" y="99844"/>
                  <a:pt x="1939348" y="-66600"/>
                  <a:pt x="2057564" y="0"/>
                </a:cubicBezTo>
                <a:cubicBezTo>
                  <a:pt x="2151403" y="29464"/>
                  <a:pt x="2297209" y="114176"/>
                  <a:pt x="2413511" y="0"/>
                </a:cubicBezTo>
                <a:cubicBezTo>
                  <a:pt x="2550879" y="-57040"/>
                  <a:pt x="2696021" y="-94803"/>
                  <a:pt x="2769458" y="0"/>
                </a:cubicBezTo>
                <a:cubicBezTo>
                  <a:pt x="2858575" y="169881"/>
                  <a:pt x="3192792" y="-189149"/>
                  <a:pt x="3299239" y="0"/>
                </a:cubicBezTo>
                <a:cubicBezTo>
                  <a:pt x="3227792" y="-314454"/>
                  <a:pt x="3884709" y="1296297"/>
                  <a:pt x="3701237" y="3276602"/>
                </a:cubicBezTo>
                <a:lnTo>
                  <a:pt x="3701237" y="3276602"/>
                </a:lnTo>
                <a:cubicBezTo>
                  <a:pt x="3759185" y="5412479"/>
                  <a:pt x="3492825" y="6623524"/>
                  <a:pt x="3299238" y="6553205"/>
                </a:cubicBezTo>
                <a:cubicBezTo>
                  <a:pt x="3100506" y="6490800"/>
                  <a:pt x="3049216" y="6577527"/>
                  <a:pt x="2914319" y="6553205"/>
                </a:cubicBezTo>
                <a:cubicBezTo>
                  <a:pt x="2795245" y="6501766"/>
                  <a:pt x="2700031" y="6376065"/>
                  <a:pt x="2587344" y="6553205"/>
                </a:cubicBezTo>
                <a:cubicBezTo>
                  <a:pt x="2490082" y="6621854"/>
                  <a:pt x="2388909" y="6544569"/>
                  <a:pt x="2231398" y="6553205"/>
                </a:cubicBezTo>
                <a:cubicBezTo>
                  <a:pt x="2101876" y="6534203"/>
                  <a:pt x="1930215" y="6593081"/>
                  <a:pt x="1817506" y="6553200"/>
                </a:cubicBezTo>
                <a:cubicBezTo>
                  <a:pt x="1641212" y="6505679"/>
                  <a:pt x="1587926" y="6503085"/>
                  <a:pt x="1432587" y="6553200"/>
                </a:cubicBezTo>
                <a:cubicBezTo>
                  <a:pt x="1314181" y="6649225"/>
                  <a:pt x="1174397" y="6587440"/>
                  <a:pt x="1047668" y="6553200"/>
                </a:cubicBezTo>
                <a:cubicBezTo>
                  <a:pt x="884974" y="6477354"/>
                  <a:pt x="690147" y="6519849"/>
                  <a:pt x="401998" y="6553200"/>
                </a:cubicBezTo>
                <a:cubicBezTo>
                  <a:pt x="395646" y="6158081"/>
                  <a:pt x="-25153" y="4589121"/>
                  <a:pt x="0" y="3276597"/>
                </a:cubicBezTo>
                <a:lnTo>
                  <a:pt x="0" y="3276602"/>
                </a:lnTo>
                <a:close/>
              </a:path>
              <a:path w="3701237" h="6553200" stroke="0" extrusionOk="0">
                <a:moveTo>
                  <a:pt x="0" y="3276602"/>
                </a:moveTo>
                <a:cubicBezTo>
                  <a:pt x="-49301" y="1600442"/>
                  <a:pt x="225433" y="185754"/>
                  <a:pt x="401998" y="0"/>
                </a:cubicBezTo>
                <a:cubicBezTo>
                  <a:pt x="524539" y="-66587"/>
                  <a:pt x="699794" y="-60616"/>
                  <a:pt x="757944" y="0"/>
                </a:cubicBezTo>
                <a:cubicBezTo>
                  <a:pt x="775086" y="78706"/>
                  <a:pt x="908790" y="-63372"/>
                  <a:pt x="1142864" y="0"/>
                </a:cubicBezTo>
                <a:cubicBezTo>
                  <a:pt x="1286453" y="39914"/>
                  <a:pt x="1302346" y="13732"/>
                  <a:pt x="1469838" y="0"/>
                </a:cubicBezTo>
                <a:cubicBezTo>
                  <a:pt x="1609389" y="-31814"/>
                  <a:pt x="1699457" y="71377"/>
                  <a:pt x="1912702" y="0"/>
                </a:cubicBezTo>
                <a:cubicBezTo>
                  <a:pt x="2126880" y="-68361"/>
                  <a:pt x="2102774" y="-91122"/>
                  <a:pt x="2239677" y="0"/>
                </a:cubicBezTo>
                <a:cubicBezTo>
                  <a:pt x="2377444" y="75260"/>
                  <a:pt x="2453109" y="84571"/>
                  <a:pt x="2653568" y="0"/>
                </a:cubicBezTo>
                <a:cubicBezTo>
                  <a:pt x="2770098" y="-132071"/>
                  <a:pt x="3016166" y="41406"/>
                  <a:pt x="3299239" y="0"/>
                </a:cubicBezTo>
                <a:cubicBezTo>
                  <a:pt x="3706339" y="498356"/>
                  <a:pt x="3475756" y="1467001"/>
                  <a:pt x="3701237" y="3276602"/>
                </a:cubicBezTo>
                <a:lnTo>
                  <a:pt x="3701237" y="3276602"/>
                </a:lnTo>
                <a:cubicBezTo>
                  <a:pt x="3731367" y="5130312"/>
                  <a:pt x="3605874" y="6303924"/>
                  <a:pt x="3299238" y="6553205"/>
                </a:cubicBezTo>
                <a:cubicBezTo>
                  <a:pt x="3259432" y="6725909"/>
                  <a:pt x="3002157" y="6588656"/>
                  <a:pt x="2914319" y="6553205"/>
                </a:cubicBezTo>
                <a:cubicBezTo>
                  <a:pt x="2772969" y="6467646"/>
                  <a:pt x="2698012" y="6425141"/>
                  <a:pt x="2558373" y="6553205"/>
                </a:cubicBezTo>
                <a:cubicBezTo>
                  <a:pt x="2398020" y="6728202"/>
                  <a:pt x="2206688" y="6568384"/>
                  <a:pt x="2115509" y="6553205"/>
                </a:cubicBezTo>
                <a:cubicBezTo>
                  <a:pt x="1974214" y="6547053"/>
                  <a:pt x="1808170" y="6580846"/>
                  <a:pt x="1730590" y="6553200"/>
                </a:cubicBezTo>
                <a:cubicBezTo>
                  <a:pt x="1685289" y="6501335"/>
                  <a:pt x="1481721" y="6616433"/>
                  <a:pt x="1374643" y="6553200"/>
                </a:cubicBezTo>
                <a:cubicBezTo>
                  <a:pt x="1246378" y="6502937"/>
                  <a:pt x="1184339" y="6502029"/>
                  <a:pt x="1018696" y="6553200"/>
                </a:cubicBezTo>
                <a:cubicBezTo>
                  <a:pt x="910955" y="6559264"/>
                  <a:pt x="563479" y="6578914"/>
                  <a:pt x="401998" y="6553200"/>
                </a:cubicBezTo>
                <a:cubicBezTo>
                  <a:pt x="423989" y="6327123"/>
                  <a:pt x="320720" y="5161752"/>
                  <a:pt x="0" y="3276597"/>
                </a:cubicBezTo>
                <a:lnTo>
                  <a:pt x="0" y="3276602"/>
                </a:lnTo>
                <a:close/>
              </a:path>
              <a:path w="3701237" h="6553200" fill="none" stroke="0" extrusionOk="0">
                <a:moveTo>
                  <a:pt x="0" y="3276602"/>
                </a:moveTo>
                <a:cubicBezTo>
                  <a:pt x="60154" y="1441772"/>
                  <a:pt x="174046" y="-70420"/>
                  <a:pt x="401998" y="0"/>
                </a:cubicBezTo>
                <a:cubicBezTo>
                  <a:pt x="565958" y="64337"/>
                  <a:pt x="651729" y="-46160"/>
                  <a:pt x="873835" y="0"/>
                </a:cubicBezTo>
                <a:cubicBezTo>
                  <a:pt x="1074700" y="60817"/>
                  <a:pt x="1158510" y="104830"/>
                  <a:pt x="1258754" y="0"/>
                </a:cubicBezTo>
                <a:cubicBezTo>
                  <a:pt x="1365623" y="-104175"/>
                  <a:pt x="1560570" y="-88761"/>
                  <a:pt x="1643673" y="0"/>
                </a:cubicBezTo>
                <a:cubicBezTo>
                  <a:pt x="1731230" y="59985"/>
                  <a:pt x="1965492" y="-81335"/>
                  <a:pt x="2057564" y="0"/>
                </a:cubicBezTo>
                <a:cubicBezTo>
                  <a:pt x="2155983" y="70858"/>
                  <a:pt x="2253676" y="92396"/>
                  <a:pt x="2413511" y="0"/>
                </a:cubicBezTo>
                <a:cubicBezTo>
                  <a:pt x="2543384" y="-96427"/>
                  <a:pt x="2700271" y="-62414"/>
                  <a:pt x="2769458" y="0"/>
                </a:cubicBezTo>
                <a:cubicBezTo>
                  <a:pt x="2841301" y="153886"/>
                  <a:pt x="3058560" y="-189506"/>
                  <a:pt x="3299239" y="0"/>
                </a:cubicBezTo>
                <a:cubicBezTo>
                  <a:pt x="3143679" y="43199"/>
                  <a:pt x="3588025" y="1118637"/>
                  <a:pt x="3701237" y="3276602"/>
                </a:cubicBezTo>
                <a:lnTo>
                  <a:pt x="3701237" y="3276602"/>
                </a:lnTo>
                <a:cubicBezTo>
                  <a:pt x="3664133" y="5381822"/>
                  <a:pt x="3531054" y="6589996"/>
                  <a:pt x="3299238" y="6553205"/>
                </a:cubicBezTo>
                <a:cubicBezTo>
                  <a:pt x="3169614" y="6516547"/>
                  <a:pt x="3004936" y="6568654"/>
                  <a:pt x="2914319" y="6553205"/>
                </a:cubicBezTo>
                <a:cubicBezTo>
                  <a:pt x="2857608" y="6535393"/>
                  <a:pt x="2742478" y="6435720"/>
                  <a:pt x="2587344" y="6553205"/>
                </a:cubicBezTo>
                <a:cubicBezTo>
                  <a:pt x="2484933" y="6685228"/>
                  <a:pt x="2413946" y="6578734"/>
                  <a:pt x="2231398" y="6553205"/>
                </a:cubicBezTo>
                <a:cubicBezTo>
                  <a:pt x="2059283" y="6560408"/>
                  <a:pt x="1975612" y="6580262"/>
                  <a:pt x="1817506" y="6553200"/>
                </a:cubicBezTo>
                <a:cubicBezTo>
                  <a:pt x="1705142" y="6526131"/>
                  <a:pt x="1556090" y="6483685"/>
                  <a:pt x="1432587" y="6553200"/>
                </a:cubicBezTo>
                <a:cubicBezTo>
                  <a:pt x="1297584" y="6611160"/>
                  <a:pt x="1232666" y="6607764"/>
                  <a:pt x="1047668" y="6553200"/>
                </a:cubicBezTo>
                <a:cubicBezTo>
                  <a:pt x="830476" y="6491393"/>
                  <a:pt x="649808" y="6528830"/>
                  <a:pt x="401998" y="6553200"/>
                </a:cubicBezTo>
                <a:cubicBezTo>
                  <a:pt x="288431" y="6991799"/>
                  <a:pt x="-287041" y="5330094"/>
                  <a:pt x="0" y="3276597"/>
                </a:cubicBezTo>
                <a:lnTo>
                  <a:pt x="0" y="3276602"/>
                </a:lnTo>
                <a:close/>
              </a:path>
              <a:path w="3701237" h="6553200" fill="none" stroke="0" extrusionOk="0">
                <a:moveTo>
                  <a:pt x="0" y="3276602"/>
                </a:moveTo>
                <a:cubicBezTo>
                  <a:pt x="7457" y="1461423"/>
                  <a:pt x="160140" y="-80822"/>
                  <a:pt x="401998" y="0"/>
                </a:cubicBezTo>
                <a:cubicBezTo>
                  <a:pt x="595313" y="53524"/>
                  <a:pt x="637566" y="-73436"/>
                  <a:pt x="873835" y="0"/>
                </a:cubicBezTo>
                <a:cubicBezTo>
                  <a:pt x="1076316" y="63800"/>
                  <a:pt x="1143705" y="105988"/>
                  <a:pt x="1258754" y="0"/>
                </a:cubicBezTo>
                <a:cubicBezTo>
                  <a:pt x="1333070" y="-117801"/>
                  <a:pt x="1581378" y="-125887"/>
                  <a:pt x="1643673" y="0"/>
                </a:cubicBezTo>
                <a:cubicBezTo>
                  <a:pt x="1708218" y="90364"/>
                  <a:pt x="1932378" y="-58505"/>
                  <a:pt x="2057564" y="0"/>
                </a:cubicBezTo>
                <a:cubicBezTo>
                  <a:pt x="2157656" y="53047"/>
                  <a:pt x="2291419" y="117372"/>
                  <a:pt x="2413511" y="0"/>
                </a:cubicBezTo>
                <a:cubicBezTo>
                  <a:pt x="2552187" y="-66137"/>
                  <a:pt x="2694398" y="-75921"/>
                  <a:pt x="2769458" y="0"/>
                </a:cubicBezTo>
                <a:cubicBezTo>
                  <a:pt x="2867904" y="129918"/>
                  <a:pt x="3112561" y="-182893"/>
                  <a:pt x="3299239" y="0"/>
                </a:cubicBezTo>
                <a:cubicBezTo>
                  <a:pt x="3430721" y="-192163"/>
                  <a:pt x="3667372" y="1368784"/>
                  <a:pt x="3701237" y="3276602"/>
                </a:cubicBezTo>
                <a:lnTo>
                  <a:pt x="3701237" y="3276602"/>
                </a:lnTo>
                <a:cubicBezTo>
                  <a:pt x="3748063" y="5407060"/>
                  <a:pt x="3551242" y="6618200"/>
                  <a:pt x="3299238" y="6553205"/>
                </a:cubicBezTo>
                <a:cubicBezTo>
                  <a:pt x="3146114" y="6506792"/>
                  <a:pt x="3008734" y="6577114"/>
                  <a:pt x="2914319" y="6553205"/>
                </a:cubicBezTo>
                <a:cubicBezTo>
                  <a:pt x="2846313" y="6529620"/>
                  <a:pt x="2719004" y="6402880"/>
                  <a:pt x="2587344" y="6553205"/>
                </a:cubicBezTo>
                <a:cubicBezTo>
                  <a:pt x="2493362" y="6651001"/>
                  <a:pt x="2412623" y="6561564"/>
                  <a:pt x="2231398" y="6553205"/>
                </a:cubicBezTo>
                <a:cubicBezTo>
                  <a:pt x="2058926" y="6546433"/>
                  <a:pt x="1956151" y="6585376"/>
                  <a:pt x="1817506" y="6553200"/>
                </a:cubicBezTo>
                <a:cubicBezTo>
                  <a:pt x="1666056" y="6519934"/>
                  <a:pt x="1572286" y="6489254"/>
                  <a:pt x="1432587" y="6553200"/>
                </a:cubicBezTo>
                <a:cubicBezTo>
                  <a:pt x="1287929" y="6636950"/>
                  <a:pt x="1205049" y="6589276"/>
                  <a:pt x="1047668" y="6553200"/>
                </a:cubicBezTo>
                <a:cubicBezTo>
                  <a:pt x="873606" y="6490420"/>
                  <a:pt x="690257" y="6544781"/>
                  <a:pt x="401998" y="6553200"/>
                </a:cubicBezTo>
                <a:cubicBezTo>
                  <a:pt x="449629" y="6421838"/>
                  <a:pt x="-89033" y="5111880"/>
                  <a:pt x="0" y="3276597"/>
                </a:cubicBezTo>
                <a:lnTo>
                  <a:pt x="0" y="3276602"/>
                </a:lnTo>
                <a:close/>
              </a:path>
            </a:pathLst>
          </a:custGeom>
          <a:solidFill>
            <a:srgbClr val="CCFFFF"/>
          </a:solidFill>
          <a:ln w="38100">
            <a:noFill/>
            <a:extLst>
              <a:ext uri="{C807C97D-BFC1-408E-A445-0C87EB9F89A2}">
                <ask:lineSketchStyleProps xmlns:ask="http://schemas.microsoft.com/office/drawing/2018/sketchyshapes" sd="2475911327">
                  <a:custGeom>
                    <a:avLst/>
                    <a:gdLst>
                      <a:gd name="connsiteX0" fmla="*/ 0 w 3701237"/>
                      <a:gd name="connsiteY0" fmla="*/ 3276602 h 6553200"/>
                      <a:gd name="connsiteX1" fmla="*/ 401998 w 3701237"/>
                      <a:gd name="connsiteY1" fmla="*/ 0 h 6553200"/>
                      <a:gd name="connsiteX2" fmla="*/ 873835 w 3701237"/>
                      <a:gd name="connsiteY2" fmla="*/ 0 h 6553200"/>
                      <a:gd name="connsiteX3" fmla="*/ 1258754 w 3701237"/>
                      <a:gd name="connsiteY3" fmla="*/ 0 h 6553200"/>
                      <a:gd name="connsiteX4" fmla="*/ 1643673 w 3701237"/>
                      <a:gd name="connsiteY4" fmla="*/ 0 h 6553200"/>
                      <a:gd name="connsiteX5" fmla="*/ 2057564 w 3701237"/>
                      <a:gd name="connsiteY5" fmla="*/ 0 h 6553200"/>
                      <a:gd name="connsiteX6" fmla="*/ 2413511 w 3701237"/>
                      <a:gd name="connsiteY6" fmla="*/ 0 h 6553200"/>
                      <a:gd name="connsiteX7" fmla="*/ 2769458 w 3701237"/>
                      <a:gd name="connsiteY7" fmla="*/ 0 h 6553200"/>
                      <a:gd name="connsiteX8" fmla="*/ 3299239 w 3701237"/>
                      <a:gd name="connsiteY8" fmla="*/ 0 h 6553200"/>
                      <a:gd name="connsiteX9" fmla="*/ 3701237 w 3701237"/>
                      <a:gd name="connsiteY9" fmla="*/ 3276602 h 6553200"/>
                      <a:gd name="connsiteX10" fmla="*/ 3701237 w 3701237"/>
                      <a:gd name="connsiteY10" fmla="*/ 3276602 h 6553200"/>
                      <a:gd name="connsiteX11" fmla="*/ 3299238 w 3701237"/>
                      <a:gd name="connsiteY11" fmla="*/ 6553205 h 6553200"/>
                      <a:gd name="connsiteX12" fmla="*/ 2914319 w 3701237"/>
                      <a:gd name="connsiteY12" fmla="*/ 6553205 h 6553200"/>
                      <a:gd name="connsiteX13" fmla="*/ 2587344 w 3701237"/>
                      <a:gd name="connsiteY13" fmla="*/ 6553205 h 6553200"/>
                      <a:gd name="connsiteX14" fmla="*/ 2231398 w 3701237"/>
                      <a:gd name="connsiteY14" fmla="*/ 6553205 h 6553200"/>
                      <a:gd name="connsiteX15" fmla="*/ 1817506 w 3701237"/>
                      <a:gd name="connsiteY15" fmla="*/ 6553200 h 6553200"/>
                      <a:gd name="connsiteX16" fmla="*/ 1432587 w 3701237"/>
                      <a:gd name="connsiteY16" fmla="*/ 6553200 h 6553200"/>
                      <a:gd name="connsiteX17" fmla="*/ 1047668 w 3701237"/>
                      <a:gd name="connsiteY17" fmla="*/ 6553200 h 6553200"/>
                      <a:gd name="connsiteX18" fmla="*/ 401998 w 3701237"/>
                      <a:gd name="connsiteY18" fmla="*/ 6553200 h 6553200"/>
                      <a:gd name="connsiteX19" fmla="*/ 0 w 3701237"/>
                      <a:gd name="connsiteY19" fmla="*/ 3276597 h 6553200"/>
                      <a:gd name="connsiteX20" fmla="*/ 0 w 3701237"/>
                      <a:gd name="connsiteY20" fmla="*/ 3276602 h 6553200"/>
                      <a:gd name="connsiteX0" fmla="*/ 0 w 3701237"/>
                      <a:gd name="connsiteY0" fmla="*/ 3276602 h 6553200"/>
                      <a:gd name="connsiteX1" fmla="*/ 401998 w 3701237"/>
                      <a:gd name="connsiteY1" fmla="*/ 0 h 6553200"/>
                      <a:gd name="connsiteX2" fmla="*/ 757944 w 3701237"/>
                      <a:gd name="connsiteY2" fmla="*/ 0 h 6553200"/>
                      <a:gd name="connsiteX3" fmla="*/ 1142864 w 3701237"/>
                      <a:gd name="connsiteY3" fmla="*/ 0 h 6553200"/>
                      <a:gd name="connsiteX4" fmla="*/ 1469838 w 3701237"/>
                      <a:gd name="connsiteY4" fmla="*/ 0 h 6553200"/>
                      <a:gd name="connsiteX5" fmla="*/ 1912702 w 3701237"/>
                      <a:gd name="connsiteY5" fmla="*/ 0 h 6553200"/>
                      <a:gd name="connsiteX6" fmla="*/ 2239677 w 3701237"/>
                      <a:gd name="connsiteY6" fmla="*/ 0 h 6553200"/>
                      <a:gd name="connsiteX7" fmla="*/ 2653568 w 3701237"/>
                      <a:gd name="connsiteY7" fmla="*/ 0 h 6553200"/>
                      <a:gd name="connsiteX8" fmla="*/ 3299239 w 3701237"/>
                      <a:gd name="connsiteY8" fmla="*/ 0 h 6553200"/>
                      <a:gd name="connsiteX9" fmla="*/ 3701237 w 3701237"/>
                      <a:gd name="connsiteY9" fmla="*/ 3276602 h 6553200"/>
                      <a:gd name="connsiteX10" fmla="*/ 3701237 w 3701237"/>
                      <a:gd name="connsiteY10" fmla="*/ 3276602 h 6553200"/>
                      <a:gd name="connsiteX11" fmla="*/ 3299238 w 3701237"/>
                      <a:gd name="connsiteY11" fmla="*/ 6553205 h 6553200"/>
                      <a:gd name="connsiteX12" fmla="*/ 2914319 w 3701237"/>
                      <a:gd name="connsiteY12" fmla="*/ 6553205 h 6553200"/>
                      <a:gd name="connsiteX13" fmla="*/ 2558373 w 3701237"/>
                      <a:gd name="connsiteY13" fmla="*/ 6553205 h 6553200"/>
                      <a:gd name="connsiteX14" fmla="*/ 2115509 w 3701237"/>
                      <a:gd name="connsiteY14" fmla="*/ 6553205 h 6553200"/>
                      <a:gd name="connsiteX15" fmla="*/ 1730590 w 3701237"/>
                      <a:gd name="connsiteY15" fmla="*/ 6553200 h 6553200"/>
                      <a:gd name="connsiteX16" fmla="*/ 1374643 w 3701237"/>
                      <a:gd name="connsiteY16" fmla="*/ 6553200 h 6553200"/>
                      <a:gd name="connsiteX17" fmla="*/ 1018696 w 3701237"/>
                      <a:gd name="connsiteY17" fmla="*/ 6553200 h 6553200"/>
                      <a:gd name="connsiteX18" fmla="*/ 401998 w 3701237"/>
                      <a:gd name="connsiteY18" fmla="*/ 6553200 h 6553200"/>
                      <a:gd name="connsiteX19" fmla="*/ 0 w 3701237"/>
                      <a:gd name="connsiteY19" fmla="*/ 3276597 h 6553200"/>
                      <a:gd name="connsiteX20" fmla="*/ 0 w 3701237"/>
                      <a:gd name="connsiteY20" fmla="*/ 32766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237" h="6553200" fill="none" extrusionOk="0">
                        <a:moveTo>
                          <a:pt x="0" y="3276602"/>
                        </a:moveTo>
                        <a:cubicBezTo>
                          <a:pt x="34911" y="1432608"/>
                          <a:pt x="148746" y="-129020"/>
                          <a:pt x="401998" y="0"/>
                        </a:cubicBezTo>
                        <a:cubicBezTo>
                          <a:pt x="576926" y="49978"/>
                          <a:pt x="666407" y="-69153"/>
                          <a:pt x="873835" y="0"/>
                        </a:cubicBezTo>
                        <a:cubicBezTo>
                          <a:pt x="1088016" y="59431"/>
                          <a:pt x="1135392" y="114602"/>
                          <a:pt x="1258754" y="0"/>
                        </a:cubicBezTo>
                        <a:cubicBezTo>
                          <a:pt x="1365170" y="-110294"/>
                          <a:pt x="1564044" y="-117767"/>
                          <a:pt x="1643673" y="0"/>
                        </a:cubicBezTo>
                        <a:cubicBezTo>
                          <a:pt x="1726476" y="95313"/>
                          <a:pt x="1944189" y="-68134"/>
                          <a:pt x="2057564" y="0"/>
                        </a:cubicBezTo>
                        <a:cubicBezTo>
                          <a:pt x="2150728" y="51305"/>
                          <a:pt x="2281281" y="93284"/>
                          <a:pt x="2413511" y="0"/>
                        </a:cubicBezTo>
                        <a:cubicBezTo>
                          <a:pt x="2557697" y="-65518"/>
                          <a:pt x="2690637" y="-80446"/>
                          <a:pt x="2769458" y="0"/>
                        </a:cubicBezTo>
                        <a:cubicBezTo>
                          <a:pt x="2853949" y="118980"/>
                          <a:pt x="3131505" y="-194356"/>
                          <a:pt x="3299239" y="0"/>
                        </a:cubicBezTo>
                        <a:cubicBezTo>
                          <a:pt x="3490610" y="-240001"/>
                          <a:pt x="3786849" y="1215650"/>
                          <a:pt x="3701237" y="3276602"/>
                        </a:cubicBezTo>
                        <a:lnTo>
                          <a:pt x="3701237" y="3276602"/>
                        </a:lnTo>
                        <a:cubicBezTo>
                          <a:pt x="3739639" y="5413118"/>
                          <a:pt x="3522434" y="6581862"/>
                          <a:pt x="3299238" y="6553205"/>
                        </a:cubicBezTo>
                        <a:cubicBezTo>
                          <a:pt x="3124361" y="6492103"/>
                          <a:pt x="3024258" y="6574969"/>
                          <a:pt x="2914319" y="6553205"/>
                        </a:cubicBezTo>
                        <a:cubicBezTo>
                          <a:pt x="2812924" y="6523757"/>
                          <a:pt x="2694918" y="6411304"/>
                          <a:pt x="2587344" y="6553205"/>
                        </a:cubicBezTo>
                        <a:cubicBezTo>
                          <a:pt x="2485300" y="6656287"/>
                          <a:pt x="2388865" y="6554028"/>
                          <a:pt x="2231398" y="6553205"/>
                        </a:cubicBezTo>
                        <a:cubicBezTo>
                          <a:pt x="2076868" y="6542257"/>
                          <a:pt x="1948030" y="6590523"/>
                          <a:pt x="1817506" y="6553200"/>
                        </a:cubicBezTo>
                        <a:cubicBezTo>
                          <a:pt x="1660306" y="6511779"/>
                          <a:pt x="1576569" y="6501743"/>
                          <a:pt x="1432587" y="6553200"/>
                        </a:cubicBezTo>
                        <a:cubicBezTo>
                          <a:pt x="1311062" y="6624407"/>
                          <a:pt x="1181900" y="6590752"/>
                          <a:pt x="1047668" y="6553200"/>
                        </a:cubicBezTo>
                        <a:cubicBezTo>
                          <a:pt x="891095" y="6496047"/>
                          <a:pt x="673099" y="6514995"/>
                          <a:pt x="401998" y="6553200"/>
                        </a:cubicBezTo>
                        <a:cubicBezTo>
                          <a:pt x="329020" y="6266960"/>
                          <a:pt x="-6621" y="4783409"/>
                          <a:pt x="0" y="3276597"/>
                        </a:cubicBezTo>
                        <a:lnTo>
                          <a:pt x="0" y="3276602"/>
                        </a:lnTo>
                        <a:close/>
                      </a:path>
                      <a:path w="3701237" h="6553200" stroke="0" extrusionOk="0">
                        <a:moveTo>
                          <a:pt x="0" y="3276602"/>
                        </a:moveTo>
                        <a:cubicBezTo>
                          <a:pt x="-44638" y="1605359"/>
                          <a:pt x="213425" y="193789"/>
                          <a:pt x="401998" y="0"/>
                        </a:cubicBezTo>
                        <a:cubicBezTo>
                          <a:pt x="515858" y="-70402"/>
                          <a:pt x="690222" y="-54917"/>
                          <a:pt x="757944" y="0"/>
                        </a:cubicBezTo>
                        <a:cubicBezTo>
                          <a:pt x="808265" y="62179"/>
                          <a:pt x="950983" y="-51244"/>
                          <a:pt x="1142864" y="0"/>
                        </a:cubicBezTo>
                        <a:cubicBezTo>
                          <a:pt x="1290844" y="40102"/>
                          <a:pt x="1307054" y="16551"/>
                          <a:pt x="1469838" y="0"/>
                        </a:cubicBezTo>
                        <a:cubicBezTo>
                          <a:pt x="1616887" y="-26807"/>
                          <a:pt x="1696000" y="77609"/>
                          <a:pt x="1912702" y="0"/>
                        </a:cubicBezTo>
                        <a:cubicBezTo>
                          <a:pt x="2128872" y="-74201"/>
                          <a:pt x="2103600" y="-91523"/>
                          <a:pt x="2239677" y="0"/>
                        </a:cubicBezTo>
                        <a:cubicBezTo>
                          <a:pt x="2376789" y="77596"/>
                          <a:pt x="2465201" y="82679"/>
                          <a:pt x="2653568" y="0"/>
                        </a:cubicBezTo>
                        <a:cubicBezTo>
                          <a:pt x="2807004" y="-86406"/>
                          <a:pt x="3029124" y="80376"/>
                          <a:pt x="3299239" y="0"/>
                        </a:cubicBezTo>
                        <a:cubicBezTo>
                          <a:pt x="3617826" y="390069"/>
                          <a:pt x="3530969" y="1540619"/>
                          <a:pt x="3701237" y="3276602"/>
                        </a:cubicBezTo>
                        <a:lnTo>
                          <a:pt x="3701237" y="3276602"/>
                        </a:lnTo>
                        <a:cubicBezTo>
                          <a:pt x="3719404" y="5083847"/>
                          <a:pt x="3556424" y="6345571"/>
                          <a:pt x="3299238" y="6553205"/>
                        </a:cubicBezTo>
                        <a:cubicBezTo>
                          <a:pt x="3235204" y="6711438"/>
                          <a:pt x="3014343" y="6614300"/>
                          <a:pt x="2914319" y="6553205"/>
                        </a:cubicBezTo>
                        <a:cubicBezTo>
                          <a:pt x="2787504" y="6463215"/>
                          <a:pt x="2715726" y="6427884"/>
                          <a:pt x="2558373" y="6553205"/>
                        </a:cubicBezTo>
                        <a:cubicBezTo>
                          <a:pt x="2397418" y="6706800"/>
                          <a:pt x="2225947" y="6581009"/>
                          <a:pt x="2115509" y="6553205"/>
                        </a:cubicBezTo>
                        <a:cubicBezTo>
                          <a:pt x="1985192" y="6529851"/>
                          <a:pt x="1813039" y="6578459"/>
                          <a:pt x="1730590" y="6553200"/>
                        </a:cubicBezTo>
                        <a:cubicBezTo>
                          <a:pt x="1661236" y="6517643"/>
                          <a:pt x="1499928" y="6593515"/>
                          <a:pt x="1374643" y="6553200"/>
                        </a:cubicBezTo>
                        <a:cubicBezTo>
                          <a:pt x="1246963" y="6510691"/>
                          <a:pt x="1172698" y="6508353"/>
                          <a:pt x="1018696" y="6553200"/>
                        </a:cubicBezTo>
                        <a:cubicBezTo>
                          <a:pt x="901966" y="6568736"/>
                          <a:pt x="567959" y="6564576"/>
                          <a:pt x="401998" y="6553200"/>
                        </a:cubicBezTo>
                        <a:cubicBezTo>
                          <a:pt x="323045" y="6353505"/>
                          <a:pt x="207838" y="5180184"/>
                          <a:pt x="0" y="3276597"/>
                        </a:cubicBezTo>
                        <a:lnTo>
                          <a:pt x="0" y="3276602"/>
                        </a:lnTo>
                        <a:close/>
                      </a:path>
                      <a:path w="3701237" h="6553200" fill="none" stroke="0" extrusionOk="0">
                        <a:moveTo>
                          <a:pt x="0" y="3276602"/>
                        </a:moveTo>
                        <a:cubicBezTo>
                          <a:pt x="35497" y="1456911"/>
                          <a:pt x="141954" y="-79093"/>
                          <a:pt x="401998" y="0"/>
                        </a:cubicBezTo>
                        <a:cubicBezTo>
                          <a:pt x="597909" y="65686"/>
                          <a:pt x="630902" y="-67231"/>
                          <a:pt x="873835" y="0"/>
                        </a:cubicBezTo>
                        <a:cubicBezTo>
                          <a:pt x="1073175" y="67026"/>
                          <a:pt x="1143508" y="99791"/>
                          <a:pt x="1258754" y="0"/>
                        </a:cubicBezTo>
                        <a:cubicBezTo>
                          <a:pt x="1364153" y="-107583"/>
                          <a:pt x="1562218" y="-98447"/>
                          <a:pt x="1643673" y="0"/>
                        </a:cubicBezTo>
                        <a:cubicBezTo>
                          <a:pt x="1725805" y="87397"/>
                          <a:pt x="1952992" y="-64878"/>
                          <a:pt x="2057564" y="0"/>
                        </a:cubicBezTo>
                        <a:cubicBezTo>
                          <a:pt x="2159148" y="77068"/>
                          <a:pt x="2275693" y="97768"/>
                          <a:pt x="2413511" y="0"/>
                        </a:cubicBezTo>
                        <a:cubicBezTo>
                          <a:pt x="2543500" y="-73524"/>
                          <a:pt x="2696547" y="-66582"/>
                          <a:pt x="2769458" y="0"/>
                        </a:cubicBezTo>
                        <a:cubicBezTo>
                          <a:pt x="2874406" y="94902"/>
                          <a:pt x="3091723" y="-180266"/>
                          <a:pt x="3299239" y="0"/>
                        </a:cubicBezTo>
                        <a:cubicBezTo>
                          <a:pt x="3360009" y="-54164"/>
                          <a:pt x="3558244" y="1334665"/>
                          <a:pt x="3701237" y="3276602"/>
                        </a:cubicBezTo>
                        <a:lnTo>
                          <a:pt x="3701237" y="3276602"/>
                        </a:lnTo>
                        <a:cubicBezTo>
                          <a:pt x="3710270" y="5403073"/>
                          <a:pt x="3551495" y="6586532"/>
                          <a:pt x="3299238" y="6553205"/>
                        </a:cubicBezTo>
                        <a:cubicBezTo>
                          <a:pt x="3157792" y="6503207"/>
                          <a:pt x="2992274" y="6575527"/>
                          <a:pt x="2914319" y="6553205"/>
                        </a:cubicBezTo>
                        <a:cubicBezTo>
                          <a:pt x="2828882" y="6534570"/>
                          <a:pt x="2708678" y="6427477"/>
                          <a:pt x="2587344" y="6553205"/>
                        </a:cubicBezTo>
                        <a:cubicBezTo>
                          <a:pt x="2489678" y="6668606"/>
                          <a:pt x="2416110" y="6571876"/>
                          <a:pt x="2231398" y="6553205"/>
                        </a:cubicBezTo>
                        <a:cubicBezTo>
                          <a:pt x="2052709" y="6548138"/>
                          <a:pt x="1967306" y="6582992"/>
                          <a:pt x="1817506" y="6553200"/>
                        </a:cubicBezTo>
                        <a:cubicBezTo>
                          <a:pt x="1685864" y="6529218"/>
                          <a:pt x="1552270" y="6487615"/>
                          <a:pt x="1432587" y="6553200"/>
                        </a:cubicBezTo>
                        <a:cubicBezTo>
                          <a:pt x="1288294" y="6618216"/>
                          <a:pt x="1218085" y="6597850"/>
                          <a:pt x="1047668" y="6553200"/>
                        </a:cubicBezTo>
                        <a:cubicBezTo>
                          <a:pt x="846068" y="6491743"/>
                          <a:pt x="648155" y="6524060"/>
                          <a:pt x="401998" y="6553200"/>
                        </a:cubicBezTo>
                        <a:cubicBezTo>
                          <a:pt x="400937" y="6792073"/>
                          <a:pt x="-90202" y="5214227"/>
                          <a:pt x="0" y="3276597"/>
                        </a:cubicBezTo>
                        <a:lnTo>
                          <a:pt x="0" y="327660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 panose="020B0604020202020204" pitchFamily="34" charset="0"/>
                <a:cs typeface="Arial" panose="020B0604020202020204" pitchFamily="34" charset="0"/>
              </a:rPr>
              <a:t>N</a:t>
            </a:r>
            <a:r>
              <a:rPr lang="vi-VN" sz="4000" b="1" dirty="0">
                <a:solidFill>
                  <a:srgbClr val="002060"/>
                </a:solidFill>
                <a:latin typeface="Arial" panose="020B0604020202020204" pitchFamily="34" charset="0"/>
                <a:cs typeface="Arial" panose="020B0604020202020204" pitchFamily="34" charset="0"/>
              </a:rPr>
              <a:t>êu cảm nghĩ </a:t>
            </a:r>
            <a:r>
              <a:rPr lang="en-US" sz="4000" b="1" dirty="0" err="1">
                <a:solidFill>
                  <a:srgbClr val="002060"/>
                </a:solidFill>
                <a:latin typeface="Arial" panose="020B0604020202020204" pitchFamily="34" charset="0"/>
                <a:cs typeface="Arial" panose="020B0604020202020204" pitchFamily="34" charset="0"/>
              </a:rPr>
              <a:t>của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vi-VN" sz="4000" b="1" dirty="0">
                <a:solidFill>
                  <a:srgbClr val="002060"/>
                </a:solidFill>
                <a:latin typeface="Arial" panose="020B0604020202020204" pitchFamily="34" charset="0"/>
                <a:cs typeface="Arial" panose="020B0604020202020204" pitchFamily="34" charset="0"/>
              </a:rPr>
              <a:t>về việc đi học của các bạn nhỏ? </a:t>
            </a:r>
            <a:endParaRPr lang="en-US"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8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4" name="Freeform 4"/>
          <p:cNvSpPr/>
          <p:nvPr/>
        </p:nvSpPr>
        <p:spPr>
          <a:xfrm rot="10504878">
            <a:off x="1663665" y="-343056"/>
            <a:ext cx="13563924" cy="11393740"/>
          </a:xfrm>
          <a:custGeom>
            <a:avLst/>
            <a:gdLst/>
            <a:ahLst/>
            <a:cxnLst/>
            <a:rect l="l" t="t" r="r" b="b"/>
            <a:pathLst>
              <a:path w="11981944" h="11393740">
                <a:moveTo>
                  <a:pt x="0" y="0"/>
                </a:moveTo>
                <a:lnTo>
                  <a:pt x="11981944" y="0"/>
                </a:lnTo>
                <a:lnTo>
                  <a:pt x="11981944" y="11393739"/>
                </a:lnTo>
                <a:lnTo>
                  <a:pt x="0" y="11393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98384" y="7142719"/>
            <a:ext cx="5852184" cy="4030692"/>
          </a:xfrm>
          <a:custGeom>
            <a:avLst/>
            <a:gdLst/>
            <a:ahLst/>
            <a:cxnLst/>
            <a:rect l="l" t="t" r="r" b="b"/>
            <a:pathLst>
              <a:path w="5852184" h="4030692">
                <a:moveTo>
                  <a:pt x="0" y="0"/>
                </a:moveTo>
                <a:lnTo>
                  <a:pt x="5852184" y="0"/>
                </a:lnTo>
                <a:lnTo>
                  <a:pt x="5852184" y="4030692"/>
                </a:lnTo>
                <a:lnTo>
                  <a:pt x="0" y="4030692"/>
                </a:lnTo>
                <a:lnTo>
                  <a:pt x="0" y="0"/>
                </a:lnTo>
                <a:close/>
              </a:path>
            </a:pathLst>
          </a:custGeom>
          <a:blipFill>
            <a:blip r:embed="rId6"/>
            <a:stretch>
              <a:fillRect/>
            </a:stretch>
          </a:blipFill>
        </p:spPr>
      </p:sp>
      <p:sp>
        <p:nvSpPr>
          <p:cNvPr id="6" name="Freeform 6"/>
          <p:cNvSpPr/>
          <p:nvPr/>
        </p:nvSpPr>
        <p:spPr>
          <a:xfrm flipH="1">
            <a:off x="14333208" y="6717407"/>
            <a:ext cx="5852184" cy="4030692"/>
          </a:xfrm>
          <a:custGeom>
            <a:avLst/>
            <a:gdLst/>
            <a:ahLst/>
            <a:cxnLst/>
            <a:rect l="l" t="t" r="r" b="b"/>
            <a:pathLst>
              <a:path w="5852184" h="4030692">
                <a:moveTo>
                  <a:pt x="5852184" y="0"/>
                </a:moveTo>
                <a:lnTo>
                  <a:pt x="0" y="0"/>
                </a:lnTo>
                <a:lnTo>
                  <a:pt x="0" y="4030692"/>
                </a:lnTo>
                <a:lnTo>
                  <a:pt x="5852184" y="4030692"/>
                </a:lnTo>
                <a:lnTo>
                  <a:pt x="5852184" y="0"/>
                </a:lnTo>
                <a:close/>
              </a:path>
            </a:pathLst>
          </a:custGeom>
          <a:blipFill>
            <a:blip r:embed="rId6"/>
            <a:stretch>
              <a:fillRect/>
            </a:stretch>
          </a:blipFill>
        </p:spPr>
      </p:sp>
      <p:sp>
        <p:nvSpPr>
          <p:cNvPr id="7" name="Freeform 7"/>
          <p:cNvSpPr/>
          <p:nvPr/>
        </p:nvSpPr>
        <p:spPr>
          <a:xfrm>
            <a:off x="-362536" y="6423659"/>
            <a:ext cx="1961788" cy="3863341"/>
          </a:xfrm>
          <a:custGeom>
            <a:avLst/>
            <a:gdLst/>
            <a:ahLst/>
            <a:cxnLst/>
            <a:rect l="l" t="t" r="r" b="b"/>
            <a:pathLst>
              <a:path w="1961788" h="3863341">
                <a:moveTo>
                  <a:pt x="0" y="0"/>
                </a:moveTo>
                <a:lnTo>
                  <a:pt x="1961789" y="0"/>
                </a:lnTo>
                <a:lnTo>
                  <a:pt x="1961789" y="3863341"/>
                </a:lnTo>
                <a:lnTo>
                  <a:pt x="0" y="3863341"/>
                </a:lnTo>
                <a:lnTo>
                  <a:pt x="0" y="0"/>
                </a:lnTo>
                <a:close/>
              </a:path>
            </a:pathLst>
          </a:custGeom>
          <a:blipFill>
            <a:blip r:embed="rId7"/>
            <a:stretch>
              <a:fillRect l="-1817" r="-1817"/>
            </a:stretch>
          </a:blipFill>
        </p:spPr>
      </p:sp>
      <p:sp>
        <p:nvSpPr>
          <p:cNvPr id="8" name="Freeform 8"/>
          <p:cNvSpPr/>
          <p:nvPr/>
        </p:nvSpPr>
        <p:spPr>
          <a:xfrm flipH="1">
            <a:off x="16696703" y="6423659"/>
            <a:ext cx="1961788" cy="3863341"/>
          </a:xfrm>
          <a:custGeom>
            <a:avLst/>
            <a:gdLst/>
            <a:ahLst/>
            <a:cxnLst/>
            <a:rect l="l" t="t" r="r" b="b"/>
            <a:pathLst>
              <a:path w="1961788" h="3863341">
                <a:moveTo>
                  <a:pt x="1961788" y="0"/>
                </a:moveTo>
                <a:lnTo>
                  <a:pt x="0" y="0"/>
                </a:lnTo>
                <a:lnTo>
                  <a:pt x="0" y="3863341"/>
                </a:lnTo>
                <a:lnTo>
                  <a:pt x="1961788" y="3863341"/>
                </a:lnTo>
                <a:lnTo>
                  <a:pt x="1961788" y="0"/>
                </a:lnTo>
                <a:close/>
              </a:path>
            </a:pathLst>
          </a:custGeom>
          <a:blipFill>
            <a:blip r:embed="rId7"/>
            <a:stretch>
              <a:fillRect l="-1817" r="-1817"/>
            </a:stretch>
          </a:blipFill>
        </p:spPr>
      </p:sp>
      <p:sp>
        <p:nvSpPr>
          <p:cNvPr id="9" name="Freeform 9"/>
          <p:cNvSpPr/>
          <p:nvPr/>
        </p:nvSpPr>
        <p:spPr>
          <a:xfrm>
            <a:off x="13280754" y="2612889"/>
            <a:ext cx="1775225" cy="1397206"/>
          </a:xfrm>
          <a:custGeom>
            <a:avLst/>
            <a:gdLst/>
            <a:ahLst/>
            <a:cxnLst/>
            <a:rect l="l" t="t" r="r" b="b"/>
            <a:pathLst>
              <a:path w="2505338" h="2358149">
                <a:moveTo>
                  <a:pt x="0" y="0"/>
                </a:moveTo>
                <a:lnTo>
                  <a:pt x="2505338" y="0"/>
                </a:lnTo>
                <a:lnTo>
                  <a:pt x="2505338" y="2358150"/>
                </a:lnTo>
                <a:lnTo>
                  <a:pt x="0" y="2358150"/>
                </a:lnTo>
                <a:lnTo>
                  <a:pt x="0" y="0"/>
                </a:lnTo>
                <a:close/>
              </a:path>
            </a:pathLst>
          </a:custGeom>
          <a:blipFill>
            <a:blip r:embed="rId8"/>
            <a:stretch>
              <a:fillRect/>
            </a:stretch>
          </a:blipFill>
        </p:spPr>
      </p:sp>
      <p:sp>
        <p:nvSpPr>
          <p:cNvPr id="10" name="Freeform 10"/>
          <p:cNvSpPr/>
          <p:nvPr/>
        </p:nvSpPr>
        <p:spPr>
          <a:xfrm>
            <a:off x="1970002" y="394528"/>
            <a:ext cx="2242691" cy="2428835"/>
          </a:xfrm>
          <a:custGeom>
            <a:avLst/>
            <a:gdLst/>
            <a:ahLst/>
            <a:cxnLst/>
            <a:rect l="l" t="t" r="r" b="b"/>
            <a:pathLst>
              <a:path w="3055225" h="3174260">
                <a:moveTo>
                  <a:pt x="0" y="0"/>
                </a:moveTo>
                <a:lnTo>
                  <a:pt x="3055225" y="0"/>
                </a:lnTo>
                <a:lnTo>
                  <a:pt x="3055225" y="3174260"/>
                </a:lnTo>
                <a:lnTo>
                  <a:pt x="0" y="3174260"/>
                </a:lnTo>
                <a:lnTo>
                  <a:pt x="0" y="0"/>
                </a:lnTo>
                <a:close/>
              </a:path>
            </a:pathLst>
          </a:custGeom>
          <a:blipFill>
            <a:blip r:embed="rId9"/>
            <a:stretch>
              <a:fillRect/>
            </a:stretch>
          </a:blipFill>
        </p:spPr>
      </p:sp>
      <p:sp>
        <p:nvSpPr>
          <p:cNvPr id="12" name="Freeform 12"/>
          <p:cNvSpPr/>
          <p:nvPr/>
        </p:nvSpPr>
        <p:spPr>
          <a:xfrm rot="-10305430">
            <a:off x="14665854" y="38370"/>
            <a:ext cx="4061697" cy="1329283"/>
          </a:xfrm>
          <a:custGeom>
            <a:avLst/>
            <a:gdLst/>
            <a:ahLst/>
            <a:cxnLst/>
            <a:rect l="l" t="t" r="r" b="b"/>
            <a:pathLst>
              <a:path w="4061697" h="1329283">
                <a:moveTo>
                  <a:pt x="0" y="0"/>
                </a:moveTo>
                <a:lnTo>
                  <a:pt x="4061698" y="0"/>
                </a:lnTo>
                <a:lnTo>
                  <a:pt x="4061698" y="1329283"/>
                </a:lnTo>
                <a:lnTo>
                  <a:pt x="0" y="13292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6696703" y="2617001"/>
            <a:ext cx="1961788" cy="1883317"/>
          </a:xfrm>
          <a:custGeom>
            <a:avLst/>
            <a:gdLst/>
            <a:ahLst/>
            <a:cxnLst/>
            <a:rect l="l" t="t" r="r" b="b"/>
            <a:pathLst>
              <a:path w="1961788" h="1883317">
                <a:moveTo>
                  <a:pt x="0" y="0"/>
                </a:moveTo>
                <a:lnTo>
                  <a:pt x="1961788" y="0"/>
                </a:lnTo>
                <a:lnTo>
                  <a:pt x="1961788" y="1883317"/>
                </a:lnTo>
                <a:lnTo>
                  <a:pt x="0" y="18833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44214" y="2823363"/>
            <a:ext cx="1891170" cy="2109824"/>
          </a:xfrm>
          <a:custGeom>
            <a:avLst/>
            <a:gdLst/>
            <a:ahLst/>
            <a:cxnLst/>
            <a:rect l="l" t="t" r="r" b="b"/>
            <a:pathLst>
              <a:path w="1891170" h="2109824">
                <a:moveTo>
                  <a:pt x="0" y="0"/>
                </a:moveTo>
                <a:lnTo>
                  <a:pt x="1891170" y="0"/>
                </a:lnTo>
                <a:lnTo>
                  <a:pt x="1891170" y="2109824"/>
                </a:lnTo>
                <a:lnTo>
                  <a:pt x="0" y="21098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3218487" y="8732753"/>
            <a:ext cx="2960494" cy="2039040"/>
          </a:xfrm>
          <a:custGeom>
            <a:avLst/>
            <a:gdLst/>
            <a:ahLst/>
            <a:cxnLst/>
            <a:rect l="l" t="t" r="r" b="b"/>
            <a:pathLst>
              <a:path w="2960494" h="2039040">
                <a:moveTo>
                  <a:pt x="0" y="0"/>
                </a:moveTo>
                <a:lnTo>
                  <a:pt x="2960494" y="0"/>
                </a:lnTo>
                <a:lnTo>
                  <a:pt x="2960494" y="2039040"/>
                </a:lnTo>
                <a:lnTo>
                  <a:pt x="0" y="2039040"/>
                </a:lnTo>
                <a:lnTo>
                  <a:pt x="0" y="0"/>
                </a:lnTo>
                <a:close/>
              </a:path>
            </a:pathLst>
          </a:custGeom>
          <a:blipFill>
            <a:blip r:embed="rId6"/>
            <a:stretch>
              <a:fillRect/>
            </a:stretch>
          </a:blipFill>
        </p:spPr>
      </p:sp>
      <p:sp>
        <p:nvSpPr>
          <p:cNvPr id="18" name="Freeform 18"/>
          <p:cNvSpPr/>
          <p:nvPr/>
        </p:nvSpPr>
        <p:spPr>
          <a:xfrm flipH="1">
            <a:off x="12321951" y="8709059"/>
            <a:ext cx="2960494" cy="2039040"/>
          </a:xfrm>
          <a:custGeom>
            <a:avLst/>
            <a:gdLst/>
            <a:ahLst/>
            <a:cxnLst/>
            <a:rect l="l" t="t" r="r" b="b"/>
            <a:pathLst>
              <a:path w="2960494" h="2039040">
                <a:moveTo>
                  <a:pt x="2960494" y="0"/>
                </a:moveTo>
                <a:lnTo>
                  <a:pt x="0" y="0"/>
                </a:lnTo>
                <a:lnTo>
                  <a:pt x="0" y="2039040"/>
                </a:lnTo>
                <a:lnTo>
                  <a:pt x="2960494" y="2039040"/>
                </a:lnTo>
                <a:lnTo>
                  <a:pt x="2960494" y="0"/>
                </a:lnTo>
                <a:close/>
              </a:path>
            </a:pathLst>
          </a:custGeom>
          <a:blipFill>
            <a:blip r:embed="rId6"/>
            <a:stretch>
              <a:fillRect/>
            </a:stretch>
          </a:blipFill>
        </p:spPr>
      </p:sp>
      <p:pic>
        <p:nvPicPr>
          <p:cNvPr id="11" name="Picture 10">
            <a:extLst>
              <a:ext uri="{FF2B5EF4-FFF2-40B4-BE49-F238E27FC236}">
                <a16:creationId xmlns:a16="http://schemas.microsoft.com/office/drawing/2014/main" id="{01CE5B18-8A57-4D7B-64F9-C3FDA6ABE3ED}"/>
              </a:ext>
            </a:extLst>
          </p:cNvPr>
          <p:cNvPicPr>
            <a:picLocks noChangeAspect="1"/>
          </p:cNvPicPr>
          <p:nvPr/>
        </p:nvPicPr>
        <p:blipFill>
          <a:blip r:embed="rId16"/>
          <a:stretch>
            <a:fillRect/>
          </a:stretch>
        </p:blipFill>
        <p:spPr>
          <a:xfrm>
            <a:off x="2190287" y="3264840"/>
            <a:ext cx="13214846" cy="3538664"/>
          </a:xfrm>
          <a:prstGeom prst="rect">
            <a:avLst/>
          </a:prstGeom>
        </p:spPr>
      </p:pic>
    </p:spTree>
    <p:extLst>
      <p:ext uri="{BB962C8B-B14F-4D97-AF65-F5344CB8AC3E}">
        <p14:creationId xmlns:p14="http://schemas.microsoft.com/office/powerpoint/2010/main" val="218655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4" name="Freeform 4"/>
          <p:cNvSpPr/>
          <p:nvPr/>
        </p:nvSpPr>
        <p:spPr>
          <a:xfrm>
            <a:off x="-269985" y="8229600"/>
            <a:ext cx="18827971" cy="2997441"/>
          </a:xfrm>
          <a:custGeom>
            <a:avLst/>
            <a:gdLst/>
            <a:ahLst/>
            <a:cxnLst/>
            <a:rect l="l" t="t" r="r" b="b"/>
            <a:pathLst>
              <a:path w="18827971" h="2997441">
                <a:moveTo>
                  <a:pt x="0" y="0"/>
                </a:moveTo>
                <a:lnTo>
                  <a:pt x="18827970" y="0"/>
                </a:lnTo>
                <a:lnTo>
                  <a:pt x="18827970" y="2997441"/>
                </a:lnTo>
                <a:lnTo>
                  <a:pt x="0" y="2997441"/>
                </a:lnTo>
                <a:lnTo>
                  <a:pt x="0" y="0"/>
                </a:lnTo>
                <a:close/>
              </a:path>
            </a:pathLst>
          </a:custGeom>
          <a:blipFill>
            <a:blip r:embed="rId4"/>
            <a:stretch>
              <a:fillRect b="-71951"/>
            </a:stretch>
          </a:blipFill>
        </p:spPr>
      </p:sp>
      <p:grpSp>
        <p:nvGrpSpPr>
          <p:cNvPr id="5" name="Group 5"/>
          <p:cNvGrpSpPr/>
          <p:nvPr/>
        </p:nvGrpSpPr>
        <p:grpSpPr>
          <a:xfrm>
            <a:off x="381071" y="345838"/>
            <a:ext cx="17657818" cy="9812082"/>
            <a:chOff x="0" y="0"/>
            <a:chExt cx="3651808" cy="1804020"/>
          </a:xfrm>
        </p:grpSpPr>
        <p:sp>
          <p:nvSpPr>
            <p:cNvPr id="6" name="Freeform 6"/>
            <p:cNvSpPr/>
            <p:nvPr/>
          </p:nvSpPr>
          <p:spPr>
            <a:xfrm>
              <a:off x="0" y="0"/>
              <a:ext cx="3651808" cy="1804020"/>
            </a:xfrm>
            <a:custGeom>
              <a:avLst/>
              <a:gdLst/>
              <a:ahLst/>
              <a:cxnLst/>
              <a:rect l="l" t="t" r="r" b="b"/>
              <a:pathLst>
                <a:path w="3651808" h="1804020">
                  <a:moveTo>
                    <a:pt x="55836" y="0"/>
                  </a:moveTo>
                  <a:lnTo>
                    <a:pt x="3595972" y="0"/>
                  </a:lnTo>
                  <a:cubicBezTo>
                    <a:pt x="3626810" y="0"/>
                    <a:pt x="3651808" y="24999"/>
                    <a:pt x="3651808" y="55836"/>
                  </a:cubicBezTo>
                  <a:lnTo>
                    <a:pt x="3651808" y="1748184"/>
                  </a:lnTo>
                  <a:cubicBezTo>
                    <a:pt x="3651808" y="1762993"/>
                    <a:pt x="3645926" y="1777195"/>
                    <a:pt x="3635454" y="1787666"/>
                  </a:cubicBezTo>
                  <a:cubicBezTo>
                    <a:pt x="3624983" y="1798137"/>
                    <a:pt x="3610781" y="1804020"/>
                    <a:pt x="3595972" y="1804020"/>
                  </a:cubicBezTo>
                  <a:lnTo>
                    <a:pt x="55836" y="1804020"/>
                  </a:lnTo>
                  <a:cubicBezTo>
                    <a:pt x="41027" y="1804020"/>
                    <a:pt x="26825" y="1798137"/>
                    <a:pt x="16354" y="1787666"/>
                  </a:cubicBezTo>
                  <a:cubicBezTo>
                    <a:pt x="5883" y="1777195"/>
                    <a:pt x="0" y="1762993"/>
                    <a:pt x="0" y="1748184"/>
                  </a:cubicBezTo>
                  <a:lnTo>
                    <a:pt x="0" y="55836"/>
                  </a:lnTo>
                  <a:cubicBezTo>
                    <a:pt x="0" y="41027"/>
                    <a:pt x="5883" y="26825"/>
                    <a:pt x="16354" y="16354"/>
                  </a:cubicBezTo>
                  <a:cubicBezTo>
                    <a:pt x="26825" y="5883"/>
                    <a:pt x="41027" y="0"/>
                    <a:pt x="55836" y="0"/>
                  </a:cubicBezTo>
                  <a:close/>
                </a:path>
              </a:pathLst>
            </a:custGeom>
            <a:solidFill>
              <a:srgbClr val="FC9797"/>
            </a:solidFill>
          </p:spPr>
        </p:sp>
        <p:sp>
          <p:nvSpPr>
            <p:cNvPr id="7" name="TextBox 7"/>
            <p:cNvSpPr txBox="1"/>
            <p:nvPr/>
          </p:nvSpPr>
          <p:spPr>
            <a:xfrm>
              <a:off x="0" y="-38100"/>
              <a:ext cx="3651808" cy="18421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3230" y="592164"/>
            <a:ext cx="16981370" cy="9348998"/>
            <a:chOff x="0" y="0"/>
            <a:chExt cx="3192826" cy="1420491"/>
          </a:xfrm>
        </p:grpSpPr>
        <p:sp>
          <p:nvSpPr>
            <p:cNvPr id="9" name="Freeform 9"/>
            <p:cNvSpPr/>
            <p:nvPr/>
          </p:nvSpPr>
          <p:spPr>
            <a:xfrm>
              <a:off x="0" y="0"/>
              <a:ext cx="3192826" cy="1420491"/>
            </a:xfrm>
            <a:custGeom>
              <a:avLst/>
              <a:gdLst/>
              <a:ahLst/>
              <a:cxnLst/>
              <a:rect l="l" t="t" r="r" b="b"/>
              <a:pathLst>
                <a:path w="3192826" h="1420491">
                  <a:moveTo>
                    <a:pt x="63863" y="0"/>
                  </a:moveTo>
                  <a:lnTo>
                    <a:pt x="3128964" y="0"/>
                  </a:lnTo>
                  <a:cubicBezTo>
                    <a:pt x="3145901" y="0"/>
                    <a:pt x="3162145" y="6728"/>
                    <a:pt x="3174121" y="18705"/>
                  </a:cubicBezTo>
                  <a:cubicBezTo>
                    <a:pt x="3186098" y="30682"/>
                    <a:pt x="3192826" y="46925"/>
                    <a:pt x="3192826" y="63863"/>
                  </a:cubicBezTo>
                  <a:lnTo>
                    <a:pt x="3192826" y="1356628"/>
                  </a:lnTo>
                  <a:cubicBezTo>
                    <a:pt x="3192826" y="1373566"/>
                    <a:pt x="3186098" y="1389809"/>
                    <a:pt x="3174121" y="1401786"/>
                  </a:cubicBezTo>
                  <a:cubicBezTo>
                    <a:pt x="3162145" y="1413762"/>
                    <a:pt x="3145901" y="1420491"/>
                    <a:pt x="3128964" y="1420491"/>
                  </a:cubicBezTo>
                  <a:lnTo>
                    <a:pt x="63863" y="1420491"/>
                  </a:lnTo>
                  <a:cubicBezTo>
                    <a:pt x="46925" y="1420491"/>
                    <a:pt x="30682" y="1413762"/>
                    <a:pt x="18705" y="1401786"/>
                  </a:cubicBezTo>
                  <a:cubicBezTo>
                    <a:pt x="6728" y="1389809"/>
                    <a:pt x="0" y="1373566"/>
                    <a:pt x="0" y="1356628"/>
                  </a:cubicBezTo>
                  <a:lnTo>
                    <a:pt x="0" y="63863"/>
                  </a:lnTo>
                  <a:cubicBezTo>
                    <a:pt x="0" y="46925"/>
                    <a:pt x="6728" y="30682"/>
                    <a:pt x="18705" y="18705"/>
                  </a:cubicBezTo>
                  <a:cubicBezTo>
                    <a:pt x="30682" y="6728"/>
                    <a:pt x="46925" y="0"/>
                    <a:pt x="63863" y="0"/>
                  </a:cubicBezTo>
                  <a:close/>
                </a:path>
              </a:pathLst>
            </a:custGeom>
            <a:solidFill>
              <a:srgbClr val="FFFFFF"/>
            </a:solidFill>
          </p:spPr>
        </p:sp>
        <p:sp>
          <p:nvSpPr>
            <p:cNvPr id="10" name="TextBox 10"/>
            <p:cNvSpPr txBox="1"/>
            <p:nvPr/>
          </p:nvSpPr>
          <p:spPr>
            <a:xfrm>
              <a:off x="0" y="-38100"/>
              <a:ext cx="3192826" cy="1458591"/>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flipH="1">
            <a:off x="249111" y="7124699"/>
            <a:ext cx="1613298" cy="3174239"/>
          </a:xfrm>
          <a:custGeom>
            <a:avLst/>
            <a:gdLst/>
            <a:ahLst/>
            <a:cxnLst/>
            <a:rect l="l" t="t" r="r" b="b"/>
            <a:pathLst>
              <a:path w="2461399" h="4114800">
                <a:moveTo>
                  <a:pt x="2461399" y="0"/>
                </a:moveTo>
                <a:lnTo>
                  <a:pt x="0" y="0"/>
                </a:lnTo>
                <a:lnTo>
                  <a:pt x="0" y="4114800"/>
                </a:lnTo>
                <a:lnTo>
                  <a:pt x="2461399" y="4114800"/>
                </a:lnTo>
                <a:lnTo>
                  <a:pt x="246139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15180276" y="2534893"/>
            <a:ext cx="1943100" cy="1875989"/>
          </a:xfrm>
          <a:custGeom>
            <a:avLst/>
            <a:gdLst/>
            <a:ahLst/>
            <a:cxnLst/>
            <a:rect l="l" t="t" r="r" b="b"/>
            <a:pathLst>
              <a:path w="2867603" h="2892814">
                <a:moveTo>
                  <a:pt x="0" y="0"/>
                </a:moveTo>
                <a:lnTo>
                  <a:pt x="2867603" y="0"/>
                </a:lnTo>
                <a:lnTo>
                  <a:pt x="2867603" y="2892814"/>
                </a:lnTo>
                <a:lnTo>
                  <a:pt x="0" y="2892814"/>
                </a:lnTo>
                <a:lnTo>
                  <a:pt x="0" y="0"/>
                </a:lnTo>
                <a:close/>
              </a:path>
            </a:pathLst>
          </a:custGeom>
          <a:blipFill>
            <a:blip r:embed="rId7"/>
            <a:stretch>
              <a:fillRect t="-1495" b="-1495"/>
            </a:stretch>
          </a:blipFill>
        </p:spPr>
      </p:sp>
      <p:sp>
        <p:nvSpPr>
          <p:cNvPr id="32" name="Freeform 32"/>
          <p:cNvSpPr/>
          <p:nvPr/>
        </p:nvSpPr>
        <p:spPr>
          <a:xfrm>
            <a:off x="375247" y="129080"/>
            <a:ext cx="1558395" cy="1227723"/>
          </a:xfrm>
          <a:custGeom>
            <a:avLst/>
            <a:gdLst/>
            <a:ahLst/>
            <a:cxnLst/>
            <a:rect l="l" t="t" r="r" b="b"/>
            <a:pathLst>
              <a:path w="2592051" h="2235644">
                <a:moveTo>
                  <a:pt x="0" y="0"/>
                </a:moveTo>
                <a:lnTo>
                  <a:pt x="2592052" y="0"/>
                </a:lnTo>
                <a:lnTo>
                  <a:pt x="2592052" y="2235644"/>
                </a:lnTo>
                <a:lnTo>
                  <a:pt x="0" y="2235644"/>
                </a:lnTo>
                <a:lnTo>
                  <a:pt x="0" y="0"/>
                </a:lnTo>
                <a:close/>
              </a:path>
            </a:pathLst>
          </a:custGeom>
          <a:blipFill>
            <a:blip r:embed="rId8"/>
            <a:stretch>
              <a:fillRect/>
            </a:stretch>
          </a:blipFill>
        </p:spPr>
      </p:sp>
      <p:pic>
        <p:nvPicPr>
          <p:cNvPr id="33" name="Picture 32" descr="A group of children walking on a dirt road&#10;&#10;Description automatically generated">
            <a:extLst>
              <a:ext uri="{FF2B5EF4-FFF2-40B4-BE49-F238E27FC236}">
                <a16:creationId xmlns:a16="http://schemas.microsoft.com/office/drawing/2014/main" id="{208C4442-A0C3-7162-0E75-FCFDBA1CBE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2876" y="4544760"/>
            <a:ext cx="6974053" cy="5826125"/>
          </a:xfrm>
          <a:prstGeom prst="rect">
            <a:avLst/>
          </a:prstGeom>
          <a:ln>
            <a:noFill/>
          </a:ln>
          <a:effectLst>
            <a:softEdge rad="112500"/>
          </a:effectLst>
        </p:spPr>
      </p:pic>
      <p:pic>
        <p:nvPicPr>
          <p:cNvPr id="34" name="Picture 33">
            <a:extLst>
              <a:ext uri="{FF2B5EF4-FFF2-40B4-BE49-F238E27FC236}">
                <a16:creationId xmlns:a16="http://schemas.microsoft.com/office/drawing/2014/main" id="{6C48C3B4-7D4B-61FD-A119-0C1882102822}"/>
              </a:ext>
            </a:extLst>
          </p:cNvPr>
          <p:cNvPicPr>
            <a:picLocks noChangeAspect="1"/>
          </p:cNvPicPr>
          <p:nvPr/>
        </p:nvPicPr>
        <p:blipFill>
          <a:blip r:embed="rId10"/>
          <a:stretch>
            <a:fillRect/>
          </a:stretch>
        </p:blipFill>
        <p:spPr>
          <a:xfrm>
            <a:off x="5559404" y="592633"/>
            <a:ext cx="7965031" cy="1069093"/>
          </a:xfrm>
          <a:prstGeom prst="rect">
            <a:avLst/>
          </a:prstGeom>
        </p:spPr>
      </p:pic>
      <p:sp>
        <p:nvSpPr>
          <p:cNvPr id="35" name="TextBox 34">
            <a:extLst>
              <a:ext uri="{FF2B5EF4-FFF2-40B4-BE49-F238E27FC236}">
                <a16:creationId xmlns:a16="http://schemas.microsoft.com/office/drawing/2014/main" id="{7D422962-5A77-EB0A-3081-01AA1839F7D4}"/>
              </a:ext>
            </a:extLst>
          </p:cNvPr>
          <p:cNvSpPr txBox="1"/>
          <p:nvPr/>
        </p:nvSpPr>
        <p:spPr>
          <a:xfrm>
            <a:off x="1974483" y="1872142"/>
            <a:ext cx="7104434" cy="7848302"/>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Bình minh vừa tỉnh giấc</a:t>
            </a:r>
          </a:p>
          <a:p>
            <a:pPr algn="just"/>
            <a:r>
              <a:rPr lang="vi-VN" sz="3600" b="1" i="0" dirty="0">
                <a:solidFill>
                  <a:srgbClr val="000000"/>
                </a:solidFill>
                <a:effectLst/>
                <a:ea typeface="Cambria" panose="02040503050406030204" pitchFamily="18" charset="0"/>
                <a:cs typeface="Calibri" panose="020F0502020204030204" pitchFamily="34" charset="0"/>
              </a:rPr>
              <a:t>Nắng nhuộm hồng núi xanh</a:t>
            </a:r>
          </a:p>
          <a:p>
            <a:pPr algn="just"/>
            <a:r>
              <a:rPr lang="vi-VN" sz="3600" b="1" i="0" dirty="0">
                <a:solidFill>
                  <a:srgbClr val="000000"/>
                </a:solidFill>
                <a:effectLst/>
                <a:ea typeface="Cambria" panose="02040503050406030204" pitchFamily="18" charset="0"/>
                <a:cs typeface="Calibri" panose="020F0502020204030204" pitchFamily="34" charset="0"/>
              </a:rPr>
              <a:t>Tiếng trống rung vách đá</a:t>
            </a:r>
          </a:p>
          <a:p>
            <a:pPr algn="just"/>
            <a:r>
              <a:rPr lang="vi-VN" sz="3600" b="1" i="0" dirty="0">
                <a:solidFill>
                  <a:srgbClr val="000000"/>
                </a:solidFill>
                <a:effectLst/>
                <a:ea typeface="Cambria" panose="02040503050406030204" pitchFamily="18" charset="0"/>
                <a:cs typeface="Calibri" panose="020F0502020204030204" pitchFamily="34" charset="0"/>
              </a:rPr>
              <a:t>Giục đôi chân bước nhanh.</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Bóng em nhoà bóng núi</a:t>
            </a:r>
          </a:p>
          <a:p>
            <a:pPr algn="just"/>
            <a:r>
              <a:rPr lang="vi-VN" sz="3600" b="1" i="0" dirty="0">
                <a:solidFill>
                  <a:srgbClr val="000000"/>
                </a:solidFill>
                <a:effectLst/>
                <a:ea typeface="Cambria" panose="02040503050406030204" pitchFamily="18" charset="0"/>
                <a:cs typeface="Calibri" panose="020F0502020204030204" pitchFamily="34" charset="0"/>
              </a:rPr>
              <a:t>Hun hút mấy thung sâu</a:t>
            </a:r>
          </a:p>
          <a:p>
            <a:pPr algn="just"/>
            <a:r>
              <a:rPr lang="vi-VN" sz="3600" b="1" i="0" dirty="0">
                <a:solidFill>
                  <a:srgbClr val="000000"/>
                </a:solidFill>
                <a:effectLst/>
                <a:ea typeface="Cambria" panose="02040503050406030204" pitchFamily="18" charset="0"/>
                <a:cs typeface="Calibri" panose="020F0502020204030204" pitchFamily="34" charset="0"/>
              </a:rPr>
              <a:t>Gió đưa theo tiếng sáo</a:t>
            </a:r>
          </a:p>
          <a:p>
            <a:pPr algn="just"/>
            <a:r>
              <a:rPr lang="vi-VN" sz="3600" b="1" i="0" dirty="0">
                <a:solidFill>
                  <a:srgbClr val="000000"/>
                </a:solidFill>
                <a:effectLst/>
                <a:ea typeface="Cambria" panose="02040503050406030204" pitchFamily="18" charset="0"/>
                <a:cs typeface="Calibri" panose="020F0502020204030204" pitchFamily="34" charset="0"/>
              </a:rPr>
              <a:t>La đà trên tán lau.</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Em đi tìm cái chữ</a:t>
            </a:r>
          </a:p>
          <a:p>
            <a:pPr algn="just"/>
            <a:r>
              <a:rPr lang="vi-VN" sz="3600" b="1" i="0" dirty="0">
                <a:solidFill>
                  <a:srgbClr val="000000"/>
                </a:solidFill>
                <a:effectLst/>
                <a:ea typeface="Cambria" panose="02040503050406030204" pitchFamily="18" charset="0"/>
                <a:cs typeface="Calibri" panose="020F0502020204030204" pitchFamily="34" charset="0"/>
              </a:rPr>
              <a:t>Vượt suối lại băng rừng</a:t>
            </a:r>
          </a:p>
          <a:p>
            <a:pPr algn="just"/>
            <a:r>
              <a:rPr lang="vi-VN" sz="3600" b="1" i="0" dirty="0">
                <a:solidFill>
                  <a:srgbClr val="000000"/>
                </a:solidFill>
                <a:effectLst/>
                <a:ea typeface="Cambria" panose="02040503050406030204" pitchFamily="18" charset="0"/>
                <a:cs typeface="Calibri" panose="020F0502020204030204" pitchFamily="34" charset="0"/>
              </a:rPr>
              <a:t>Đường xa chân có mỏi</a:t>
            </a:r>
          </a:p>
          <a:p>
            <a:pPr algn="just"/>
            <a:r>
              <a:rPr lang="vi-VN" sz="3600" b="1" i="0" dirty="0">
                <a:solidFill>
                  <a:srgbClr val="000000"/>
                </a:solidFill>
                <a:effectLst/>
                <a:ea typeface="Cambria" panose="02040503050406030204" pitchFamily="18" charset="0"/>
                <a:cs typeface="Calibri" panose="020F0502020204030204" pitchFamily="34" charset="0"/>
              </a:rPr>
              <a:t>Chữ vẫn gùi trên lưng.</a:t>
            </a:r>
          </a:p>
        </p:txBody>
      </p:sp>
      <p:sp>
        <p:nvSpPr>
          <p:cNvPr id="36" name="TextBox 35">
            <a:extLst>
              <a:ext uri="{FF2B5EF4-FFF2-40B4-BE49-F238E27FC236}">
                <a16:creationId xmlns:a16="http://schemas.microsoft.com/office/drawing/2014/main" id="{C77B0C3E-F505-1382-97EE-CBA62AD906E7}"/>
              </a:ext>
            </a:extLst>
          </p:cNvPr>
          <p:cNvSpPr txBox="1"/>
          <p:nvPr/>
        </p:nvSpPr>
        <p:spPr>
          <a:xfrm>
            <a:off x="9016912" y="1779963"/>
            <a:ext cx="7104434" cy="5632311"/>
          </a:xfrm>
          <a:prstGeom prst="rect">
            <a:avLst/>
          </a:prstGeom>
          <a:noFill/>
        </p:spPr>
        <p:txBody>
          <a:bodyPr wrap="square" rtlCol="0">
            <a:spAutoFit/>
          </a:bodyPr>
          <a:lstStyle/>
          <a:p>
            <a:pPr algn="just"/>
            <a:r>
              <a:rPr lang="vi-VN" sz="3600" b="1" i="0" dirty="0">
                <a:solidFill>
                  <a:srgbClr val="000000"/>
                </a:solidFill>
                <a:effectLst/>
                <a:ea typeface="Cambria" panose="02040503050406030204" pitchFamily="18" charset="0"/>
                <a:cs typeface="Calibri" panose="020F0502020204030204" pitchFamily="34" charset="0"/>
              </a:rPr>
              <a:t>Cái chữ rơi xuống nương</a:t>
            </a:r>
          </a:p>
          <a:p>
            <a:pPr algn="just"/>
            <a:r>
              <a:rPr lang="vi-VN" sz="3600" b="1" i="0" dirty="0">
                <a:solidFill>
                  <a:srgbClr val="000000"/>
                </a:solidFill>
                <a:effectLst/>
                <a:ea typeface="Cambria" panose="02040503050406030204" pitchFamily="18" charset="0"/>
                <a:cs typeface="Calibri" panose="020F0502020204030204" pitchFamily="34" charset="0"/>
              </a:rPr>
              <a:t>Mùa cho bông trĩu hạt</a:t>
            </a:r>
          </a:p>
          <a:p>
            <a:pPr algn="just"/>
            <a:r>
              <a:rPr lang="vi-VN" sz="3600" b="1" i="0" dirty="0">
                <a:solidFill>
                  <a:srgbClr val="000000"/>
                </a:solidFill>
                <a:effectLst/>
                <a:ea typeface="Cambria" panose="02040503050406030204" pitchFamily="18" charset="0"/>
                <a:cs typeface="Calibri" panose="020F0502020204030204" pitchFamily="34" charset="0"/>
              </a:rPr>
              <a:t>Cái chữ bay lên ngàn</a:t>
            </a:r>
          </a:p>
          <a:p>
            <a:pPr algn="just"/>
            <a:r>
              <a:rPr lang="vi-VN" sz="3600" b="1" i="0" dirty="0">
                <a:solidFill>
                  <a:srgbClr val="000000"/>
                </a:solidFill>
                <a:effectLst/>
                <a:ea typeface="Cambria" panose="02040503050406030204" pitchFamily="18" charset="0"/>
                <a:cs typeface="Calibri" panose="020F0502020204030204" pitchFamily="34" charset="0"/>
              </a:rPr>
              <a:t>Rừng ríu ran chim hát.</a:t>
            </a:r>
          </a:p>
          <a:p>
            <a:pPr algn="just"/>
            <a:r>
              <a:rPr lang="vi-VN" sz="3600" b="1" i="0" dirty="0">
                <a:solidFill>
                  <a:srgbClr val="000000"/>
                </a:solidFill>
                <a:effectLst/>
                <a:ea typeface="Cambria" panose="02040503050406030204" pitchFamily="18" charset="0"/>
                <a:cs typeface="Calibri" panose="020F0502020204030204" pitchFamily="34" charset="0"/>
              </a:rPr>
              <a:t> </a:t>
            </a:r>
          </a:p>
          <a:p>
            <a:pPr algn="just"/>
            <a:r>
              <a:rPr lang="vi-VN" sz="3600" b="1" i="0" dirty="0">
                <a:solidFill>
                  <a:srgbClr val="000000"/>
                </a:solidFill>
                <a:effectLst/>
                <a:ea typeface="Cambria" panose="02040503050406030204" pitchFamily="18" charset="0"/>
                <a:cs typeface="Calibri" panose="020F0502020204030204" pitchFamily="34" charset="0"/>
              </a:rPr>
              <a:t>Càng đi chân càng vững</a:t>
            </a:r>
          </a:p>
          <a:p>
            <a:pPr algn="just"/>
            <a:r>
              <a:rPr lang="vi-VN" sz="3600" b="1" i="0" dirty="0">
                <a:solidFill>
                  <a:srgbClr val="000000"/>
                </a:solidFill>
                <a:effectLst/>
                <a:ea typeface="Cambria" panose="02040503050406030204" pitchFamily="18" charset="0"/>
                <a:cs typeface="Calibri" panose="020F0502020204030204" pitchFamily="34" charset="0"/>
              </a:rPr>
              <a:t>Lớp học ngang lưng đồi</a:t>
            </a:r>
          </a:p>
          <a:p>
            <a:pPr algn="just"/>
            <a:r>
              <a:rPr lang="vi-VN" sz="3600" b="1" i="0" dirty="0">
                <a:solidFill>
                  <a:srgbClr val="000000"/>
                </a:solidFill>
                <a:effectLst/>
                <a:ea typeface="Cambria" panose="02040503050406030204" pitchFamily="18" charset="0"/>
                <a:cs typeface="Calibri" panose="020F0502020204030204" pitchFamily="34" charset="0"/>
              </a:rPr>
              <a:t>Mắt em như sao sáng</a:t>
            </a:r>
          </a:p>
          <a:p>
            <a:pPr algn="just"/>
            <a:r>
              <a:rPr lang="vi-VN" sz="3600" b="1" i="0" dirty="0">
                <a:solidFill>
                  <a:srgbClr val="000000"/>
                </a:solidFill>
                <a:effectLst/>
                <a:ea typeface="Cambria" panose="02040503050406030204" pitchFamily="18" charset="0"/>
                <a:cs typeface="Calibri" panose="020F0502020204030204" pitchFamily="34" charset="0"/>
              </a:rPr>
              <a:t>Gặt chữ trên đỉnh trời!</a:t>
            </a:r>
          </a:p>
          <a:p>
            <a:pPr algn="r"/>
            <a:r>
              <a:rPr lang="vi-VN" sz="3600" b="1" dirty="0">
                <a:solidFill>
                  <a:srgbClr val="000000"/>
                </a:solidFill>
                <a:effectLst/>
                <a:ea typeface="Cambria" panose="02040503050406030204" pitchFamily="18" charset="0"/>
                <a:cs typeface="Calibri" panose="020F0502020204030204" pitchFamily="34" charset="0"/>
              </a:rPr>
              <a:t>(Bích Ngọc)</a:t>
            </a:r>
          </a:p>
        </p:txBody>
      </p:sp>
      <p:grpSp>
        <p:nvGrpSpPr>
          <p:cNvPr id="39" name="Group 38">
            <a:extLst>
              <a:ext uri="{FF2B5EF4-FFF2-40B4-BE49-F238E27FC236}">
                <a16:creationId xmlns:a16="http://schemas.microsoft.com/office/drawing/2014/main" id="{6D3847A6-E8BD-7780-1A2E-8A5A1B323DB9}"/>
              </a:ext>
            </a:extLst>
          </p:cNvPr>
          <p:cNvGrpSpPr/>
          <p:nvPr/>
        </p:nvGrpSpPr>
        <p:grpSpPr>
          <a:xfrm>
            <a:off x="1269484" y="7132379"/>
            <a:ext cx="779198" cy="799978"/>
            <a:chOff x="9129504" y="8063337"/>
            <a:chExt cx="779198" cy="799978"/>
          </a:xfrm>
        </p:grpSpPr>
        <p:sp>
          <p:nvSpPr>
            <p:cNvPr id="37" name="Oval 36">
              <a:extLst>
                <a:ext uri="{FF2B5EF4-FFF2-40B4-BE49-F238E27FC236}">
                  <a16:creationId xmlns:a16="http://schemas.microsoft.com/office/drawing/2014/main" id="{DD883E3F-ACC9-0880-2CB7-A53E5F3CA5BD}"/>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25DF363-B899-4A84-1393-FD737F9753D6}"/>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a:t>
              </a:r>
            </a:p>
          </p:txBody>
        </p:sp>
      </p:grpSp>
      <p:grpSp>
        <p:nvGrpSpPr>
          <p:cNvPr id="40" name="Group 39">
            <a:extLst>
              <a:ext uri="{FF2B5EF4-FFF2-40B4-BE49-F238E27FC236}">
                <a16:creationId xmlns:a16="http://schemas.microsoft.com/office/drawing/2014/main" id="{4566EE18-065A-ED63-6416-19CE4F0DC32D}"/>
              </a:ext>
            </a:extLst>
          </p:cNvPr>
          <p:cNvGrpSpPr/>
          <p:nvPr/>
        </p:nvGrpSpPr>
        <p:grpSpPr>
          <a:xfrm>
            <a:off x="1312551" y="4339951"/>
            <a:ext cx="779198" cy="799978"/>
            <a:chOff x="9129504" y="8063337"/>
            <a:chExt cx="779198" cy="799978"/>
          </a:xfrm>
        </p:grpSpPr>
        <p:sp>
          <p:nvSpPr>
            <p:cNvPr id="41" name="Oval 40">
              <a:extLst>
                <a:ext uri="{FF2B5EF4-FFF2-40B4-BE49-F238E27FC236}">
                  <a16:creationId xmlns:a16="http://schemas.microsoft.com/office/drawing/2014/main" id="{AAE9776C-C4C4-6C84-79B6-B86F818D9E5F}"/>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C481DAC-57F8-CBDD-63EC-E7BFCA75DDE2}"/>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2</a:t>
              </a:r>
            </a:p>
          </p:txBody>
        </p:sp>
      </p:grpSp>
      <p:grpSp>
        <p:nvGrpSpPr>
          <p:cNvPr id="43" name="Group 42">
            <a:extLst>
              <a:ext uri="{FF2B5EF4-FFF2-40B4-BE49-F238E27FC236}">
                <a16:creationId xmlns:a16="http://schemas.microsoft.com/office/drawing/2014/main" id="{BAA33397-E380-77F6-B199-33232CE9F538}"/>
              </a:ext>
            </a:extLst>
          </p:cNvPr>
          <p:cNvGrpSpPr/>
          <p:nvPr/>
        </p:nvGrpSpPr>
        <p:grpSpPr>
          <a:xfrm>
            <a:off x="1329239" y="1494245"/>
            <a:ext cx="779198" cy="799978"/>
            <a:chOff x="9129504" y="8063337"/>
            <a:chExt cx="779198" cy="799978"/>
          </a:xfrm>
        </p:grpSpPr>
        <p:sp>
          <p:nvSpPr>
            <p:cNvPr id="44" name="Oval 43">
              <a:extLst>
                <a:ext uri="{FF2B5EF4-FFF2-40B4-BE49-F238E27FC236}">
                  <a16:creationId xmlns:a16="http://schemas.microsoft.com/office/drawing/2014/main" id="{F359994A-A909-BB3C-211C-D54D39D59078}"/>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CDBFC1D-00B0-2EE1-7B56-8E94E480FEB1}"/>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a:t>
              </a:r>
            </a:p>
          </p:txBody>
        </p:sp>
      </p:grpSp>
      <p:grpSp>
        <p:nvGrpSpPr>
          <p:cNvPr id="46" name="Group 45">
            <a:extLst>
              <a:ext uri="{FF2B5EF4-FFF2-40B4-BE49-F238E27FC236}">
                <a16:creationId xmlns:a16="http://schemas.microsoft.com/office/drawing/2014/main" id="{E52E98C4-E8E5-7869-C586-DFA37BF4CA73}"/>
              </a:ext>
            </a:extLst>
          </p:cNvPr>
          <p:cNvGrpSpPr/>
          <p:nvPr/>
        </p:nvGrpSpPr>
        <p:grpSpPr>
          <a:xfrm>
            <a:off x="8345765" y="1654046"/>
            <a:ext cx="779198" cy="799978"/>
            <a:chOff x="9129504" y="8063337"/>
            <a:chExt cx="779198" cy="799978"/>
          </a:xfrm>
        </p:grpSpPr>
        <p:sp>
          <p:nvSpPr>
            <p:cNvPr id="47" name="Oval 46">
              <a:extLst>
                <a:ext uri="{FF2B5EF4-FFF2-40B4-BE49-F238E27FC236}">
                  <a16:creationId xmlns:a16="http://schemas.microsoft.com/office/drawing/2014/main" id="{87299B6F-8518-A05C-18E5-86693F90BC72}"/>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6AAD3DD-1EED-A54D-15BE-A16612AE8FD9}"/>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4</a:t>
              </a:r>
            </a:p>
          </p:txBody>
        </p:sp>
      </p:grpSp>
      <p:grpSp>
        <p:nvGrpSpPr>
          <p:cNvPr id="49" name="Group 48">
            <a:extLst>
              <a:ext uri="{FF2B5EF4-FFF2-40B4-BE49-F238E27FC236}">
                <a16:creationId xmlns:a16="http://schemas.microsoft.com/office/drawing/2014/main" id="{BFB95A3C-AD6E-8076-F08B-79F85954ECCB}"/>
              </a:ext>
            </a:extLst>
          </p:cNvPr>
          <p:cNvGrpSpPr/>
          <p:nvPr/>
        </p:nvGrpSpPr>
        <p:grpSpPr>
          <a:xfrm>
            <a:off x="8345765" y="4368238"/>
            <a:ext cx="779198" cy="799978"/>
            <a:chOff x="9129504" y="8063337"/>
            <a:chExt cx="779198" cy="799978"/>
          </a:xfrm>
        </p:grpSpPr>
        <p:sp>
          <p:nvSpPr>
            <p:cNvPr id="50" name="Oval 49">
              <a:extLst>
                <a:ext uri="{FF2B5EF4-FFF2-40B4-BE49-F238E27FC236}">
                  <a16:creationId xmlns:a16="http://schemas.microsoft.com/office/drawing/2014/main" id="{08346A06-C469-EDAF-2A07-B67009A61D1D}"/>
                </a:ext>
              </a:extLst>
            </p:cNvPr>
            <p:cNvSpPr/>
            <p:nvPr/>
          </p:nvSpPr>
          <p:spPr>
            <a:xfrm>
              <a:off x="9129504" y="8063337"/>
              <a:ext cx="779198" cy="79997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F3ABDC2-EDD1-CA9D-8FB1-C897FAEB063A}"/>
                </a:ext>
              </a:extLst>
            </p:cNvPr>
            <p:cNvSpPr txBox="1"/>
            <p:nvPr/>
          </p:nvSpPr>
          <p:spPr>
            <a:xfrm>
              <a:off x="9270973" y="8127142"/>
              <a:ext cx="3450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5</a:t>
              </a:r>
            </a:p>
          </p:txBody>
        </p:sp>
      </p:grpSp>
    </p:spTree>
    <p:extLst>
      <p:ext uri="{BB962C8B-B14F-4D97-AF65-F5344CB8AC3E}">
        <p14:creationId xmlns:p14="http://schemas.microsoft.com/office/powerpoint/2010/main" val="40948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1000"/>
                                        <p:tgtEl>
                                          <p:spTgt spid="46"/>
                                        </p:tgtEl>
                                      </p:cBhvr>
                                    </p:animEffect>
                                    <p:anim calcmode="lin" valueType="num">
                                      <p:cBhvr>
                                        <p:cTn id="45" dur="1000" fill="hold"/>
                                        <p:tgtEl>
                                          <p:spTgt spid="46"/>
                                        </p:tgtEl>
                                        <p:attrNameLst>
                                          <p:attrName>ppt_x</p:attrName>
                                        </p:attrNameLst>
                                      </p:cBhvr>
                                      <p:tavLst>
                                        <p:tav tm="0">
                                          <p:val>
                                            <p:strVal val="#ppt_x"/>
                                          </p:val>
                                        </p:tav>
                                        <p:tav tm="100000">
                                          <p:val>
                                            <p:strVal val="#ppt_x"/>
                                          </p:val>
                                        </p:tav>
                                      </p:tavLst>
                                    </p:anim>
                                    <p:anim calcmode="lin" valueType="num">
                                      <p:cBhvr>
                                        <p:cTn id="46" dur="1000" fill="hold"/>
                                        <p:tgtEl>
                                          <p:spTgt spid="4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42861"/>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latin typeface="Calibri" panose="020F0502020204030204"/>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400051" y="357188"/>
            <a:ext cx="17402174" cy="9586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latin typeface="Cambria" panose="02040503050406030204" pitchFamily="18" charset="0"/>
              <a:ea typeface="Cambria" panose="02040503050406030204" pitchFamily="18" charset="0"/>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582564" y="8563792"/>
            <a:ext cx="7162733"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914445"/>
            <a:endParaRPr lang="en-US">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5832799" y="8734030"/>
            <a:ext cx="7162733"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914445"/>
            <a:endParaRPr lang="en-US">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11707832" y="8563792"/>
            <a:ext cx="7162733"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914445"/>
            <a:endParaRPr lang="en-US">
              <a:solidFill>
                <a:prstClr val="black"/>
              </a:solidFill>
              <a:latin typeface="Calibri"/>
            </a:endParaRPr>
          </a:p>
        </p:txBody>
      </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4"/>
          <a:stretch>
            <a:fillRect/>
          </a:stretch>
        </p:blipFill>
        <p:spPr>
          <a:xfrm>
            <a:off x="2590800" y="525539"/>
            <a:ext cx="11206316" cy="1870776"/>
          </a:xfrm>
          <a:prstGeom prst="rect">
            <a:avLst/>
          </a:prstGeom>
        </p:spPr>
      </p:pic>
      <p:grpSp>
        <p:nvGrpSpPr>
          <p:cNvPr id="21" name="Group 20">
            <a:extLst>
              <a:ext uri="{FF2B5EF4-FFF2-40B4-BE49-F238E27FC236}">
                <a16:creationId xmlns:a16="http://schemas.microsoft.com/office/drawing/2014/main" id="{BE893F33-89FE-5EAF-C778-046ACF44FDB6}"/>
              </a:ext>
            </a:extLst>
          </p:cNvPr>
          <p:cNvGrpSpPr/>
          <p:nvPr/>
        </p:nvGrpSpPr>
        <p:grpSpPr>
          <a:xfrm>
            <a:off x="1534704" y="2976868"/>
            <a:ext cx="3432583" cy="1823534"/>
            <a:chOff x="4404700" y="3245187"/>
            <a:chExt cx="3432583" cy="1823534"/>
          </a:xfrm>
        </p:grpSpPr>
        <p:sp>
          <p:nvSpPr>
            <p:cNvPr id="18" name="Freeform: Shape 17">
              <a:extLst>
                <a:ext uri="{FF2B5EF4-FFF2-40B4-BE49-F238E27FC236}">
                  <a16:creationId xmlns:a16="http://schemas.microsoft.com/office/drawing/2014/main" id="{B34757C5-76B4-8136-02AF-30F785571FE3}"/>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39C7BE83-18B8-DE17-8561-4A70BBC6F191}"/>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nhuộm</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D08FB2EF-76E7-FA23-C4DE-70A7B533B2C3}"/>
              </a:ext>
            </a:extLst>
          </p:cNvPr>
          <p:cNvGrpSpPr/>
          <p:nvPr/>
        </p:nvGrpSpPr>
        <p:grpSpPr>
          <a:xfrm>
            <a:off x="3921829" y="5590392"/>
            <a:ext cx="3432583" cy="1823534"/>
            <a:chOff x="4404700" y="3245187"/>
            <a:chExt cx="3432583" cy="1823534"/>
          </a:xfrm>
        </p:grpSpPr>
        <p:sp>
          <p:nvSpPr>
            <p:cNvPr id="26" name="Freeform: Shape 25">
              <a:extLst>
                <a:ext uri="{FF2B5EF4-FFF2-40B4-BE49-F238E27FC236}">
                  <a16:creationId xmlns:a16="http://schemas.microsoft.com/office/drawing/2014/main" id="{36967253-C12C-EA6A-46FE-9FDFF969351A}"/>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a:extLst>
                <a:ext uri="{FF2B5EF4-FFF2-40B4-BE49-F238E27FC236}">
                  <a16:creationId xmlns:a16="http://schemas.microsoft.com/office/drawing/2014/main" id="{F65EB631-535F-C5FB-FF54-9117CA7B6D4A}"/>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nhòa</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E6D394A7-96F0-B40A-D21E-DB22EC9EE30F}"/>
              </a:ext>
            </a:extLst>
          </p:cNvPr>
          <p:cNvGrpSpPr/>
          <p:nvPr/>
        </p:nvGrpSpPr>
        <p:grpSpPr>
          <a:xfrm>
            <a:off x="5711417" y="2976868"/>
            <a:ext cx="3432583" cy="1823534"/>
            <a:chOff x="4404700" y="3245187"/>
            <a:chExt cx="3432583" cy="1823534"/>
          </a:xfrm>
        </p:grpSpPr>
        <p:sp>
          <p:nvSpPr>
            <p:cNvPr id="29" name="Freeform: Shape 28">
              <a:extLst>
                <a:ext uri="{FF2B5EF4-FFF2-40B4-BE49-F238E27FC236}">
                  <a16:creationId xmlns:a16="http://schemas.microsoft.com/office/drawing/2014/main" id="{8330B962-6CBA-E2DF-878E-3F45DBAAA6EC}"/>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058D7714-C15F-76F3-5BD4-6E5B13A3FAC0}"/>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hun</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hút</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1BD7C0BA-F7AB-737D-363E-41E52B659B8E}"/>
              </a:ext>
            </a:extLst>
          </p:cNvPr>
          <p:cNvGrpSpPr/>
          <p:nvPr/>
        </p:nvGrpSpPr>
        <p:grpSpPr>
          <a:xfrm>
            <a:off x="9934727" y="2976868"/>
            <a:ext cx="3675408" cy="1823534"/>
            <a:chOff x="4347887" y="3245187"/>
            <a:chExt cx="3675408" cy="1823534"/>
          </a:xfrm>
        </p:grpSpPr>
        <p:sp>
          <p:nvSpPr>
            <p:cNvPr id="32" name="Freeform: Shape 31">
              <a:extLst>
                <a:ext uri="{FF2B5EF4-FFF2-40B4-BE49-F238E27FC236}">
                  <a16:creationId xmlns:a16="http://schemas.microsoft.com/office/drawing/2014/main" id="{03D0530E-8C0F-0076-F1B8-39BAB903C54F}"/>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id="{86778423-A98B-DC74-6140-4148316BB236}"/>
                </a:ext>
              </a:extLst>
            </p:cNvPr>
            <p:cNvSpPr txBox="1"/>
            <p:nvPr/>
          </p:nvSpPr>
          <p:spPr>
            <a:xfrm>
              <a:off x="4347887" y="3476906"/>
              <a:ext cx="3675408"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sao</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sáng</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18D9D14B-C56E-B9D7-617E-7E3B83B5FECF}"/>
              </a:ext>
            </a:extLst>
          </p:cNvPr>
          <p:cNvGrpSpPr/>
          <p:nvPr/>
        </p:nvGrpSpPr>
        <p:grpSpPr>
          <a:xfrm>
            <a:off x="8163801" y="5729267"/>
            <a:ext cx="3492895" cy="1823534"/>
            <a:chOff x="4374543" y="3245187"/>
            <a:chExt cx="3492895" cy="1823534"/>
          </a:xfrm>
        </p:grpSpPr>
        <p:sp>
          <p:nvSpPr>
            <p:cNvPr id="35" name="Freeform: Shape 34">
              <a:extLst>
                <a:ext uri="{FF2B5EF4-FFF2-40B4-BE49-F238E27FC236}">
                  <a16:creationId xmlns:a16="http://schemas.microsoft.com/office/drawing/2014/main" id="{2C2651F6-8C16-2372-0864-F7ECF851D7FF}"/>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id="{737D5C04-A638-6826-97D1-52D6DCD508DA}"/>
                </a:ext>
              </a:extLst>
            </p:cNvPr>
            <p:cNvSpPr txBox="1"/>
            <p:nvPr/>
          </p:nvSpPr>
          <p:spPr>
            <a:xfrm>
              <a:off x="4374543" y="3551028"/>
              <a:ext cx="3492895"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tiếng</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sáo</a:t>
              </a:r>
              <a:endParaRPr lang="en-US" sz="6000" dirty="0">
                <a:solidFill>
                  <a:srgbClr val="002060"/>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D7BE1524-3301-839B-1AA5-F18D30ED7475}"/>
              </a:ext>
            </a:extLst>
          </p:cNvPr>
          <p:cNvGrpSpPr/>
          <p:nvPr/>
        </p:nvGrpSpPr>
        <p:grpSpPr>
          <a:xfrm>
            <a:off x="12512917" y="5631173"/>
            <a:ext cx="3432583" cy="1823534"/>
            <a:chOff x="4404700" y="3245187"/>
            <a:chExt cx="3432583" cy="1823534"/>
          </a:xfrm>
        </p:grpSpPr>
        <p:sp>
          <p:nvSpPr>
            <p:cNvPr id="38" name="Freeform: Shape 37">
              <a:extLst>
                <a:ext uri="{FF2B5EF4-FFF2-40B4-BE49-F238E27FC236}">
                  <a16:creationId xmlns:a16="http://schemas.microsoft.com/office/drawing/2014/main" id="{782F51FA-6B91-D30B-57A2-585E04264F61}"/>
                </a:ext>
              </a:extLst>
            </p:cNvPr>
            <p:cNvSpPr/>
            <p:nvPr/>
          </p:nvSpPr>
          <p:spPr>
            <a:xfrm>
              <a:off x="4404700" y="3245187"/>
              <a:ext cx="3432583" cy="1823534"/>
            </a:xfrm>
            <a:custGeom>
              <a:avLst/>
              <a:gdLst>
                <a:gd name="connsiteX0" fmla="*/ 2112860 w 3432583"/>
                <a:gd name="connsiteY0" fmla="*/ 0 h 1823534"/>
                <a:gd name="connsiteX1" fmla="*/ 2752803 w 3432583"/>
                <a:gd name="connsiteY1" fmla="*/ 310161 h 1823534"/>
                <a:gd name="connsiteX2" fmla="*/ 2783839 w 3432583"/>
                <a:gd name="connsiteY2" fmla="*/ 383266 h 1823534"/>
                <a:gd name="connsiteX3" fmla="*/ 2878032 w 3432583"/>
                <a:gd name="connsiteY3" fmla="*/ 390209 h 1823534"/>
                <a:gd name="connsiteX4" fmla="*/ 3432583 w 3432583"/>
                <a:gd name="connsiteY4" fmla="*/ 887724 h 1823534"/>
                <a:gd name="connsiteX5" fmla="*/ 2878032 w 3432583"/>
                <a:gd name="connsiteY5" fmla="*/ 1385239 h 1823534"/>
                <a:gd name="connsiteX6" fmla="*/ 2801135 w 3432583"/>
                <a:gd name="connsiteY6" fmla="*/ 1390907 h 1823534"/>
                <a:gd name="connsiteX7" fmla="*/ 2797393 w 3432583"/>
                <a:gd name="connsiteY7" fmla="*/ 1418048 h 1823534"/>
                <a:gd name="connsiteX8" fmla="*/ 2116981 w 3432583"/>
                <a:gd name="connsiteY8" fmla="*/ 1823534 h 1823534"/>
                <a:gd name="connsiteX9" fmla="*/ 1625880 w 3432583"/>
                <a:gd name="connsiteY9" fmla="*/ 1674794 h 1823534"/>
                <a:gd name="connsiteX10" fmla="*/ 1615560 w 3432583"/>
                <a:gd name="connsiteY10" fmla="*/ 1665648 h 1823534"/>
                <a:gd name="connsiteX11" fmla="*/ 1567885 w 3432583"/>
                <a:gd name="connsiteY11" fmla="*/ 1694411 h 1823534"/>
                <a:gd name="connsiteX12" fmla="*/ 1179571 w 3432583"/>
                <a:gd name="connsiteY12" fmla="*/ 1781140 h 1823534"/>
                <a:gd name="connsiteX13" fmla="*/ 499159 w 3432583"/>
                <a:gd name="connsiteY13" fmla="*/ 1375654 h 1823534"/>
                <a:gd name="connsiteX14" fmla="*/ 486082 w 3432583"/>
                <a:gd name="connsiteY14" fmla="*/ 1280802 h 1823534"/>
                <a:gd name="connsiteX15" fmla="*/ 424182 w 3432583"/>
                <a:gd name="connsiteY15" fmla="*/ 1266752 h 1823534"/>
                <a:gd name="connsiteX16" fmla="*/ 0 w 3432583"/>
                <a:gd name="connsiteY16" fmla="*/ 798828 h 1823534"/>
                <a:gd name="connsiteX17" fmla="*/ 694522 w 3432583"/>
                <a:gd name="connsiteY17" fmla="*/ 290996 h 1823534"/>
                <a:gd name="connsiteX18" fmla="*/ 796341 w 3432583"/>
                <a:gd name="connsiteY18" fmla="*/ 298501 h 1823534"/>
                <a:gd name="connsiteX19" fmla="*/ 838742 w 3432583"/>
                <a:gd name="connsiteY19" fmla="*/ 241381 h 1823534"/>
                <a:gd name="connsiteX20" fmla="*/ 1414651 w 3432583"/>
                <a:gd name="connsiteY20" fmla="*/ 17483 h 1823534"/>
                <a:gd name="connsiteX21" fmla="*/ 1684991 w 3432583"/>
                <a:gd name="connsiteY21" fmla="*/ 57391 h 1823534"/>
                <a:gd name="connsiteX22" fmla="*/ 1741730 w 3432583"/>
                <a:gd name="connsiteY22" fmla="*/ 79910 h 1823534"/>
                <a:gd name="connsiteX23" fmla="*/ 1842521 w 3432583"/>
                <a:gd name="connsiteY23" fmla="*/ 39908 h 1823534"/>
                <a:gd name="connsiteX24" fmla="*/ 2112860 w 3432583"/>
                <a:gd name="connsiteY24" fmla="*/ 0 h 18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2583" h="1823534">
                  <a:moveTo>
                    <a:pt x="2112860" y="0"/>
                  </a:moveTo>
                  <a:cubicBezTo>
                    <a:pt x="2400541" y="0"/>
                    <a:pt x="2647369" y="127892"/>
                    <a:pt x="2752803" y="310161"/>
                  </a:cubicBezTo>
                  <a:lnTo>
                    <a:pt x="2783839" y="383266"/>
                  </a:lnTo>
                  <a:lnTo>
                    <a:pt x="2878032" y="390209"/>
                  </a:lnTo>
                  <a:cubicBezTo>
                    <a:pt x="3194514" y="437563"/>
                    <a:pt x="3432583" y="642315"/>
                    <a:pt x="3432583" y="887724"/>
                  </a:cubicBezTo>
                  <a:cubicBezTo>
                    <a:pt x="3432583" y="1133134"/>
                    <a:pt x="3194514" y="1337885"/>
                    <a:pt x="2878032" y="1385239"/>
                  </a:cubicBezTo>
                  <a:lnTo>
                    <a:pt x="2801135" y="1390907"/>
                  </a:lnTo>
                  <a:lnTo>
                    <a:pt x="2797393" y="1418048"/>
                  </a:lnTo>
                  <a:cubicBezTo>
                    <a:pt x="2732631" y="1649459"/>
                    <a:pt x="2452608" y="1823534"/>
                    <a:pt x="2116981" y="1823534"/>
                  </a:cubicBezTo>
                  <a:cubicBezTo>
                    <a:pt x="1925194" y="1823534"/>
                    <a:pt x="1751564" y="1766693"/>
                    <a:pt x="1625880" y="1674794"/>
                  </a:cubicBezTo>
                  <a:lnTo>
                    <a:pt x="1615560" y="1665648"/>
                  </a:lnTo>
                  <a:lnTo>
                    <a:pt x="1567885" y="1694411"/>
                  </a:lnTo>
                  <a:cubicBezTo>
                    <a:pt x="1457039" y="1749167"/>
                    <a:pt x="1323411" y="1781140"/>
                    <a:pt x="1179571" y="1781140"/>
                  </a:cubicBezTo>
                  <a:cubicBezTo>
                    <a:pt x="843944" y="1781140"/>
                    <a:pt x="563921" y="1607065"/>
                    <a:pt x="499159" y="1375654"/>
                  </a:cubicBezTo>
                  <a:lnTo>
                    <a:pt x="486082" y="1280802"/>
                  </a:lnTo>
                  <a:lnTo>
                    <a:pt x="424182" y="1266752"/>
                  </a:lnTo>
                  <a:cubicBezTo>
                    <a:pt x="174908" y="1189659"/>
                    <a:pt x="0" y="1009179"/>
                    <a:pt x="0" y="798828"/>
                  </a:cubicBezTo>
                  <a:cubicBezTo>
                    <a:pt x="0" y="518360"/>
                    <a:pt x="310948" y="290996"/>
                    <a:pt x="694522" y="290996"/>
                  </a:cubicBezTo>
                  <a:lnTo>
                    <a:pt x="796341" y="298501"/>
                  </a:lnTo>
                  <a:lnTo>
                    <a:pt x="838742" y="241381"/>
                  </a:lnTo>
                  <a:cubicBezTo>
                    <a:pt x="963553" y="106297"/>
                    <a:pt x="1174917" y="17483"/>
                    <a:pt x="1414651" y="17483"/>
                  </a:cubicBezTo>
                  <a:cubicBezTo>
                    <a:pt x="1510545" y="17483"/>
                    <a:pt x="1601899" y="31693"/>
                    <a:pt x="1684991" y="57391"/>
                  </a:cubicBezTo>
                  <a:lnTo>
                    <a:pt x="1741730" y="79910"/>
                  </a:lnTo>
                  <a:lnTo>
                    <a:pt x="1842521" y="39908"/>
                  </a:lnTo>
                  <a:cubicBezTo>
                    <a:pt x="1925612" y="14210"/>
                    <a:pt x="2016967" y="0"/>
                    <a:pt x="2112860" y="0"/>
                  </a:cubicBez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Box 38">
              <a:extLst>
                <a:ext uri="{FF2B5EF4-FFF2-40B4-BE49-F238E27FC236}">
                  <a16:creationId xmlns:a16="http://schemas.microsoft.com/office/drawing/2014/main" id="{08C3ECFD-8462-30D0-D560-589C6F07AB51}"/>
                </a:ext>
              </a:extLst>
            </p:cNvPr>
            <p:cNvSpPr txBox="1"/>
            <p:nvPr/>
          </p:nvSpPr>
          <p:spPr>
            <a:xfrm>
              <a:off x="4744439" y="3575877"/>
              <a:ext cx="2805039" cy="1015663"/>
            </a:xfrm>
            <a:prstGeom prst="rect">
              <a:avLst/>
            </a:prstGeom>
            <a:noFill/>
          </p:spPr>
          <p:txBody>
            <a:bodyPr wrap="square">
              <a:spAutoFit/>
            </a:bodyPr>
            <a:lstStyle/>
            <a:p>
              <a:pPr algn="ctr"/>
              <a:r>
                <a:rPr lang="en-US" sz="6000" dirty="0" err="1">
                  <a:solidFill>
                    <a:srgbClr val="002060"/>
                  </a:solidFill>
                  <a:latin typeface="Arial" panose="020B0604020202020204" pitchFamily="34" charset="0"/>
                  <a:cs typeface="Arial" panose="020B0604020202020204" pitchFamily="34" charset="0"/>
                </a:rPr>
                <a:t>trĩu</a:t>
              </a:r>
              <a:r>
                <a:rPr lang="en-US" sz="6000" dirty="0">
                  <a:solidFill>
                    <a:srgbClr val="002060"/>
                  </a:solidFill>
                  <a:latin typeface="Arial" panose="020B0604020202020204" pitchFamily="34" charset="0"/>
                  <a:cs typeface="Arial" panose="020B0604020202020204" pitchFamily="34" charset="0"/>
                </a:rPr>
                <a:t> </a:t>
              </a:r>
              <a:r>
                <a:rPr lang="en-US" sz="6000" dirty="0" err="1">
                  <a:solidFill>
                    <a:srgbClr val="002060"/>
                  </a:solidFill>
                  <a:latin typeface="Arial" panose="020B0604020202020204" pitchFamily="34" charset="0"/>
                  <a:cs typeface="Arial" panose="020B0604020202020204" pitchFamily="34" charset="0"/>
                </a:rPr>
                <a:t>hạt</a:t>
              </a:r>
              <a:endParaRPr lang="en-US" sz="60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D9"/>
        </a:solidFill>
        <a:effectLst/>
      </p:bgPr>
    </p:bg>
    <p:spTree>
      <p:nvGrpSpPr>
        <p:cNvPr id="1" name=""/>
        <p:cNvGrpSpPr/>
        <p:nvPr/>
      </p:nvGrpSpPr>
      <p:grpSpPr>
        <a:xfrm>
          <a:off x="0" y="0"/>
          <a:ext cx="0" cy="0"/>
          <a:chOff x="0" y="0"/>
          <a:chExt cx="0" cy="0"/>
        </a:xfrm>
      </p:grpSpPr>
      <p:sp>
        <p:nvSpPr>
          <p:cNvPr id="2" name="Freeform 2"/>
          <p:cNvSpPr/>
          <p:nvPr/>
        </p:nvSpPr>
        <p:spPr>
          <a:xfrm>
            <a:off x="-1587856" y="-245924"/>
            <a:ext cx="10778847" cy="10778847"/>
          </a:xfrm>
          <a:custGeom>
            <a:avLst/>
            <a:gdLst/>
            <a:ahLst/>
            <a:cxnLst/>
            <a:rect l="l" t="t" r="r" b="b"/>
            <a:pathLst>
              <a:path w="10778847" h="10778847">
                <a:moveTo>
                  <a:pt x="0" y="0"/>
                </a:moveTo>
                <a:lnTo>
                  <a:pt x="10778847" y="0"/>
                </a:lnTo>
                <a:lnTo>
                  <a:pt x="10778847"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90991" y="-245924"/>
            <a:ext cx="10684865" cy="10778847"/>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2">
              <a:extLst>
                <a:ext uri="{96DAC541-7B7A-43D3-8B79-37D633B846F1}">
                  <asvg:svgBlip xmlns:asvg="http://schemas.microsoft.com/office/drawing/2016/SVG/main" r:embed="rId3"/>
                </a:ext>
              </a:extLst>
            </a:blip>
            <a:stretch>
              <a:fillRect l="-879"/>
            </a:stretch>
          </a:blipFill>
        </p:spPr>
      </p:sp>
      <p:sp>
        <p:nvSpPr>
          <p:cNvPr id="4" name="Freeform 4"/>
          <p:cNvSpPr/>
          <p:nvPr/>
        </p:nvSpPr>
        <p:spPr>
          <a:xfrm>
            <a:off x="-269985" y="8229600"/>
            <a:ext cx="18827971" cy="2997441"/>
          </a:xfrm>
          <a:custGeom>
            <a:avLst/>
            <a:gdLst/>
            <a:ahLst/>
            <a:cxnLst/>
            <a:rect l="l" t="t" r="r" b="b"/>
            <a:pathLst>
              <a:path w="18827971" h="2997441">
                <a:moveTo>
                  <a:pt x="0" y="0"/>
                </a:moveTo>
                <a:lnTo>
                  <a:pt x="18827970" y="0"/>
                </a:lnTo>
                <a:lnTo>
                  <a:pt x="18827970" y="2997441"/>
                </a:lnTo>
                <a:lnTo>
                  <a:pt x="0" y="2997441"/>
                </a:lnTo>
                <a:lnTo>
                  <a:pt x="0" y="0"/>
                </a:lnTo>
                <a:close/>
              </a:path>
            </a:pathLst>
          </a:custGeom>
          <a:blipFill>
            <a:blip r:embed="rId4"/>
            <a:stretch>
              <a:fillRect b="-71951"/>
            </a:stretch>
          </a:blipFill>
        </p:spPr>
      </p:sp>
      <p:grpSp>
        <p:nvGrpSpPr>
          <p:cNvPr id="5" name="Group 5"/>
          <p:cNvGrpSpPr/>
          <p:nvPr/>
        </p:nvGrpSpPr>
        <p:grpSpPr>
          <a:xfrm>
            <a:off x="381071" y="345838"/>
            <a:ext cx="17657818" cy="9812082"/>
            <a:chOff x="0" y="0"/>
            <a:chExt cx="3651808" cy="1804020"/>
          </a:xfrm>
        </p:grpSpPr>
        <p:sp>
          <p:nvSpPr>
            <p:cNvPr id="6" name="Freeform 6"/>
            <p:cNvSpPr/>
            <p:nvPr/>
          </p:nvSpPr>
          <p:spPr>
            <a:xfrm>
              <a:off x="0" y="0"/>
              <a:ext cx="3651808" cy="1804020"/>
            </a:xfrm>
            <a:custGeom>
              <a:avLst/>
              <a:gdLst/>
              <a:ahLst/>
              <a:cxnLst/>
              <a:rect l="l" t="t" r="r" b="b"/>
              <a:pathLst>
                <a:path w="3651808" h="1804020">
                  <a:moveTo>
                    <a:pt x="55836" y="0"/>
                  </a:moveTo>
                  <a:lnTo>
                    <a:pt x="3595972" y="0"/>
                  </a:lnTo>
                  <a:cubicBezTo>
                    <a:pt x="3626810" y="0"/>
                    <a:pt x="3651808" y="24999"/>
                    <a:pt x="3651808" y="55836"/>
                  </a:cubicBezTo>
                  <a:lnTo>
                    <a:pt x="3651808" y="1748184"/>
                  </a:lnTo>
                  <a:cubicBezTo>
                    <a:pt x="3651808" y="1762993"/>
                    <a:pt x="3645926" y="1777195"/>
                    <a:pt x="3635454" y="1787666"/>
                  </a:cubicBezTo>
                  <a:cubicBezTo>
                    <a:pt x="3624983" y="1798137"/>
                    <a:pt x="3610781" y="1804020"/>
                    <a:pt x="3595972" y="1804020"/>
                  </a:cubicBezTo>
                  <a:lnTo>
                    <a:pt x="55836" y="1804020"/>
                  </a:lnTo>
                  <a:cubicBezTo>
                    <a:pt x="41027" y="1804020"/>
                    <a:pt x="26825" y="1798137"/>
                    <a:pt x="16354" y="1787666"/>
                  </a:cubicBezTo>
                  <a:cubicBezTo>
                    <a:pt x="5883" y="1777195"/>
                    <a:pt x="0" y="1762993"/>
                    <a:pt x="0" y="1748184"/>
                  </a:cubicBezTo>
                  <a:lnTo>
                    <a:pt x="0" y="55836"/>
                  </a:lnTo>
                  <a:cubicBezTo>
                    <a:pt x="0" y="41027"/>
                    <a:pt x="5883" y="26825"/>
                    <a:pt x="16354" y="16354"/>
                  </a:cubicBezTo>
                  <a:cubicBezTo>
                    <a:pt x="26825" y="5883"/>
                    <a:pt x="41027" y="0"/>
                    <a:pt x="55836" y="0"/>
                  </a:cubicBezTo>
                  <a:close/>
                </a:path>
              </a:pathLst>
            </a:custGeom>
            <a:solidFill>
              <a:srgbClr val="FC9797"/>
            </a:solidFill>
          </p:spPr>
        </p:sp>
        <p:sp>
          <p:nvSpPr>
            <p:cNvPr id="7" name="TextBox 7"/>
            <p:cNvSpPr txBox="1"/>
            <p:nvPr/>
          </p:nvSpPr>
          <p:spPr>
            <a:xfrm>
              <a:off x="0" y="-38100"/>
              <a:ext cx="3651808" cy="18421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73230" y="592164"/>
            <a:ext cx="16981370" cy="9348998"/>
            <a:chOff x="0" y="0"/>
            <a:chExt cx="3192826" cy="1420491"/>
          </a:xfrm>
        </p:grpSpPr>
        <p:sp>
          <p:nvSpPr>
            <p:cNvPr id="9" name="Freeform 9"/>
            <p:cNvSpPr/>
            <p:nvPr/>
          </p:nvSpPr>
          <p:spPr>
            <a:xfrm>
              <a:off x="0" y="0"/>
              <a:ext cx="3192826" cy="1420491"/>
            </a:xfrm>
            <a:custGeom>
              <a:avLst/>
              <a:gdLst/>
              <a:ahLst/>
              <a:cxnLst/>
              <a:rect l="l" t="t" r="r" b="b"/>
              <a:pathLst>
                <a:path w="3192826" h="1420491">
                  <a:moveTo>
                    <a:pt x="63863" y="0"/>
                  </a:moveTo>
                  <a:lnTo>
                    <a:pt x="3128964" y="0"/>
                  </a:lnTo>
                  <a:cubicBezTo>
                    <a:pt x="3145901" y="0"/>
                    <a:pt x="3162145" y="6728"/>
                    <a:pt x="3174121" y="18705"/>
                  </a:cubicBezTo>
                  <a:cubicBezTo>
                    <a:pt x="3186098" y="30682"/>
                    <a:pt x="3192826" y="46925"/>
                    <a:pt x="3192826" y="63863"/>
                  </a:cubicBezTo>
                  <a:lnTo>
                    <a:pt x="3192826" y="1356628"/>
                  </a:lnTo>
                  <a:cubicBezTo>
                    <a:pt x="3192826" y="1373566"/>
                    <a:pt x="3186098" y="1389809"/>
                    <a:pt x="3174121" y="1401786"/>
                  </a:cubicBezTo>
                  <a:cubicBezTo>
                    <a:pt x="3162145" y="1413762"/>
                    <a:pt x="3145901" y="1420491"/>
                    <a:pt x="3128964" y="1420491"/>
                  </a:cubicBezTo>
                  <a:lnTo>
                    <a:pt x="63863" y="1420491"/>
                  </a:lnTo>
                  <a:cubicBezTo>
                    <a:pt x="46925" y="1420491"/>
                    <a:pt x="30682" y="1413762"/>
                    <a:pt x="18705" y="1401786"/>
                  </a:cubicBezTo>
                  <a:cubicBezTo>
                    <a:pt x="6728" y="1389809"/>
                    <a:pt x="0" y="1373566"/>
                    <a:pt x="0" y="1356628"/>
                  </a:cubicBezTo>
                  <a:lnTo>
                    <a:pt x="0" y="63863"/>
                  </a:lnTo>
                  <a:cubicBezTo>
                    <a:pt x="0" y="46925"/>
                    <a:pt x="6728" y="30682"/>
                    <a:pt x="18705" y="18705"/>
                  </a:cubicBezTo>
                  <a:cubicBezTo>
                    <a:pt x="30682" y="6728"/>
                    <a:pt x="46925" y="0"/>
                    <a:pt x="63863" y="0"/>
                  </a:cubicBezTo>
                  <a:close/>
                </a:path>
              </a:pathLst>
            </a:custGeom>
            <a:solidFill>
              <a:srgbClr val="FFFFFF"/>
            </a:solidFill>
          </p:spPr>
        </p:sp>
        <p:sp>
          <p:nvSpPr>
            <p:cNvPr id="10" name="TextBox 10"/>
            <p:cNvSpPr txBox="1"/>
            <p:nvPr/>
          </p:nvSpPr>
          <p:spPr>
            <a:xfrm>
              <a:off x="0" y="-38100"/>
              <a:ext cx="3192826" cy="1458591"/>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flipH="1">
            <a:off x="249111" y="7124699"/>
            <a:ext cx="1613298" cy="3174239"/>
          </a:xfrm>
          <a:custGeom>
            <a:avLst/>
            <a:gdLst/>
            <a:ahLst/>
            <a:cxnLst/>
            <a:rect l="l" t="t" r="r" b="b"/>
            <a:pathLst>
              <a:path w="2461399" h="4114800">
                <a:moveTo>
                  <a:pt x="2461399" y="0"/>
                </a:moveTo>
                <a:lnTo>
                  <a:pt x="0" y="0"/>
                </a:lnTo>
                <a:lnTo>
                  <a:pt x="0" y="4114800"/>
                </a:lnTo>
                <a:lnTo>
                  <a:pt x="2461399" y="4114800"/>
                </a:lnTo>
                <a:lnTo>
                  <a:pt x="246139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15180276" y="2534893"/>
            <a:ext cx="1943100" cy="1875989"/>
          </a:xfrm>
          <a:custGeom>
            <a:avLst/>
            <a:gdLst/>
            <a:ahLst/>
            <a:cxnLst/>
            <a:rect l="l" t="t" r="r" b="b"/>
            <a:pathLst>
              <a:path w="2867603" h="2892814">
                <a:moveTo>
                  <a:pt x="0" y="0"/>
                </a:moveTo>
                <a:lnTo>
                  <a:pt x="2867603" y="0"/>
                </a:lnTo>
                <a:lnTo>
                  <a:pt x="2867603" y="2892814"/>
                </a:lnTo>
                <a:lnTo>
                  <a:pt x="0" y="2892814"/>
                </a:lnTo>
                <a:lnTo>
                  <a:pt x="0" y="0"/>
                </a:lnTo>
                <a:close/>
              </a:path>
            </a:pathLst>
          </a:custGeom>
          <a:blipFill>
            <a:blip r:embed="rId7"/>
            <a:stretch>
              <a:fillRect t="-1495" b="-1495"/>
            </a:stretch>
          </a:blipFill>
        </p:spPr>
      </p:sp>
      <p:sp>
        <p:nvSpPr>
          <p:cNvPr id="32" name="Freeform 32"/>
          <p:cNvSpPr/>
          <p:nvPr/>
        </p:nvSpPr>
        <p:spPr>
          <a:xfrm>
            <a:off x="375247" y="129080"/>
            <a:ext cx="1558395" cy="1227723"/>
          </a:xfrm>
          <a:custGeom>
            <a:avLst/>
            <a:gdLst/>
            <a:ahLst/>
            <a:cxnLst/>
            <a:rect l="l" t="t" r="r" b="b"/>
            <a:pathLst>
              <a:path w="2592051" h="2235644">
                <a:moveTo>
                  <a:pt x="0" y="0"/>
                </a:moveTo>
                <a:lnTo>
                  <a:pt x="2592052" y="0"/>
                </a:lnTo>
                <a:lnTo>
                  <a:pt x="2592052" y="2235644"/>
                </a:lnTo>
                <a:lnTo>
                  <a:pt x="0" y="2235644"/>
                </a:lnTo>
                <a:lnTo>
                  <a:pt x="0" y="0"/>
                </a:lnTo>
                <a:close/>
              </a:path>
            </a:pathLst>
          </a:custGeom>
          <a:blipFill>
            <a:blip r:embed="rId8"/>
            <a:stretch>
              <a:fillRect/>
            </a:stretch>
          </a:blipFill>
        </p:spPr>
      </p:sp>
      <p:pic>
        <p:nvPicPr>
          <p:cNvPr id="34" name="Picture 33">
            <a:extLst>
              <a:ext uri="{FF2B5EF4-FFF2-40B4-BE49-F238E27FC236}">
                <a16:creationId xmlns:a16="http://schemas.microsoft.com/office/drawing/2014/main" id="{6C48C3B4-7D4B-61FD-A119-0C1882102822}"/>
              </a:ext>
            </a:extLst>
          </p:cNvPr>
          <p:cNvPicPr>
            <a:picLocks noChangeAspect="1"/>
          </p:cNvPicPr>
          <p:nvPr/>
        </p:nvPicPr>
        <p:blipFill>
          <a:blip r:embed="rId9"/>
          <a:stretch>
            <a:fillRect/>
          </a:stretch>
        </p:blipFill>
        <p:spPr>
          <a:xfrm>
            <a:off x="4744655" y="892800"/>
            <a:ext cx="9521005" cy="1277941"/>
          </a:xfrm>
          <a:prstGeom prst="rect">
            <a:avLst/>
          </a:prstGeom>
        </p:spPr>
      </p:pic>
      <p:sp>
        <p:nvSpPr>
          <p:cNvPr id="35" name="TextBox 34">
            <a:extLst>
              <a:ext uri="{FF2B5EF4-FFF2-40B4-BE49-F238E27FC236}">
                <a16:creationId xmlns:a16="http://schemas.microsoft.com/office/drawing/2014/main" id="{7D422962-5A77-EB0A-3081-01AA1839F7D4}"/>
              </a:ext>
            </a:extLst>
          </p:cNvPr>
          <p:cNvSpPr txBox="1"/>
          <p:nvPr/>
        </p:nvSpPr>
        <p:spPr>
          <a:xfrm>
            <a:off x="4744655" y="2417646"/>
            <a:ext cx="9937834" cy="5461239"/>
          </a:xfrm>
          <a:prstGeom prst="rect">
            <a:avLst/>
          </a:prstGeom>
          <a:noFill/>
        </p:spPr>
        <p:txBody>
          <a:bodyPr wrap="square" rtlCol="0">
            <a:spAutoFit/>
          </a:bodyPr>
          <a:lstStyle/>
          <a:p>
            <a:pPr algn="just">
              <a:lnSpc>
                <a:spcPct val="150000"/>
              </a:lnSpc>
            </a:pPr>
            <a:r>
              <a:rPr lang="vi-VN" sz="6000" b="1" i="0" dirty="0">
                <a:solidFill>
                  <a:srgbClr val="000000"/>
                </a:solidFill>
                <a:effectLst/>
                <a:ea typeface="Cambria" panose="02040503050406030204" pitchFamily="18" charset="0"/>
                <a:cs typeface="Calibri" panose="020F0502020204030204" pitchFamily="34" charset="0"/>
              </a:rPr>
              <a:t>Em đi tìm cái chữ</a:t>
            </a:r>
          </a:p>
          <a:p>
            <a:pPr algn="just">
              <a:lnSpc>
                <a:spcPct val="150000"/>
              </a:lnSpc>
            </a:pPr>
            <a:r>
              <a:rPr lang="vi-VN" sz="6000" b="1" i="0" dirty="0">
                <a:solidFill>
                  <a:srgbClr val="000000"/>
                </a:solidFill>
                <a:effectLst/>
                <a:ea typeface="Cambria" panose="02040503050406030204" pitchFamily="18" charset="0"/>
                <a:cs typeface="Calibri" panose="020F0502020204030204" pitchFamily="34" charset="0"/>
              </a:rPr>
              <a:t>Vượt suối lại băng rừng</a:t>
            </a:r>
          </a:p>
          <a:p>
            <a:pPr algn="just">
              <a:lnSpc>
                <a:spcPct val="150000"/>
              </a:lnSpc>
            </a:pPr>
            <a:r>
              <a:rPr lang="vi-VN" sz="6000" b="1" i="0" dirty="0">
                <a:solidFill>
                  <a:srgbClr val="000000"/>
                </a:solidFill>
                <a:effectLst/>
                <a:ea typeface="Cambria" panose="02040503050406030204" pitchFamily="18" charset="0"/>
                <a:cs typeface="Calibri" panose="020F0502020204030204" pitchFamily="34" charset="0"/>
              </a:rPr>
              <a:t>Đường xa chân có mỏi</a:t>
            </a:r>
          </a:p>
          <a:p>
            <a:pPr algn="just">
              <a:lnSpc>
                <a:spcPct val="150000"/>
              </a:lnSpc>
            </a:pPr>
            <a:r>
              <a:rPr lang="vi-VN" sz="6000" b="1" i="0" dirty="0">
                <a:solidFill>
                  <a:srgbClr val="000000"/>
                </a:solidFill>
                <a:effectLst/>
                <a:ea typeface="Cambria" panose="02040503050406030204" pitchFamily="18" charset="0"/>
                <a:cs typeface="Calibri" panose="020F0502020204030204" pitchFamily="34" charset="0"/>
              </a:rPr>
              <a:t>Chữ vẫn gùi trên lưng.</a:t>
            </a:r>
          </a:p>
        </p:txBody>
      </p:sp>
      <p:cxnSp>
        <p:nvCxnSpPr>
          <p:cNvPr id="12" name="Straight Connector 11">
            <a:extLst>
              <a:ext uri="{FF2B5EF4-FFF2-40B4-BE49-F238E27FC236}">
                <a16:creationId xmlns:a16="http://schemas.microsoft.com/office/drawing/2014/main" id="{6D9CA1EC-F547-78D1-ECE6-DCA40BEA8D29}"/>
              </a:ext>
            </a:extLst>
          </p:cNvPr>
          <p:cNvCxnSpPr>
            <a:cxnSpLocks/>
          </p:cNvCxnSpPr>
          <p:nvPr/>
        </p:nvCxnSpPr>
        <p:spPr>
          <a:xfrm flipH="1">
            <a:off x="11225503" y="2781300"/>
            <a:ext cx="246853" cy="7745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ABB257-2966-2FAC-2D4D-E56EC3DA7554}"/>
              </a:ext>
            </a:extLst>
          </p:cNvPr>
          <p:cNvCxnSpPr>
            <a:cxnSpLocks/>
          </p:cNvCxnSpPr>
          <p:nvPr/>
        </p:nvCxnSpPr>
        <p:spPr>
          <a:xfrm flipH="1">
            <a:off x="8446351" y="4152900"/>
            <a:ext cx="246853" cy="7745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75EDF7-F969-1764-1711-10536BB8D96E}"/>
              </a:ext>
            </a:extLst>
          </p:cNvPr>
          <p:cNvCxnSpPr>
            <a:cxnSpLocks/>
          </p:cNvCxnSpPr>
          <p:nvPr/>
        </p:nvCxnSpPr>
        <p:spPr>
          <a:xfrm flipH="1">
            <a:off x="13637327" y="4152900"/>
            <a:ext cx="246853" cy="7745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49DA01-D412-7665-C8B8-0D2FBE251534}"/>
              </a:ext>
            </a:extLst>
          </p:cNvPr>
          <p:cNvCxnSpPr>
            <a:cxnSpLocks/>
          </p:cNvCxnSpPr>
          <p:nvPr/>
        </p:nvCxnSpPr>
        <p:spPr>
          <a:xfrm flipH="1">
            <a:off x="8516147" y="5524500"/>
            <a:ext cx="246853" cy="7745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9F5E61-D512-0BEA-AD7F-35504EA7D7B2}"/>
              </a:ext>
            </a:extLst>
          </p:cNvPr>
          <p:cNvCxnSpPr>
            <a:cxnSpLocks/>
          </p:cNvCxnSpPr>
          <p:nvPr/>
        </p:nvCxnSpPr>
        <p:spPr>
          <a:xfrm flipH="1">
            <a:off x="13209336" y="5486462"/>
            <a:ext cx="246853" cy="7745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40A79E-0C95-570B-3FA0-752DAA165239}"/>
              </a:ext>
            </a:extLst>
          </p:cNvPr>
          <p:cNvCxnSpPr>
            <a:cxnSpLocks/>
          </p:cNvCxnSpPr>
          <p:nvPr/>
        </p:nvCxnSpPr>
        <p:spPr>
          <a:xfrm flipH="1">
            <a:off x="13109346" y="6865466"/>
            <a:ext cx="246853" cy="7745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E02F48-C6EF-CEC2-3D22-9DC236B2FE7E}"/>
              </a:ext>
            </a:extLst>
          </p:cNvPr>
          <p:cNvCxnSpPr>
            <a:cxnSpLocks/>
          </p:cNvCxnSpPr>
          <p:nvPr/>
        </p:nvCxnSpPr>
        <p:spPr>
          <a:xfrm flipH="1">
            <a:off x="13240547" y="6871311"/>
            <a:ext cx="246853" cy="7745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7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42861"/>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400">
              <a:solidFill>
                <a:prstClr val="black"/>
              </a:solidFill>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400051" y="357188"/>
            <a:ext cx="17402174" cy="9586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kern="0">
              <a:solidFill>
                <a:prstClr val="black"/>
              </a:solidFill>
              <a:ea typeface="Cambria" panose="02040503050406030204" pitchFamily="18" charset="0"/>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8942987" y="3874019"/>
            <a:ext cx="9301770" cy="5654454"/>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3"/>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4800">
                    <a:solidFill>
                      <a:srgbClr val="000000"/>
                    </a:solidFill>
                  </a:rPr>
                  <a:t> 1. Đọc đúng.</a:t>
                </a:r>
              </a:p>
              <a:p>
                <a:pPr algn="just" defTabSz="1371600">
                  <a:lnSpc>
                    <a:spcPct val="110000"/>
                  </a:lnSpc>
                  <a:defRPr/>
                </a:pPr>
                <a:r>
                  <a:rPr lang="en-US" sz="4800">
                    <a:solidFill>
                      <a:srgbClr val="000000"/>
                    </a:solidFill>
                  </a:rPr>
                  <a:t>2. Đọc to, rõ.</a:t>
                </a:r>
              </a:p>
              <a:p>
                <a:pPr algn="just" defTabSz="1371600">
                  <a:lnSpc>
                    <a:spcPct val="110000"/>
                  </a:lnSpc>
                  <a:defRPr/>
                </a:pPr>
                <a:r>
                  <a:rPr lang="en-US" sz="4800">
                    <a:solidFill>
                      <a:srgbClr val="000000"/>
                    </a:solidFill>
                  </a:rPr>
                  <a:t>3. Ngắt, nghỉ đúng nhịp.</a:t>
                </a:r>
                <a:endParaRPr lang="vi-VN" sz="4800">
                  <a:solidFill>
                    <a:srgbClr val="000000"/>
                  </a:solidFill>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4"/>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5"/>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6"/>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Tiêu</a:t>
                </a:r>
                <a:r>
                  <a:rPr lang="en-US" sz="66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chí đánh 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405157" y="1649644"/>
            <a:ext cx="8407764" cy="5303583"/>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4400" dirty="0" err="1">
                    <a:solidFill>
                      <a:srgbClr val="000000"/>
                    </a:solidFill>
                  </a:rPr>
                  <a:t>Phân</a:t>
                </a:r>
                <a:r>
                  <a:rPr lang="en-US" sz="4400" dirty="0">
                    <a:solidFill>
                      <a:srgbClr val="000000"/>
                    </a:solidFill>
                  </a:rPr>
                  <a:t> </a:t>
                </a:r>
                <a:r>
                  <a:rPr lang="en-US" sz="4400" dirty="0" err="1">
                    <a:solidFill>
                      <a:srgbClr val="000000"/>
                    </a:solidFill>
                  </a:rPr>
                  <a:t>công</a:t>
                </a: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theo</a:t>
                </a:r>
                <a:r>
                  <a:rPr lang="en-US" sz="4400" dirty="0">
                    <a:solidFill>
                      <a:srgbClr val="000000"/>
                    </a:solidFill>
                  </a:rPr>
                  <a:t> </a:t>
                </a:r>
                <a:r>
                  <a:rPr lang="en-US" sz="4400" dirty="0" err="1">
                    <a:solidFill>
                      <a:srgbClr val="000000"/>
                    </a:solidFill>
                  </a:rPr>
                  <a:t>khổ</a:t>
                </a:r>
                <a:r>
                  <a:rPr lang="en-US" sz="4400" dirty="0">
                    <a:solidFill>
                      <a:srgbClr val="000000"/>
                    </a:solidFill>
                  </a:rPr>
                  <a:t> </a:t>
                </a:r>
                <a:r>
                  <a:rPr lang="en-US" sz="4400" dirty="0" err="1">
                    <a:solidFill>
                      <a:srgbClr val="000000"/>
                    </a:solidFill>
                  </a:rPr>
                  <a:t>thơ</a:t>
                </a:r>
                <a:r>
                  <a:rPr lang="en-US" sz="4400" dirty="0">
                    <a:solidFill>
                      <a:srgbClr val="000000"/>
                    </a:solidFill>
                  </a:rPr>
                  <a:t>.</a:t>
                </a:r>
              </a:p>
              <a:p>
                <a:pPr marL="852488" algn="just" defTabSz="1371600">
                  <a:lnSpc>
                    <a:spcPct val="120000"/>
                  </a:lnSpc>
                  <a:defRPr/>
                </a:pPr>
                <a:r>
                  <a:rPr lang="en-US" sz="4800" dirty="0" err="1">
                    <a:solidFill>
                      <a:srgbClr val="000000"/>
                    </a:solidFill>
                  </a:rPr>
                  <a:t>Tất</a:t>
                </a:r>
                <a:r>
                  <a:rPr lang="en-US" sz="4800" dirty="0">
                    <a:solidFill>
                      <a:srgbClr val="000000"/>
                    </a:solidFill>
                  </a:rPr>
                  <a:t> </a:t>
                </a:r>
                <a:r>
                  <a:rPr lang="en-US" sz="4800" dirty="0" err="1">
                    <a:solidFill>
                      <a:srgbClr val="000000"/>
                    </a:solidFill>
                  </a:rPr>
                  <a:t>cả</a:t>
                </a:r>
                <a:r>
                  <a:rPr lang="en-US" sz="4800" dirty="0">
                    <a:solidFill>
                      <a:srgbClr val="000000"/>
                    </a:solidFill>
                  </a:rPr>
                  <a:t> </a:t>
                </a:r>
                <a:r>
                  <a:rPr lang="en-US" sz="4800" dirty="0" err="1">
                    <a:solidFill>
                      <a:srgbClr val="000000"/>
                    </a:solidFill>
                  </a:rPr>
                  <a:t>thành</a:t>
                </a:r>
                <a:r>
                  <a:rPr lang="en-US" sz="4800" dirty="0">
                    <a:solidFill>
                      <a:srgbClr val="000000"/>
                    </a:solidFill>
                  </a:rPr>
                  <a:t> </a:t>
                </a:r>
                <a:r>
                  <a:rPr lang="en-US" sz="4800" dirty="0" err="1">
                    <a:solidFill>
                      <a:srgbClr val="000000"/>
                    </a:solidFill>
                  </a:rPr>
                  <a:t>viên</a:t>
                </a:r>
                <a:r>
                  <a:rPr lang="en-US" sz="4800" dirty="0">
                    <a:solidFill>
                      <a:srgbClr val="000000"/>
                    </a:solidFill>
                  </a:rPr>
                  <a:t> </a:t>
                </a:r>
                <a:r>
                  <a:rPr lang="en-US" sz="4800" dirty="0" err="1">
                    <a:solidFill>
                      <a:srgbClr val="000000"/>
                    </a:solidFill>
                  </a:rPr>
                  <a:t>đều</a:t>
                </a:r>
                <a:r>
                  <a:rPr lang="en-US" sz="4800" dirty="0">
                    <a:solidFill>
                      <a:srgbClr val="000000"/>
                    </a:solidFill>
                  </a:rPr>
                  <a:t> </a:t>
                </a:r>
                <a:r>
                  <a:rPr lang="en-US" sz="4800" dirty="0" err="1">
                    <a:solidFill>
                      <a:srgbClr val="000000"/>
                    </a:solidFill>
                  </a:rPr>
                  <a:t>đọc</a:t>
                </a:r>
                <a:r>
                  <a:rPr lang="en-US" sz="4800" dirty="0">
                    <a:solidFill>
                      <a:srgbClr val="000000"/>
                    </a:solidFill>
                  </a:rPr>
                  <a:t>.</a:t>
                </a:r>
              </a:p>
              <a:p>
                <a:pPr marL="852488" algn="just" defTabSz="1371600">
                  <a:lnSpc>
                    <a:spcPct val="120000"/>
                  </a:lnSpc>
                  <a:defRPr/>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 </a:t>
                </a:r>
                <a:endParaRPr lang="vi-VN" sz="4800" dirty="0">
                  <a:solidFill>
                    <a:srgbClr val="000000"/>
                  </a:solidFill>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Yêu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Cầu</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8"/>
              <a:stretch>
                <a:fillRect/>
              </a:stretch>
            </p:blipFill>
            <p:spPr>
              <a:xfrm flipH="1">
                <a:off x="324528" y="5242918"/>
                <a:ext cx="609091" cy="609091"/>
              </a:xfrm>
              <a:prstGeom prst="rect">
                <a:avLst/>
              </a:prstGeom>
            </p:spPr>
          </p:pic>
        </p:grpSp>
      </p:grpSp>
      <p:sp>
        <p:nvSpPr>
          <p:cNvPr id="2" name="TextBox 1">
            <a:extLst>
              <a:ext uri="{FF2B5EF4-FFF2-40B4-BE49-F238E27FC236}">
                <a16:creationId xmlns:a16="http://schemas.microsoft.com/office/drawing/2014/main" id="{23925E64-F846-56DC-8DE4-816B4F5CFCD7}"/>
              </a:ext>
            </a:extLst>
          </p:cNvPr>
          <p:cNvSpPr txBox="1"/>
          <p:nvPr/>
        </p:nvSpPr>
        <p:spPr>
          <a:xfrm>
            <a:off x="4381500" y="1120187"/>
            <a:ext cx="9525000" cy="1200329"/>
          </a:xfrm>
          <a:prstGeom prst="rect">
            <a:avLst/>
          </a:prstGeom>
          <a:noFill/>
        </p:spPr>
        <p:txBody>
          <a:bodyPr wrap="square" rtlCol="0">
            <a:spAutoFit/>
          </a:bodyPr>
          <a:lstStyle/>
          <a:p>
            <a:pPr algn="ctr"/>
            <a:r>
              <a:rPr lang="en-US" sz="7200" b="1" dirty="0">
                <a:solidFill>
                  <a:srgbClr val="002060"/>
                </a:solidFill>
                <a:latin typeface="Arial" panose="020B0604020202020204" pitchFamily="34" charset="0"/>
                <a:cs typeface="Arial" panose="020B0604020202020204" pitchFamily="34" charset="0"/>
              </a:rPr>
              <a:t>LUYỆN ĐỌC NHÓM</a:t>
            </a:r>
          </a:p>
        </p:txBody>
      </p:sp>
    </p:spTree>
    <p:extLst>
      <p:ext uri="{BB962C8B-B14F-4D97-AF65-F5344CB8AC3E}">
        <p14:creationId xmlns:p14="http://schemas.microsoft.com/office/powerpoint/2010/main" val="364338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42861"/>
            <a:ext cx="18288000" cy="10287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defTabSz="1371600">
              <a:defRPr/>
            </a:pPr>
            <a:endParaRPr lang="en-US" sz="2700">
              <a:solidFill>
                <a:prstClr val="black"/>
              </a:solidFill>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400051" y="357188"/>
            <a:ext cx="17402174" cy="9586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buClr>
                <a:srgbClr val="000000"/>
              </a:buClr>
              <a:defRPr/>
            </a:pPr>
            <a:endParaRPr lang="en-US" sz="2100" kern="0">
              <a:solidFill>
                <a:prstClr val="black"/>
              </a:solidFill>
              <a:ea typeface="Cambria" panose="02040503050406030204" pitchFamily="18" charset="0"/>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6334300" y="3813089"/>
            <a:ext cx="11522381" cy="5523969"/>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1 h 2250908"/>
                  <a:gd name="connsiteX1" fmla="*/ 403236 w 5956331"/>
                  <a:gd name="connsiteY1" fmla="*/ 0 h 2250908"/>
                  <a:gd name="connsiteX2" fmla="*/ 923944 w 5956331"/>
                  <a:gd name="connsiteY2" fmla="*/ 0 h 2250908"/>
                  <a:gd name="connsiteX3" fmla="*/ 1341654 w 5956331"/>
                  <a:gd name="connsiteY3" fmla="*/ 0 h 2250908"/>
                  <a:gd name="connsiteX4" fmla="*/ 1810864 w 5956331"/>
                  <a:gd name="connsiteY4" fmla="*/ 0 h 2250908"/>
                  <a:gd name="connsiteX5" fmla="*/ 2486066 w 5956331"/>
                  <a:gd name="connsiteY5" fmla="*/ 0 h 2250908"/>
                  <a:gd name="connsiteX6" fmla="*/ 2903776 w 5956331"/>
                  <a:gd name="connsiteY6" fmla="*/ 0 h 2250908"/>
                  <a:gd name="connsiteX7" fmla="*/ 3321488 w 5956331"/>
                  <a:gd name="connsiteY7" fmla="*/ 0 h 2250908"/>
                  <a:gd name="connsiteX8" fmla="*/ 3739198 w 5956331"/>
                  <a:gd name="connsiteY8" fmla="*/ 0 h 2250908"/>
                  <a:gd name="connsiteX9" fmla="*/ 4311404 w 5956331"/>
                  <a:gd name="connsiteY9" fmla="*/ 0 h 2250908"/>
                  <a:gd name="connsiteX10" fmla="*/ 4883610 w 5956331"/>
                  <a:gd name="connsiteY10" fmla="*/ 0 h 2250908"/>
                  <a:gd name="connsiteX11" fmla="*/ 5553091 w 5956331"/>
                  <a:gd name="connsiteY11" fmla="*/ 0 h 2250908"/>
                  <a:gd name="connsiteX12" fmla="*/ 5956331 w 5956331"/>
                  <a:gd name="connsiteY12" fmla="*/ 454051 h 2250908"/>
                  <a:gd name="connsiteX13" fmla="*/ 5956331 w 5956331"/>
                  <a:gd name="connsiteY13" fmla="*/ 874796 h 2250908"/>
                  <a:gd name="connsiteX14" fmla="*/ 5956331 w 5956331"/>
                  <a:gd name="connsiteY14" fmla="*/ 1335824 h 2250908"/>
                  <a:gd name="connsiteX15" fmla="*/ 5956331 w 5956331"/>
                  <a:gd name="connsiteY15" fmla="*/ 1796853 h 2250908"/>
                  <a:gd name="connsiteX16" fmla="*/ 5553091 w 5956331"/>
                  <a:gd name="connsiteY16" fmla="*/ 2250908 h 2250908"/>
                  <a:gd name="connsiteX17" fmla="*/ 4929387 w 5956331"/>
                  <a:gd name="connsiteY17" fmla="*/ 2250908 h 2250908"/>
                  <a:gd name="connsiteX18" fmla="*/ 4408679 w 5956331"/>
                  <a:gd name="connsiteY18" fmla="*/ 2250908 h 2250908"/>
                  <a:gd name="connsiteX19" fmla="*/ 3939470 w 5956331"/>
                  <a:gd name="connsiteY19" fmla="*/ 2250908 h 2250908"/>
                  <a:gd name="connsiteX20" fmla="*/ 3521759 w 5956331"/>
                  <a:gd name="connsiteY20" fmla="*/ 2250908 h 2250908"/>
                  <a:gd name="connsiteX21" fmla="*/ 2846556 w 5956331"/>
                  <a:gd name="connsiteY21" fmla="*/ 2250908 h 2250908"/>
                  <a:gd name="connsiteX22" fmla="*/ 2274351 w 5956331"/>
                  <a:gd name="connsiteY22" fmla="*/ 2250908 h 2250908"/>
                  <a:gd name="connsiteX23" fmla="*/ 1753643 w 5956331"/>
                  <a:gd name="connsiteY23" fmla="*/ 2250908 h 2250908"/>
                  <a:gd name="connsiteX24" fmla="*/ 1129937 w 5956331"/>
                  <a:gd name="connsiteY24" fmla="*/ 2250908 h 2250908"/>
                  <a:gd name="connsiteX25" fmla="*/ 403236 w 5956331"/>
                  <a:gd name="connsiteY25" fmla="*/ 2250908 h 2250908"/>
                  <a:gd name="connsiteX26" fmla="*/ 0 w 5956331"/>
                  <a:gd name="connsiteY26" fmla="*/ 1796853 h 2250908"/>
                  <a:gd name="connsiteX27" fmla="*/ 0 w 5956331"/>
                  <a:gd name="connsiteY27" fmla="*/ 1376109 h 2250908"/>
                  <a:gd name="connsiteX28" fmla="*/ 0 w 5956331"/>
                  <a:gd name="connsiteY28" fmla="*/ 941936 h 2250908"/>
                  <a:gd name="connsiteX29" fmla="*/ 0 w 5956331"/>
                  <a:gd name="connsiteY29" fmla="*/ 454051 h 2250908"/>
                  <a:gd name="connsiteX0" fmla="*/ 0 w 5956331"/>
                  <a:gd name="connsiteY0" fmla="*/ 454051 h 2250908"/>
                  <a:gd name="connsiteX1" fmla="*/ 403236 w 5956331"/>
                  <a:gd name="connsiteY1" fmla="*/ 0 h 2250908"/>
                  <a:gd name="connsiteX2" fmla="*/ 1026941 w 5956331"/>
                  <a:gd name="connsiteY2" fmla="*/ 0 h 2250908"/>
                  <a:gd name="connsiteX3" fmla="*/ 1496150 w 5956331"/>
                  <a:gd name="connsiteY3" fmla="*/ 0 h 2250908"/>
                  <a:gd name="connsiteX4" fmla="*/ 1965358 w 5956331"/>
                  <a:gd name="connsiteY4" fmla="*/ 0 h 2250908"/>
                  <a:gd name="connsiteX5" fmla="*/ 2589064 w 5956331"/>
                  <a:gd name="connsiteY5" fmla="*/ 0 h 2250908"/>
                  <a:gd name="connsiteX6" fmla="*/ 3109772 w 5956331"/>
                  <a:gd name="connsiteY6" fmla="*/ 0 h 2250908"/>
                  <a:gd name="connsiteX7" fmla="*/ 3784974 w 5956331"/>
                  <a:gd name="connsiteY7" fmla="*/ 0 h 2250908"/>
                  <a:gd name="connsiteX8" fmla="*/ 4460177 w 5956331"/>
                  <a:gd name="connsiteY8" fmla="*/ 0 h 2250908"/>
                  <a:gd name="connsiteX9" fmla="*/ 5553091 w 5956331"/>
                  <a:gd name="connsiteY9" fmla="*/ 0 h 2250908"/>
                  <a:gd name="connsiteX10" fmla="*/ 5956331 w 5956331"/>
                  <a:gd name="connsiteY10" fmla="*/ 454051 h 2250908"/>
                  <a:gd name="connsiteX11" fmla="*/ 5956331 w 5956331"/>
                  <a:gd name="connsiteY11" fmla="*/ 901652 h 2250908"/>
                  <a:gd name="connsiteX12" fmla="*/ 5956331 w 5956331"/>
                  <a:gd name="connsiteY12" fmla="*/ 1349253 h 2250908"/>
                  <a:gd name="connsiteX13" fmla="*/ 5956331 w 5956331"/>
                  <a:gd name="connsiteY13" fmla="*/ 1796853 h 2250908"/>
                  <a:gd name="connsiteX14" fmla="*/ 5553091 w 5956331"/>
                  <a:gd name="connsiteY14" fmla="*/ 2250908 h 2250908"/>
                  <a:gd name="connsiteX15" fmla="*/ 4929387 w 5956331"/>
                  <a:gd name="connsiteY15" fmla="*/ 2250908 h 2250908"/>
                  <a:gd name="connsiteX16" fmla="*/ 4408679 w 5956331"/>
                  <a:gd name="connsiteY16" fmla="*/ 2250908 h 2250908"/>
                  <a:gd name="connsiteX17" fmla="*/ 3887972 w 5956331"/>
                  <a:gd name="connsiteY17" fmla="*/ 2250908 h 2250908"/>
                  <a:gd name="connsiteX18" fmla="*/ 3212768 w 5956331"/>
                  <a:gd name="connsiteY18" fmla="*/ 2250908 h 2250908"/>
                  <a:gd name="connsiteX19" fmla="*/ 2589064 w 5956331"/>
                  <a:gd name="connsiteY19" fmla="*/ 2250908 h 2250908"/>
                  <a:gd name="connsiteX20" fmla="*/ 2068355 w 5956331"/>
                  <a:gd name="connsiteY20" fmla="*/ 2250908 h 2250908"/>
                  <a:gd name="connsiteX21" fmla="*/ 1599147 w 5956331"/>
                  <a:gd name="connsiteY21" fmla="*/ 2250908 h 2250908"/>
                  <a:gd name="connsiteX22" fmla="*/ 1129937 w 5956331"/>
                  <a:gd name="connsiteY22" fmla="*/ 2250908 h 2250908"/>
                  <a:gd name="connsiteX23" fmla="*/ 403236 w 5956331"/>
                  <a:gd name="connsiteY23" fmla="*/ 2250908 h 2250908"/>
                  <a:gd name="connsiteX24" fmla="*/ 0 w 5956331"/>
                  <a:gd name="connsiteY24" fmla="*/ 1796853 h 2250908"/>
                  <a:gd name="connsiteX25" fmla="*/ 0 w 5956331"/>
                  <a:gd name="connsiteY25" fmla="*/ 1362681 h 2250908"/>
                  <a:gd name="connsiteX26" fmla="*/ 0 w 5956331"/>
                  <a:gd name="connsiteY26" fmla="*/ 928508 h 2250908"/>
                  <a:gd name="connsiteX27" fmla="*/ 0 w 5956331"/>
                  <a:gd name="connsiteY27" fmla="*/ 454051 h 2250908"/>
                  <a:gd name="connsiteX0" fmla="*/ 0 w 5956331"/>
                  <a:gd name="connsiteY0" fmla="*/ 454051 h 2250908"/>
                  <a:gd name="connsiteX1" fmla="*/ 403236 w 5956331"/>
                  <a:gd name="connsiteY1" fmla="*/ 0 h 2250908"/>
                  <a:gd name="connsiteX2" fmla="*/ 923944 w 5956331"/>
                  <a:gd name="connsiteY2" fmla="*/ 0 h 2250908"/>
                  <a:gd name="connsiteX3" fmla="*/ 1341654 w 5956331"/>
                  <a:gd name="connsiteY3" fmla="*/ 0 h 2250908"/>
                  <a:gd name="connsiteX4" fmla="*/ 1810864 w 5956331"/>
                  <a:gd name="connsiteY4" fmla="*/ 0 h 2250908"/>
                  <a:gd name="connsiteX5" fmla="*/ 2486066 w 5956331"/>
                  <a:gd name="connsiteY5" fmla="*/ 0 h 2250908"/>
                  <a:gd name="connsiteX6" fmla="*/ 2903776 w 5956331"/>
                  <a:gd name="connsiteY6" fmla="*/ 0 h 2250908"/>
                  <a:gd name="connsiteX7" fmla="*/ 3321488 w 5956331"/>
                  <a:gd name="connsiteY7" fmla="*/ 0 h 2250908"/>
                  <a:gd name="connsiteX8" fmla="*/ 3739198 w 5956331"/>
                  <a:gd name="connsiteY8" fmla="*/ 0 h 2250908"/>
                  <a:gd name="connsiteX9" fmla="*/ 4311404 w 5956331"/>
                  <a:gd name="connsiteY9" fmla="*/ 0 h 2250908"/>
                  <a:gd name="connsiteX10" fmla="*/ 4883610 w 5956331"/>
                  <a:gd name="connsiteY10" fmla="*/ 0 h 2250908"/>
                  <a:gd name="connsiteX11" fmla="*/ 5553091 w 5956331"/>
                  <a:gd name="connsiteY11" fmla="*/ 0 h 2250908"/>
                  <a:gd name="connsiteX12" fmla="*/ 5956331 w 5956331"/>
                  <a:gd name="connsiteY12" fmla="*/ 454051 h 2250908"/>
                  <a:gd name="connsiteX13" fmla="*/ 5956331 w 5956331"/>
                  <a:gd name="connsiteY13" fmla="*/ 874796 h 2250908"/>
                  <a:gd name="connsiteX14" fmla="*/ 5956331 w 5956331"/>
                  <a:gd name="connsiteY14" fmla="*/ 1335824 h 2250908"/>
                  <a:gd name="connsiteX15" fmla="*/ 5956331 w 5956331"/>
                  <a:gd name="connsiteY15" fmla="*/ 1796853 h 2250908"/>
                  <a:gd name="connsiteX16" fmla="*/ 5553091 w 5956331"/>
                  <a:gd name="connsiteY16" fmla="*/ 2250908 h 2250908"/>
                  <a:gd name="connsiteX17" fmla="*/ 4929387 w 5956331"/>
                  <a:gd name="connsiteY17" fmla="*/ 2250908 h 2250908"/>
                  <a:gd name="connsiteX18" fmla="*/ 4408679 w 5956331"/>
                  <a:gd name="connsiteY18" fmla="*/ 2250908 h 2250908"/>
                  <a:gd name="connsiteX19" fmla="*/ 3939470 w 5956331"/>
                  <a:gd name="connsiteY19" fmla="*/ 2250908 h 2250908"/>
                  <a:gd name="connsiteX20" fmla="*/ 3521759 w 5956331"/>
                  <a:gd name="connsiteY20" fmla="*/ 2250908 h 2250908"/>
                  <a:gd name="connsiteX21" fmla="*/ 2846556 w 5956331"/>
                  <a:gd name="connsiteY21" fmla="*/ 2250908 h 2250908"/>
                  <a:gd name="connsiteX22" fmla="*/ 2274351 w 5956331"/>
                  <a:gd name="connsiteY22" fmla="*/ 2250908 h 2250908"/>
                  <a:gd name="connsiteX23" fmla="*/ 1753643 w 5956331"/>
                  <a:gd name="connsiteY23" fmla="*/ 2250908 h 2250908"/>
                  <a:gd name="connsiteX24" fmla="*/ 1129937 w 5956331"/>
                  <a:gd name="connsiteY24" fmla="*/ 2250908 h 2250908"/>
                  <a:gd name="connsiteX25" fmla="*/ 403236 w 5956331"/>
                  <a:gd name="connsiteY25" fmla="*/ 2250908 h 2250908"/>
                  <a:gd name="connsiteX26" fmla="*/ 0 w 5956331"/>
                  <a:gd name="connsiteY26" fmla="*/ 1796853 h 2250908"/>
                  <a:gd name="connsiteX27" fmla="*/ 0 w 5956331"/>
                  <a:gd name="connsiteY27" fmla="*/ 1376109 h 2250908"/>
                  <a:gd name="connsiteX28" fmla="*/ 0 w 5956331"/>
                  <a:gd name="connsiteY28" fmla="*/ 941936 h 2250908"/>
                  <a:gd name="connsiteX29" fmla="*/ 0 w 5956331"/>
                  <a:gd name="connsiteY29" fmla="*/ 454051 h 2250908"/>
                  <a:gd name="connsiteX0" fmla="*/ 0 w 5956331"/>
                  <a:gd name="connsiteY0" fmla="*/ 454051 h 2250908"/>
                  <a:gd name="connsiteX1" fmla="*/ 403236 w 5956331"/>
                  <a:gd name="connsiteY1" fmla="*/ 0 h 2250908"/>
                  <a:gd name="connsiteX2" fmla="*/ 923944 w 5956331"/>
                  <a:gd name="connsiteY2" fmla="*/ 0 h 2250908"/>
                  <a:gd name="connsiteX3" fmla="*/ 1341654 w 5956331"/>
                  <a:gd name="connsiteY3" fmla="*/ 0 h 2250908"/>
                  <a:gd name="connsiteX4" fmla="*/ 1810864 w 5956331"/>
                  <a:gd name="connsiteY4" fmla="*/ 0 h 2250908"/>
                  <a:gd name="connsiteX5" fmla="*/ 2486066 w 5956331"/>
                  <a:gd name="connsiteY5" fmla="*/ 0 h 2250908"/>
                  <a:gd name="connsiteX6" fmla="*/ 2903776 w 5956331"/>
                  <a:gd name="connsiteY6" fmla="*/ 0 h 2250908"/>
                  <a:gd name="connsiteX7" fmla="*/ 3321488 w 5956331"/>
                  <a:gd name="connsiteY7" fmla="*/ 0 h 2250908"/>
                  <a:gd name="connsiteX8" fmla="*/ 3739198 w 5956331"/>
                  <a:gd name="connsiteY8" fmla="*/ 0 h 2250908"/>
                  <a:gd name="connsiteX9" fmla="*/ 4311404 w 5956331"/>
                  <a:gd name="connsiteY9" fmla="*/ 0 h 2250908"/>
                  <a:gd name="connsiteX10" fmla="*/ 4883610 w 5956331"/>
                  <a:gd name="connsiteY10" fmla="*/ 0 h 2250908"/>
                  <a:gd name="connsiteX11" fmla="*/ 5553091 w 5956331"/>
                  <a:gd name="connsiteY11" fmla="*/ 0 h 2250908"/>
                  <a:gd name="connsiteX12" fmla="*/ 5956331 w 5956331"/>
                  <a:gd name="connsiteY12" fmla="*/ 454051 h 2250908"/>
                  <a:gd name="connsiteX13" fmla="*/ 5956331 w 5956331"/>
                  <a:gd name="connsiteY13" fmla="*/ 874796 h 2250908"/>
                  <a:gd name="connsiteX14" fmla="*/ 5956331 w 5956331"/>
                  <a:gd name="connsiteY14" fmla="*/ 1335824 h 2250908"/>
                  <a:gd name="connsiteX15" fmla="*/ 5956331 w 5956331"/>
                  <a:gd name="connsiteY15" fmla="*/ 1796853 h 2250908"/>
                  <a:gd name="connsiteX16" fmla="*/ 5553091 w 5956331"/>
                  <a:gd name="connsiteY16" fmla="*/ 2250908 h 2250908"/>
                  <a:gd name="connsiteX17" fmla="*/ 4929387 w 5956331"/>
                  <a:gd name="connsiteY17" fmla="*/ 2250908 h 2250908"/>
                  <a:gd name="connsiteX18" fmla="*/ 4408679 w 5956331"/>
                  <a:gd name="connsiteY18" fmla="*/ 2250908 h 2250908"/>
                  <a:gd name="connsiteX19" fmla="*/ 3939470 w 5956331"/>
                  <a:gd name="connsiteY19" fmla="*/ 2250908 h 2250908"/>
                  <a:gd name="connsiteX20" fmla="*/ 3521759 w 5956331"/>
                  <a:gd name="connsiteY20" fmla="*/ 2250908 h 2250908"/>
                  <a:gd name="connsiteX21" fmla="*/ 2846556 w 5956331"/>
                  <a:gd name="connsiteY21" fmla="*/ 2250908 h 2250908"/>
                  <a:gd name="connsiteX22" fmla="*/ 2274351 w 5956331"/>
                  <a:gd name="connsiteY22" fmla="*/ 2250908 h 2250908"/>
                  <a:gd name="connsiteX23" fmla="*/ 1753643 w 5956331"/>
                  <a:gd name="connsiteY23" fmla="*/ 2250908 h 2250908"/>
                  <a:gd name="connsiteX24" fmla="*/ 1129937 w 5956331"/>
                  <a:gd name="connsiteY24" fmla="*/ 2250908 h 2250908"/>
                  <a:gd name="connsiteX25" fmla="*/ 403236 w 5956331"/>
                  <a:gd name="connsiteY25" fmla="*/ 2250908 h 2250908"/>
                  <a:gd name="connsiteX26" fmla="*/ 0 w 5956331"/>
                  <a:gd name="connsiteY26" fmla="*/ 1796853 h 2250908"/>
                  <a:gd name="connsiteX27" fmla="*/ 0 w 5956331"/>
                  <a:gd name="connsiteY27" fmla="*/ 1376109 h 2250908"/>
                  <a:gd name="connsiteX28" fmla="*/ 0 w 5956331"/>
                  <a:gd name="connsiteY28" fmla="*/ 941936 h 2250908"/>
                  <a:gd name="connsiteX29" fmla="*/ 0 w 5956331"/>
                  <a:gd name="connsiteY29" fmla="*/ 454051 h 2250908"/>
                  <a:gd name="connsiteX0" fmla="*/ 0 w 5956331"/>
                  <a:gd name="connsiteY0" fmla="*/ 454051 h 2250908"/>
                  <a:gd name="connsiteX1" fmla="*/ 403236 w 5956331"/>
                  <a:gd name="connsiteY1" fmla="*/ 0 h 2250908"/>
                  <a:gd name="connsiteX2" fmla="*/ 923944 w 5956331"/>
                  <a:gd name="connsiteY2" fmla="*/ 0 h 2250908"/>
                  <a:gd name="connsiteX3" fmla="*/ 1341654 w 5956331"/>
                  <a:gd name="connsiteY3" fmla="*/ 0 h 2250908"/>
                  <a:gd name="connsiteX4" fmla="*/ 1810864 w 5956331"/>
                  <a:gd name="connsiteY4" fmla="*/ 0 h 2250908"/>
                  <a:gd name="connsiteX5" fmla="*/ 2486066 w 5956331"/>
                  <a:gd name="connsiteY5" fmla="*/ 0 h 2250908"/>
                  <a:gd name="connsiteX6" fmla="*/ 2903776 w 5956331"/>
                  <a:gd name="connsiteY6" fmla="*/ 0 h 2250908"/>
                  <a:gd name="connsiteX7" fmla="*/ 3321488 w 5956331"/>
                  <a:gd name="connsiteY7" fmla="*/ 0 h 2250908"/>
                  <a:gd name="connsiteX8" fmla="*/ 3739198 w 5956331"/>
                  <a:gd name="connsiteY8" fmla="*/ 0 h 2250908"/>
                  <a:gd name="connsiteX9" fmla="*/ 4311404 w 5956331"/>
                  <a:gd name="connsiteY9" fmla="*/ 0 h 2250908"/>
                  <a:gd name="connsiteX10" fmla="*/ 4883610 w 5956331"/>
                  <a:gd name="connsiteY10" fmla="*/ 0 h 2250908"/>
                  <a:gd name="connsiteX11" fmla="*/ 5553091 w 5956331"/>
                  <a:gd name="connsiteY11" fmla="*/ 0 h 2250908"/>
                  <a:gd name="connsiteX12" fmla="*/ 5956331 w 5956331"/>
                  <a:gd name="connsiteY12" fmla="*/ 454051 h 2250908"/>
                  <a:gd name="connsiteX13" fmla="*/ 5956331 w 5956331"/>
                  <a:gd name="connsiteY13" fmla="*/ 874796 h 2250908"/>
                  <a:gd name="connsiteX14" fmla="*/ 5956331 w 5956331"/>
                  <a:gd name="connsiteY14" fmla="*/ 1335824 h 2250908"/>
                  <a:gd name="connsiteX15" fmla="*/ 5956331 w 5956331"/>
                  <a:gd name="connsiteY15" fmla="*/ 1796853 h 2250908"/>
                  <a:gd name="connsiteX16" fmla="*/ 5553091 w 5956331"/>
                  <a:gd name="connsiteY16" fmla="*/ 2250908 h 2250908"/>
                  <a:gd name="connsiteX17" fmla="*/ 4929387 w 5956331"/>
                  <a:gd name="connsiteY17" fmla="*/ 2250908 h 2250908"/>
                  <a:gd name="connsiteX18" fmla="*/ 4408679 w 5956331"/>
                  <a:gd name="connsiteY18" fmla="*/ 2250908 h 2250908"/>
                  <a:gd name="connsiteX19" fmla="*/ 3939470 w 5956331"/>
                  <a:gd name="connsiteY19" fmla="*/ 2250908 h 2250908"/>
                  <a:gd name="connsiteX20" fmla="*/ 3521759 w 5956331"/>
                  <a:gd name="connsiteY20" fmla="*/ 2250908 h 2250908"/>
                  <a:gd name="connsiteX21" fmla="*/ 2846556 w 5956331"/>
                  <a:gd name="connsiteY21" fmla="*/ 2250908 h 2250908"/>
                  <a:gd name="connsiteX22" fmla="*/ 2274351 w 5956331"/>
                  <a:gd name="connsiteY22" fmla="*/ 2250908 h 2250908"/>
                  <a:gd name="connsiteX23" fmla="*/ 1753643 w 5956331"/>
                  <a:gd name="connsiteY23" fmla="*/ 2250908 h 2250908"/>
                  <a:gd name="connsiteX24" fmla="*/ 1129937 w 5956331"/>
                  <a:gd name="connsiteY24" fmla="*/ 2250908 h 2250908"/>
                  <a:gd name="connsiteX25" fmla="*/ 403236 w 5956331"/>
                  <a:gd name="connsiteY25" fmla="*/ 2250908 h 2250908"/>
                  <a:gd name="connsiteX26" fmla="*/ 0 w 5956331"/>
                  <a:gd name="connsiteY26" fmla="*/ 1796853 h 2250908"/>
                  <a:gd name="connsiteX27" fmla="*/ 0 w 5956331"/>
                  <a:gd name="connsiteY27" fmla="*/ 1376109 h 2250908"/>
                  <a:gd name="connsiteX28" fmla="*/ 0 w 5956331"/>
                  <a:gd name="connsiteY28" fmla="*/ 941936 h 2250908"/>
                  <a:gd name="connsiteX29" fmla="*/ 0 w 5956331"/>
                  <a:gd name="connsiteY29" fmla="*/ 454051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1"/>
                    </a:moveTo>
                    <a:cubicBezTo>
                      <a:pt x="109897" y="277606"/>
                      <a:pt x="247452" y="78084"/>
                      <a:pt x="403236" y="0"/>
                    </a:cubicBezTo>
                    <a:cubicBezTo>
                      <a:pt x="580215" y="42830"/>
                      <a:pt x="805826" y="-78341"/>
                      <a:pt x="923944" y="0"/>
                    </a:cubicBezTo>
                    <a:cubicBezTo>
                      <a:pt x="1010149" y="-45561"/>
                      <a:pt x="1206635" y="-14169"/>
                      <a:pt x="1341654" y="0"/>
                    </a:cubicBezTo>
                    <a:cubicBezTo>
                      <a:pt x="1519055" y="-27112"/>
                      <a:pt x="1587880" y="29404"/>
                      <a:pt x="1810864" y="0"/>
                    </a:cubicBezTo>
                    <a:cubicBezTo>
                      <a:pt x="2096007" y="100527"/>
                      <a:pt x="2183097" y="64980"/>
                      <a:pt x="2486066" y="0"/>
                    </a:cubicBezTo>
                    <a:cubicBezTo>
                      <a:pt x="2640850" y="-64437"/>
                      <a:pt x="2769282" y="-50354"/>
                      <a:pt x="2903776" y="0"/>
                    </a:cubicBezTo>
                    <a:cubicBezTo>
                      <a:pt x="2931685" y="42180"/>
                      <a:pt x="3213247" y="-60401"/>
                      <a:pt x="3321488" y="0"/>
                    </a:cubicBezTo>
                    <a:cubicBezTo>
                      <a:pt x="3484189" y="23534"/>
                      <a:pt x="3697653" y="-21317"/>
                      <a:pt x="3739198" y="0"/>
                    </a:cubicBezTo>
                    <a:cubicBezTo>
                      <a:pt x="3790946" y="115642"/>
                      <a:pt x="4174193" y="-40671"/>
                      <a:pt x="4311404" y="0"/>
                    </a:cubicBezTo>
                    <a:cubicBezTo>
                      <a:pt x="4507673" y="-74616"/>
                      <a:pt x="4637190" y="-2148"/>
                      <a:pt x="4883610" y="0"/>
                    </a:cubicBezTo>
                    <a:cubicBezTo>
                      <a:pt x="4982411" y="24538"/>
                      <a:pt x="5443801" y="-55246"/>
                      <a:pt x="5553091" y="0"/>
                    </a:cubicBezTo>
                    <a:cubicBezTo>
                      <a:pt x="5698755" y="142239"/>
                      <a:pt x="5920644" y="274510"/>
                      <a:pt x="5956331" y="454051"/>
                    </a:cubicBezTo>
                    <a:cubicBezTo>
                      <a:pt x="5975501" y="639023"/>
                      <a:pt x="5958418" y="665691"/>
                      <a:pt x="5956331" y="874796"/>
                    </a:cubicBezTo>
                    <a:cubicBezTo>
                      <a:pt x="5927850" y="1002808"/>
                      <a:pt x="6000515" y="1222206"/>
                      <a:pt x="5956331" y="1335824"/>
                    </a:cubicBezTo>
                    <a:cubicBezTo>
                      <a:pt x="5894743" y="1433009"/>
                      <a:pt x="5976849" y="1698412"/>
                      <a:pt x="5956331" y="1796853"/>
                    </a:cubicBezTo>
                    <a:cubicBezTo>
                      <a:pt x="5960843" y="1974032"/>
                      <a:pt x="5921412" y="2195927"/>
                      <a:pt x="5553091" y="2250908"/>
                    </a:cubicBezTo>
                    <a:cubicBezTo>
                      <a:pt x="5472213" y="2352945"/>
                      <a:pt x="5105727" y="2369156"/>
                      <a:pt x="4929387" y="2250908"/>
                    </a:cubicBezTo>
                    <a:cubicBezTo>
                      <a:pt x="4646363" y="2212475"/>
                      <a:pt x="4586749" y="2246757"/>
                      <a:pt x="4408679" y="2250908"/>
                    </a:cubicBezTo>
                    <a:cubicBezTo>
                      <a:pt x="4294386" y="2287472"/>
                      <a:pt x="4030249" y="2297345"/>
                      <a:pt x="3939470" y="2250908"/>
                    </a:cubicBezTo>
                    <a:cubicBezTo>
                      <a:pt x="3867108" y="2238694"/>
                      <a:pt x="3593418" y="2180600"/>
                      <a:pt x="3521759" y="2250908"/>
                    </a:cubicBezTo>
                    <a:cubicBezTo>
                      <a:pt x="3480602" y="2203595"/>
                      <a:pt x="3000588" y="2207425"/>
                      <a:pt x="2846556" y="2250908"/>
                    </a:cubicBezTo>
                    <a:cubicBezTo>
                      <a:pt x="2583135" y="2181642"/>
                      <a:pt x="2503649" y="2217464"/>
                      <a:pt x="2274351" y="2250908"/>
                    </a:cubicBezTo>
                    <a:cubicBezTo>
                      <a:pt x="2081329" y="2323221"/>
                      <a:pt x="2012005" y="2283379"/>
                      <a:pt x="1753643" y="2250908"/>
                    </a:cubicBezTo>
                    <a:cubicBezTo>
                      <a:pt x="1479414" y="2225153"/>
                      <a:pt x="1274554" y="2279484"/>
                      <a:pt x="1129937" y="2250908"/>
                    </a:cubicBezTo>
                    <a:cubicBezTo>
                      <a:pt x="857449" y="2305137"/>
                      <a:pt x="552553" y="2196553"/>
                      <a:pt x="403236" y="2250908"/>
                    </a:cubicBezTo>
                    <a:cubicBezTo>
                      <a:pt x="328142" y="2382125"/>
                      <a:pt x="104307" y="2219718"/>
                      <a:pt x="0" y="1796853"/>
                    </a:cubicBezTo>
                    <a:cubicBezTo>
                      <a:pt x="3340" y="1614235"/>
                      <a:pt x="15306" y="1566515"/>
                      <a:pt x="0" y="1376109"/>
                    </a:cubicBezTo>
                    <a:cubicBezTo>
                      <a:pt x="-72154" y="1224078"/>
                      <a:pt x="4613" y="1109861"/>
                      <a:pt x="0" y="941936"/>
                    </a:cubicBezTo>
                    <a:cubicBezTo>
                      <a:pt x="-40686" y="738903"/>
                      <a:pt x="70490" y="616233"/>
                      <a:pt x="0" y="454051"/>
                    </a:cubicBezTo>
                    <a:close/>
                  </a:path>
                  <a:path w="5956331" h="2250908" stroke="0" extrusionOk="0">
                    <a:moveTo>
                      <a:pt x="0" y="454051"/>
                    </a:moveTo>
                    <a:cubicBezTo>
                      <a:pt x="32077" y="123214"/>
                      <a:pt x="207303" y="148838"/>
                      <a:pt x="403236" y="0"/>
                    </a:cubicBezTo>
                    <a:cubicBezTo>
                      <a:pt x="724003" y="-2385"/>
                      <a:pt x="752075" y="8000"/>
                      <a:pt x="1026941" y="0"/>
                    </a:cubicBezTo>
                    <a:cubicBezTo>
                      <a:pt x="1298282" y="-29450"/>
                      <a:pt x="1304589" y="-24926"/>
                      <a:pt x="1496150" y="0"/>
                    </a:cubicBezTo>
                    <a:cubicBezTo>
                      <a:pt x="1731312" y="20961"/>
                      <a:pt x="1787903" y="15569"/>
                      <a:pt x="1965358" y="0"/>
                    </a:cubicBezTo>
                    <a:cubicBezTo>
                      <a:pt x="2016881" y="24514"/>
                      <a:pt x="2368715" y="97043"/>
                      <a:pt x="2589064" y="0"/>
                    </a:cubicBezTo>
                    <a:cubicBezTo>
                      <a:pt x="2807612" y="-87778"/>
                      <a:pt x="2982476" y="-67378"/>
                      <a:pt x="3109772" y="0"/>
                    </a:cubicBezTo>
                    <a:cubicBezTo>
                      <a:pt x="3219373" y="-33539"/>
                      <a:pt x="3689939" y="71702"/>
                      <a:pt x="3784974" y="0"/>
                    </a:cubicBezTo>
                    <a:cubicBezTo>
                      <a:pt x="3980354" y="-210560"/>
                      <a:pt x="4277838" y="-123635"/>
                      <a:pt x="4460177" y="0"/>
                    </a:cubicBezTo>
                    <a:cubicBezTo>
                      <a:pt x="4793480" y="88409"/>
                      <a:pt x="5006265" y="97455"/>
                      <a:pt x="5553091" y="0"/>
                    </a:cubicBezTo>
                    <a:cubicBezTo>
                      <a:pt x="5823273" y="45667"/>
                      <a:pt x="5949239" y="274834"/>
                      <a:pt x="5956331" y="454051"/>
                    </a:cubicBezTo>
                    <a:cubicBezTo>
                      <a:pt x="5979212" y="624379"/>
                      <a:pt x="5920749" y="750565"/>
                      <a:pt x="5956331" y="901652"/>
                    </a:cubicBezTo>
                    <a:cubicBezTo>
                      <a:pt x="5947861" y="1014829"/>
                      <a:pt x="5918958" y="1263003"/>
                      <a:pt x="5956331" y="1349253"/>
                    </a:cubicBezTo>
                    <a:cubicBezTo>
                      <a:pt x="5939726" y="1517439"/>
                      <a:pt x="6002316" y="1602811"/>
                      <a:pt x="5956331" y="1796853"/>
                    </a:cubicBezTo>
                    <a:cubicBezTo>
                      <a:pt x="6170642" y="2019610"/>
                      <a:pt x="5798066" y="2365840"/>
                      <a:pt x="5553091" y="2250908"/>
                    </a:cubicBezTo>
                    <a:cubicBezTo>
                      <a:pt x="5407260" y="2108363"/>
                      <a:pt x="5240457" y="2200032"/>
                      <a:pt x="4929387" y="2250908"/>
                    </a:cubicBezTo>
                    <a:cubicBezTo>
                      <a:pt x="4859465" y="2279074"/>
                      <a:pt x="4561453" y="2199160"/>
                      <a:pt x="4408679" y="2250908"/>
                    </a:cubicBezTo>
                    <a:cubicBezTo>
                      <a:pt x="4196775" y="2205360"/>
                      <a:pt x="4122373" y="2213095"/>
                      <a:pt x="3887972" y="2250908"/>
                    </a:cubicBezTo>
                    <a:cubicBezTo>
                      <a:pt x="3660080" y="2337630"/>
                      <a:pt x="3369731" y="2319509"/>
                      <a:pt x="3212768" y="2250908"/>
                    </a:cubicBezTo>
                    <a:cubicBezTo>
                      <a:pt x="3136135" y="2249674"/>
                      <a:pt x="2825373" y="2064038"/>
                      <a:pt x="2589064" y="2250908"/>
                    </a:cubicBezTo>
                    <a:cubicBezTo>
                      <a:pt x="2422722" y="2228646"/>
                      <a:pt x="2317246" y="2187442"/>
                      <a:pt x="2068355" y="2250908"/>
                    </a:cubicBezTo>
                    <a:cubicBezTo>
                      <a:pt x="1831420" y="2210870"/>
                      <a:pt x="1651174" y="2241508"/>
                      <a:pt x="1599147" y="2250908"/>
                    </a:cubicBezTo>
                    <a:cubicBezTo>
                      <a:pt x="1524869" y="2311157"/>
                      <a:pt x="1189546" y="2187111"/>
                      <a:pt x="1129937" y="2250908"/>
                    </a:cubicBezTo>
                    <a:cubicBezTo>
                      <a:pt x="855353" y="2291119"/>
                      <a:pt x="666659" y="2168151"/>
                      <a:pt x="403236" y="2250908"/>
                    </a:cubicBezTo>
                    <a:cubicBezTo>
                      <a:pt x="253336" y="2290739"/>
                      <a:pt x="72621" y="2119529"/>
                      <a:pt x="0" y="1796853"/>
                    </a:cubicBezTo>
                    <a:cubicBezTo>
                      <a:pt x="-67028" y="1586474"/>
                      <a:pt x="32439" y="1433204"/>
                      <a:pt x="0" y="1362681"/>
                    </a:cubicBezTo>
                    <a:cubicBezTo>
                      <a:pt x="49635" y="1221438"/>
                      <a:pt x="2549" y="1129376"/>
                      <a:pt x="0" y="928508"/>
                    </a:cubicBezTo>
                    <a:cubicBezTo>
                      <a:pt x="13244" y="842765"/>
                      <a:pt x="-28881" y="544077"/>
                      <a:pt x="0" y="454051"/>
                    </a:cubicBezTo>
                    <a:close/>
                  </a:path>
                  <a:path w="5956331" h="2250908" fill="none" stroke="0" extrusionOk="0">
                    <a:moveTo>
                      <a:pt x="0" y="454051"/>
                    </a:moveTo>
                    <a:cubicBezTo>
                      <a:pt x="75913" y="172137"/>
                      <a:pt x="211374" y="-32054"/>
                      <a:pt x="403236" y="0"/>
                    </a:cubicBezTo>
                    <a:cubicBezTo>
                      <a:pt x="591184" y="63521"/>
                      <a:pt x="790136" y="-16024"/>
                      <a:pt x="923944" y="0"/>
                    </a:cubicBezTo>
                    <a:cubicBezTo>
                      <a:pt x="1071725" y="-28838"/>
                      <a:pt x="1143224" y="29010"/>
                      <a:pt x="1341654" y="0"/>
                    </a:cubicBezTo>
                    <a:cubicBezTo>
                      <a:pt x="1574126" y="-19761"/>
                      <a:pt x="1623014" y="-31012"/>
                      <a:pt x="1810864" y="0"/>
                    </a:cubicBezTo>
                    <a:cubicBezTo>
                      <a:pt x="2044958" y="-79289"/>
                      <a:pt x="2310585" y="-99617"/>
                      <a:pt x="2486066" y="0"/>
                    </a:cubicBezTo>
                    <a:cubicBezTo>
                      <a:pt x="2704135" y="-76720"/>
                      <a:pt x="2813462" y="-26229"/>
                      <a:pt x="2903776" y="0"/>
                    </a:cubicBezTo>
                    <a:cubicBezTo>
                      <a:pt x="2981023" y="52169"/>
                      <a:pt x="3125744" y="-51319"/>
                      <a:pt x="3321488" y="0"/>
                    </a:cubicBezTo>
                    <a:cubicBezTo>
                      <a:pt x="3508598" y="-25783"/>
                      <a:pt x="3663973" y="-42385"/>
                      <a:pt x="3739198" y="0"/>
                    </a:cubicBezTo>
                    <a:cubicBezTo>
                      <a:pt x="3754207" y="-71244"/>
                      <a:pt x="4033141" y="-9019"/>
                      <a:pt x="4311404" y="0"/>
                    </a:cubicBezTo>
                    <a:cubicBezTo>
                      <a:pt x="4564434" y="-141897"/>
                      <a:pt x="4750980" y="91791"/>
                      <a:pt x="4883610" y="0"/>
                    </a:cubicBezTo>
                    <a:cubicBezTo>
                      <a:pt x="5077626" y="26634"/>
                      <a:pt x="5454134" y="-57010"/>
                      <a:pt x="5553091" y="0"/>
                    </a:cubicBezTo>
                    <a:cubicBezTo>
                      <a:pt x="5912905" y="-139799"/>
                      <a:pt x="6028670" y="104779"/>
                      <a:pt x="5956331" y="454051"/>
                    </a:cubicBezTo>
                    <a:cubicBezTo>
                      <a:pt x="5954805" y="589695"/>
                      <a:pt x="5919302" y="688351"/>
                      <a:pt x="5956331" y="874796"/>
                    </a:cubicBezTo>
                    <a:cubicBezTo>
                      <a:pt x="5906374" y="1089870"/>
                      <a:pt x="5943155" y="1141792"/>
                      <a:pt x="5956331" y="1335824"/>
                    </a:cubicBezTo>
                    <a:cubicBezTo>
                      <a:pt x="5998737" y="1423321"/>
                      <a:pt x="5986375" y="1625676"/>
                      <a:pt x="5956331" y="1796853"/>
                    </a:cubicBezTo>
                    <a:cubicBezTo>
                      <a:pt x="5829165" y="2111139"/>
                      <a:pt x="5730607" y="2204930"/>
                      <a:pt x="5553091" y="2250908"/>
                    </a:cubicBezTo>
                    <a:cubicBezTo>
                      <a:pt x="5414945" y="2306025"/>
                      <a:pt x="5131931" y="2340665"/>
                      <a:pt x="4929387" y="2250908"/>
                    </a:cubicBezTo>
                    <a:cubicBezTo>
                      <a:pt x="4654033" y="2250511"/>
                      <a:pt x="4567603" y="2247989"/>
                      <a:pt x="4408679" y="2250908"/>
                    </a:cubicBezTo>
                    <a:cubicBezTo>
                      <a:pt x="4210954" y="2348755"/>
                      <a:pt x="4088820" y="2221855"/>
                      <a:pt x="3939470" y="2250908"/>
                    </a:cubicBezTo>
                    <a:cubicBezTo>
                      <a:pt x="3843042" y="2245850"/>
                      <a:pt x="3714818" y="2249504"/>
                      <a:pt x="3521759" y="2250908"/>
                    </a:cubicBezTo>
                    <a:cubicBezTo>
                      <a:pt x="3419263" y="2380686"/>
                      <a:pt x="3195806" y="2284902"/>
                      <a:pt x="2846556" y="2250908"/>
                    </a:cubicBezTo>
                    <a:cubicBezTo>
                      <a:pt x="2559755" y="2204543"/>
                      <a:pt x="2488831" y="2291299"/>
                      <a:pt x="2274351" y="2250908"/>
                    </a:cubicBezTo>
                    <a:cubicBezTo>
                      <a:pt x="2093829" y="2236328"/>
                      <a:pt x="1858226" y="2224206"/>
                      <a:pt x="1753643" y="2250908"/>
                    </a:cubicBezTo>
                    <a:cubicBezTo>
                      <a:pt x="1566545" y="2241699"/>
                      <a:pt x="1375442" y="2342591"/>
                      <a:pt x="1129937" y="2250908"/>
                    </a:cubicBezTo>
                    <a:cubicBezTo>
                      <a:pt x="799331" y="2262894"/>
                      <a:pt x="631902" y="2258893"/>
                      <a:pt x="403236" y="2250908"/>
                    </a:cubicBezTo>
                    <a:cubicBezTo>
                      <a:pt x="292639" y="2316825"/>
                      <a:pt x="34081" y="2013166"/>
                      <a:pt x="0" y="1796853"/>
                    </a:cubicBezTo>
                    <a:cubicBezTo>
                      <a:pt x="5622" y="1614444"/>
                      <a:pt x="9865" y="1530497"/>
                      <a:pt x="0" y="1376109"/>
                    </a:cubicBezTo>
                    <a:cubicBezTo>
                      <a:pt x="-16200" y="1197536"/>
                      <a:pt x="-14803" y="1174118"/>
                      <a:pt x="0" y="941936"/>
                    </a:cubicBezTo>
                    <a:cubicBezTo>
                      <a:pt x="33958" y="729581"/>
                      <a:pt x="-21197" y="676707"/>
                      <a:pt x="0" y="454051"/>
                    </a:cubicBezTo>
                    <a:close/>
                  </a:path>
                  <a:path w="5956331" h="2250908" fill="none" stroke="0" extrusionOk="0">
                    <a:moveTo>
                      <a:pt x="0" y="454051"/>
                    </a:moveTo>
                    <a:cubicBezTo>
                      <a:pt x="95071" y="193209"/>
                      <a:pt x="188511" y="20641"/>
                      <a:pt x="403236" y="0"/>
                    </a:cubicBezTo>
                    <a:cubicBezTo>
                      <a:pt x="629233" y="2893"/>
                      <a:pt x="793896" y="-28159"/>
                      <a:pt x="923944" y="0"/>
                    </a:cubicBezTo>
                    <a:cubicBezTo>
                      <a:pt x="1048007" y="-12737"/>
                      <a:pt x="1112709" y="889"/>
                      <a:pt x="1341654" y="0"/>
                    </a:cubicBezTo>
                    <a:cubicBezTo>
                      <a:pt x="1542015" y="-15066"/>
                      <a:pt x="1615643" y="-30536"/>
                      <a:pt x="1810864" y="0"/>
                    </a:cubicBezTo>
                    <a:cubicBezTo>
                      <a:pt x="2162555" y="67857"/>
                      <a:pt x="2277692" y="-2234"/>
                      <a:pt x="2486066" y="0"/>
                    </a:cubicBezTo>
                    <a:cubicBezTo>
                      <a:pt x="2657353" y="-12605"/>
                      <a:pt x="2802111" y="4338"/>
                      <a:pt x="2903776" y="0"/>
                    </a:cubicBezTo>
                    <a:cubicBezTo>
                      <a:pt x="3047175" y="-67367"/>
                      <a:pt x="3163843" y="-11735"/>
                      <a:pt x="3321488" y="0"/>
                    </a:cubicBezTo>
                    <a:cubicBezTo>
                      <a:pt x="3486265" y="21154"/>
                      <a:pt x="3637774" y="-60707"/>
                      <a:pt x="3739198" y="0"/>
                    </a:cubicBezTo>
                    <a:cubicBezTo>
                      <a:pt x="3778135" y="30260"/>
                      <a:pt x="4156126" y="-52063"/>
                      <a:pt x="4311404" y="0"/>
                    </a:cubicBezTo>
                    <a:cubicBezTo>
                      <a:pt x="4518558" y="-67375"/>
                      <a:pt x="4735424" y="2286"/>
                      <a:pt x="4883610" y="0"/>
                    </a:cubicBezTo>
                    <a:cubicBezTo>
                      <a:pt x="5006276" y="1811"/>
                      <a:pt x="5416959" y="-15866"/>
                      <a:pt x="5553091" y="0"/>
                    </a:cubicBezTo>
                    <a:cubicBezTo>
                      <a:pt x="5810552" y="60815"/>
                      <a:pt x="5996844" y="140306"/>
                      <a:pt x="5956331" y="454051"/>
                    </a:cubicBezTo>
                    <a:cubicBezTo>
                      <a:pt x="5962130" y="597068"/>
                      <a:pt x="5950777" y="695035"/>
                      <a:pt x="5956331" y="874796"/>
                    </a:cubicBezTo>
                    <a:cubicBezTo>
                      <a:pt x="5941002" y="1039860"/>
                      <a:pt x="5971304" y="1237698"/>
                      <a:pt x="5956331" y="1335824"/>
                    </a:cubicBezTo>
                    <a:cubicBezTo>
                      <a:pt x="5916466" y="1418085"/>
                      <a:pt x="6004494" y="1657599"/>
                      <a:pt x="5956331" y="1796853"/>
                    </a:cubicBezTo>
                    <a:cubicBezTo>
                      <a:pt x="5849330" y="2053034"/>
                      <a:pt x="5783682" y="2235066"/>
                      <a:pt x="5553091" y="2250908"/>
                    </a:cubicBezTo>
                    <a:cubicBezTo>
                      <a:pt x="5393195" y="2270784"/>
                      <a:pt x="5242980" y="2258358"/>
                      <a:pt x="4929387" y="2250908"/>
                    </a:cubicBezTo>
                    <a:cubicBezTo>
                      <a:pt x="4631809" y="2232220"/>
                      <a:pt x="4584242" y="2244423"/>
                      <a:pt x="4408679" y="2250908"/>
                    </a:cubicBezTo>
                    <a:cubicBezTo>
                      <a:pt x="4227797" y="2290588"/>
                      <a:pt x="4013034" y="2268683"/>
                      <a:pt x="3939470" y="2250908"/>
                    </a:cubicBezTo>
                    <a:cubicBezTo>
                      <a:pt x="3823041" y="2259979"/>
                      <a:pt x="3600873" y="2220594"/>
                      <a:pt x="3521759" y="2250908"/>
                    </a:cubicBezTo>
                    <a:cubicBezTo>
                      <a:pt x="3463987" y="2332764"/>
                      <a:pt x="3167736" y="2200480"/>
                      <a:pt x="2846556" y="2250908"/>
                    </a:cubicBezTo>
                    <a:cubicBezTo>
                      <a:pt x="2606099" y="2223676"/>
                      <a:pt x="2484819" y="2290724"/>
                      <a:pt x="2274351" y="2250908"/>
                    </a:cubicBezTo>
                    <a:cubicBezTo>
                      <a:pt x="2102119" y="2279569"/>
                      <a:pt x="1949927" y="2251228"/>
                      <a:pt x="1753643" y="2250908"/>
                    </a:cubicBezTo>
                    <a:cubicBezTo>
                      <a:pt x="1492997" y="2253615"/>
                      <a:pt x="1274410" y="2311797"/>
                      <a:pt x="1129937" y="2250908"/>
                    </a:cubicBezTo>
                    <a:cubicBezTo>
                      <a:pt x="926016" y="2286522"/>
                      <a:pt x="579298" y="2210462"/>
                      <a:pt x="403236" y="2250908"/>
                    </a:cubicBezTo>
                    <a:cubicBezTo>
                      <a:pt x="212996" y="2290067"/>
                      <a:pt x="104254" y="2125569"/>
                      <a:pt x="0" y="1796853"/>
                    </a:cubicBezTo>
                    <a:cubicBezTo>
                      <a:pt x="11101" y="1593731"/>
                      <a:pt x="21355" y="1548117"/>
                      <a:pt x="0" y="1376109"/>
                    </a:cubicBezTo>
                    <a:cubicBezTo>
                      <a:pt x="-38969" y="1218303"/>
                      <a:pt x="12632" y="1158006"/>
                      <a:pt x="0" y="941936"/>
                    </a:cubicBezTo>
                    <a:cubicBezTo>
                      <a:pt x="5886" y="722449"/>
                      <a:pt x="19383" y="652441"/>
                      <a:pt x="0" y="454051"/>
                    </a:cubicBezTo>
                    <a:close/>
                  </a:path>
                  <a:path w="5956331" h="2250908" fill="none" stroke="0" extrusionOk="0">
                    <a:moveTo>
                      <a:pt x="0" y="454051"/>
                    </a:moveTo>
                    <a:cubicBezTo>
                      <a:pt x="84827" y="314664"/>
                      <a:pt x="191858" y="65307"/>
                      <a:pt x="403236" y="0"/>
                    </a:cubicBezTo>
                    <a:cubicBezTo>
                      <a:pt x="586114" y="45878"/>
                      <a:pt x="765418" y="5183"/>
                      <a:pt x="923944" y="0"/>
                    </a:cubicBezTo>
                    <a:cubicBezTo>
                      <a:pt x="1038731" y="-57760"/>
                      <a:pt x="1163303" y="-16818"/>
                      <a:pt x="1341654" y="0"/>
                    </a:cubicBezTo>
                    <a:cubicBezTo>
                      <a:pt x="1522376" y="-24148"/>
                      <a:pt x="1615314" y="-6109"/>
                      <a:pt x="1810864" y="0"/>
                    </a:cubicBezTo>
                    <a:cubicBezTo>
                      <a:pt x="2075017" y="43696"/>
                      <a:pt x="2245688" y="39550"/>
                      <a:pt x="2486066" y="0"/>
                    </a:cubicBezTo>
                    <a:cubicBezTo>
                      <a:pt x="2671784" y="-23762"/>
                      <a:pt x="2781008" y="-27212"/>
                      <a:pt x="2903776" y="0"/>
                    </a:cubicBezTo>
                    <a:cubicBezTo>
                      <a:pt x="2958756" y="6257"/>
                      <a:pt x="3207904" y="3798"/>
                      <a:pt x="3321488" y="0"/>
                    </a:cubicBezTo>
                    <a:cubicBezTo>
                      <a:pt x="3485191" y="32664"/>
                      <a:pt x="3669891" y="-17629"/>
                      <a:pt x="3739198" y="0"/>
                    </a:cubicBezTo>
                    <a:cubicBezTo>
                      <a:pt x="3796460" y="59065"/>
                      <a:pt x="4150036" y="-58631"/>
                      <a:pt x="4311404" y="0"/>
                    </a:cubicBezTo>
                    <a:cubicBezTo>
                      <a:pt x="4532924" y="-90257"/>
                      <a:pt x="4688052" y="16017"/>
                      <a:pt x="4883610" y="0"/>
                    </a:cubicBezTo>
                    <a:cubicBezTo>
                      <a:pt x="5013522" y="17017"/>
                      <a:pt x="5433971" y="-40118"/>
                      <a:pt x="5553091" y="0"/>
                    </a:cubicBezTo>
                    <a:cubicBezTo>
                      <a:pt x="5716318" y="45732"/>
                      <a:pt x="5920402" y="203742"/>
                      <a:pt x="5956331" y="454051"/>
                    </a:cubicBezTo>
                    <a:cubicBezTo>
                      <a:pt x="5990072" y="621671"/>
                      <a:pt x="5962052" y="684122"/>
                      <a:pt x="5956331" y="874796"/>
                    </a:cubicBezTo>
                    <a:cubicBezTo>
                      <a:pt x="5940282" y="1033441"/>
                      <a:pt x="5995485" y="1210158"/>
                      <a:pt x="5956331" y="1335824"/>
                    </a:cubicBezTo>
                    <a:cubicBezTo>
                      <a:pt x="5901026" y="1457982"/>
                      <a:pt x="5987145" y="1667589"/>
                      <a:pt x="5956331" y="1796853"/>
                    </a:cubicBezTo>
                    <a:cubicBezTo>
                      <a:pt x="5887359" y="2063287"/>
                      <a:pt x="5850429" y="2246669"/>
                      <a:pt x="5553091" y="2250908"/>
                    </a:cubicBezTo>
                    <a:cubicBezTo>
                      <a:pt x="5385207" y="2308164"/>
                      <a:pt x="5172235" y="2277170"/>
                      <a:pt x="4929387" y="2250908"/>
                    </a:cubicBezTo>
                    <a:cubicBezTo>
                      <a:pt x="4647133" y="2237552"/>
                      <a:pt x="4592706" y="2236630"/>
                      <a:pt x="4408679" y="2250908"/>
                    </a:cubicBezTo>
                    <a:cubicBezTo>
                      <a:pt x="4270650" y="2306277"/>
                      <a:pt x="4028603" y="2269036"/>
                      <a:pt x="3939470" y="2250908"/>
                    </a:cubicBezTo>
                    <a:cubicBezTo>
                      <a:pt x="3845752" y="2246201"/>
                      <a:pt x="3604899" y="2226506"/>
                      <a:pt x="3521759" y="2250908"/>
                    </a:cubicBezTo>
                    <a:cubicBezTo>
                      <a:pt x="3449486" y="2210604"/>
                      <a:pt x="3028617" y="2179065"/>
                      <a:pt x="2846556" y="2250908"/>
                    </a:cubicBezTo>
                    <a:cubicBezTo>
                      <a:pt x="2600108" y="2203199"/>
                      <a:pt x="2505341" y="2248624"/>
                      <a:pt x="2274351" y="2250908"/>
                    </a:cubicBezTo>
                    <a:cubicBezTo>
                      <a:pt x="2101840" y="2302034"/>
                      <a:pt x="1973578" y="2264820"/>
                      <a:pt x="1753643" y="2250908"/>
                    </a:cubicBezTo>
                    <a:cubicBezTo>
                      <a:pt x="1529659" y="2247297"/>
                      <a:pt x="1298957" y="2301096"/>
                      <a:pt x="1129937" y="2250908"/>
                    </a:cubicBezTo>
                    <a:cubicBezTo>
                      <a:pt x="902196" y="2246635"/>
                      <a:pt x="556437" y="2179274"/>
                      <a:pt x="403236" y="2250908"/>
                    </a:cubicBezTo>
                    <a:cubicBezTo>
                      <a:pt x="304506" y="2353780"/>
                      <a:pt x="106062" y="2132257"/>
                      <a:pt x="0" y="1796853"/>
                    </a:cubicBezTo>
                    <a:cubicBezTo>
                      <a:pt x="2193" y="1604102"/>
                      <a:pt x="26872" y="1551056"/>
                      <a:pt x="0" y="1376109"/>
                    </a:cubicBezTo>
                    <a:cubicBezTo>
                      <a:pt x="-33039" y="1213950"/>
                      <a:pt x="14287" y="1125231"/>
                      <a:pt x="0" y="941936"/>
                    </a:cubicBezTo>
                    <a:cubicBezTo>
                      <a:pt x="-41617" y="727645"/>
                      <a:pt x="18074" y="656950"/>
                      <a:pt x="0" y="454051"/>
                    </a:cubicBezTo>
                    <a:close/>
                  </a:path>
                  <a:path w="5956331" h="2250908" fill="none" stroke="0" extrusionOk="0">
                    <a:moveTo>
                      <a:pt x="0" y="454051"/>
                    </a:moveTo>
                    <a:cubicBezTo>
                      <a:pt x="87058" y="308643"/>
                      <a:pt x="215267" y="57673"/>
                      <a:pt x="403236" y="0"/>
                    </a:cubicBezTo>
                    <a:cubicBezTo>
                      <a:pt x="579558" y="37628"/>
                      <a:pt x="779011" y="-32631"/>
                      <a:pt x="923944" y="0"/>
                    </a:cubicBezTo>
                    <a:cubicBezTo>
                      <a:pt x="1057130" y="-56109"/>
                      <a:pt x="1143115" y="4528"/>
                      <a:pt x="1341654" y="0"/>
                    </a:cubicBezTo>
                    <a:cubicBezTo>
                      <a:pt x="1526026" y="-15924"/>
                      <a:pt x="1597794" y="15004"/>
                      <a:pt x="1810864" y="0"/>
                    </a:cubicBezTo>
                    <a:cubicBezTo>
                      <a:pt x="2089968" y="79023"/>
                      <a:pt x="2194443" y="58563"/>
                      <a:pt x="2486066" y="0"/>
                    </a:cubicBezTo>
                    <a:cubicBezTo>
                      <a:pt x="2638128" y="-78529"/>
                      <a:pt x="2771866" y="-31433"/>
                      <a:pt x="2903776" y="0"/>
                    </a:cubicBezTo>
                    <a:cubicBezTo>
                      <a:pt x="2957398" y="13840"/>
                      <a:pt x="3213211" y="-26569"/>
                      <a:pt x="3321488" y="0"/>
                    </a:cubicBezTo>
                    <a:cubicBezTo>
                      <a:pt x="3487064" y="22280"/>
                      <a:pt x="3682580" y="-23590"/>
                      <a:pt x="3739198" y="0"/>
                    </a:cubicBezTo>
                    <a:cubicBezTo>
                      <a:pt x="3763771" y="107796"/>
                      <a:pt x="4154240" y="-25109"/>
                      <a:pt x="4311404" y="0"/>
                    </a:cubicBezTo>
                    <a:cubicBezTo>
                      <a:pt x="4520830" y="-88512"/>
                      <a:pt x="4666425" y="3984"/>
                      <a:pt x="4883610" y="0"/>
                    </a:cubicBezTo>
                    <a:cubicBezTo>
                      <a:pt x="4979062" y="24796"/>
                      <a:pt x="5440010" y="-61899"/>
                      <a:pt x="5553091" y="0"/>
                    </a:cubicBezTo>
                    <a:cubicBezTo>
                      <a:pt x="5707144" y="77416"/>
                      <a:pt x="5922713" y="277065"/>
                      <a:pt x="5956331" y="454051"/>
                    </a:cubicBezTo>
                    <a:cubicBezTo>
                      <a:pt x="5976323" y="635648"/>
                      <a:pt x="5959602" y="678572"/>
                      <a:pt x="5956331" y="874796"/>
                    </a:cubicBezTo>
                    <a:cubicBezTo>
                      <a:pt x="5924641" y="1020633"/>
                      <a:pt x="5987486" y="1216402"/>
                      <a:pt x="5956331" y="1335824"/>
                    </a:cubicBezTo>
                    <a:cubicBezTo>
                      <a:pt x="5900986" y="1435202"/>
                      <a:pt x="5966822" y="1676985"/>
                      <a:pt x="5956331" y="1796853"/>
                    </a:cubicBezTo>
                    <a:cubicBezTo>
                      <a:pt x="5923697" y="2006551"/>
                      <a:pt x="5899403" y="2182250"/>
                      <a:pt x="5553091" y="2250908"/>
                    </a:cubicBezTo>
                    <a:cubicBezTo>
                      <a:pt x="5432576" y="2362196"/>
                      <a:pt x="5195301" y="2321164"/>
                      <a:pt x="4929387" y="2250908"/>
                    </a:cubicBezTo>
                    <a:cubicBezTo>
                      <a:pt x="4651222" y="2222853"/>
                      <a:pt x="4599720" y="2241815"/>
                      <a:pt x="4408679" y="2250908"/>
                    </a:cubicBezTo>
                    <a:cubicBezTo>
                      <a:pt x="4284421" y="2295998"/>
                      <a:pt x="4027474" y="2280438"/>
                      <a:pt x="3939470" y="2250908"/>
                    </a:cubicBezTo>
                    <a:cubicBezTo>
                      <a:pt x="3855938" y="2250532"/>
                      <a:pt x="3599544" y="2196196"/>
                      <a:pt x="3521759" y="2250908"/>
                    </a:cubicBezTo>
                    <a:cubicBezTo>
                      <a:pt x="3437731" y="2254235"/>
                      <a:pt x="3041792" y="2190668"/>
                      <a:pt x="2846556" y="2250908"/>
                    </a:cubicBezTo>
                    <a:cubicBezTo>
                      <a:pt x="2576936" y="2181651"/>
                      <a:pt x="2491012" y="2233789"/>
                      <a:pt x="2274351" y="2250908"/>
                    </a:cubicBezTo>
                    <a:cubicBezTo>
                      <a:pt x="2071088" y="2312503"/>
                      <a:pt x="1995624" y="2279555"/>
                      <a:pt x="1753643" y="2250908"/>
                    </a:cubicBezTo>
                    <a:cubicBezTo>
                      <a:pt x="1497572" y="2254693"/>
                      <a:pt x="1252081" y="2302826"/>
                      <a:pt x="1129937" y="2250908"/>
                    </a:cubicBezTo>
                    <a:cubicBezTo>
                      <a:pt x="863485" y="2295836"/>
                      <a:pt x="568641" y="2200886"/>
                      <a:pt x="403236" y="2250908"/>
                    </a:cubicBezTo>
                    <a:cubicBezTo>
                      <a:pt x="336831" y="2354160"/>
                      <a:pt x="106641" y="2204563"/>
                      <a:pt x="0" y="1796853"/>
                    </a:cubicBezTo>
                    <a:cubicBezTo>
                      <a:pt x="5811" y="1606421"/>
                      <a:pt x="23899" y="1551383"/>
                      <a:pt x="0" y="1376109"/>
                    </a:cubicBezTo>
                    <a:cubicBezTo>
                      <a:pt x="-78575" y="1207395"/>
                      <a:pt x="4734" y="1134835"/>
                      <a:pt x="0" y="941936"/>
                    </a:cubicBezTo>
                    <a:cubicBezTo>
                      <a:pt x="-32610" y="734898"/>
                      <a:pt x="32742" y="645441"/>
                      <a:pt x="0" y="45405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522381"/>
                          <a:gd name="connsiteY0" fmla="*/ 878352 h 4354328"/>
                          <a:gd name="connsiteX1" fmla="*/ 780052 w 11522381"/>
                          <a:gd name="connsiteY1" fmla="*/ 0 h 4354328"/>
                          <a:gd name="connsiteX2" fmla="*/ 1787349 w 11522381"/>
                          <a:gd name="connsiteY2" fmla="*/ 0 h 4354328"/>
                          <a:gd name="connsiteX3" fmla="*/ 2595399 w 11522381"/>
                          <a:gd name="connsiteY3" fmla="*/ 0 h 4354328"/>
                          <a:gd name="connsiteX4" fmla="*/ 3503075 w 11522381"/>
                          <a:gd name="connsiteY4" fmla="*/ 0 h 4354328"/>
                          <a:gd name="connsiteX5" fmla="*/ 4809237 w 11522381"/>
                          <a:gd name="connsiteY5" fmla="*/ 0 h 4354328"/>
                          <a:gd name="connsiteX6" fmla="*/ 5617287 w 11522381"/>
                          <a:gd name="connsiteY6" fmla="*/ 0 h 4354328"/>
                          <a:gd name="connsiteX7" fmla="*/ 6425341 w 11522381"/>
                          <a:gd name="connsiteY7" fmla="*/ 0 h 4354328"/>
                          <a:gd name="connsiteX8" fmla="*/ 7233391 w 11522381"/>
                          <a:gd name="connsiteY8" fmla="*/ 0 h 4354328"/>
                          <a:gd name="connsiteX9" fmla="*/ 8340310 w 11522381"/>
                          <a:gd name="connsiteY9" fmla="*/ 0 h 4354328"/>
                          <a:gd name="connsiteX10" fmla="*/ 9447229 w 11522381"/>
                          <a:gd name="connsiteY10" fmla="*/ 0 h 4354328"/>
                          <a:gd name="connsiteX11" fmla="*/ 10742324 w 11522381"/>
                          <a:gd name="connsiteY11" fmla="*/ 0 h 4354328"/>
                          <a:gd name="connsiteX12" fmla="*/ 11522381 w 11522381"/>
                          <a:gd name="connsiteY12" fmla="*/ 878352 h 4354328"/>
                          <a:gd name="connsiteX13" fmla="*/ 11522381 w 11522381"/>
                          <a:gd name="connsiteY13" fmla="*/ 1692273 h 4354328"/>
                          <a:gd name="connsiteX14" fmla="*/ 11522381 w 11522381"/>
                          <a:gd name="connsiteY14" fmla="*/ 2584121 h 4354328"/>
                          <a:gd name="connsiteX15" fmla="*/ 11522381 w 11522381"/>
                          <a:gd name="connsiteY15" fmla="*/ 3475971 h 4354328"/>
                          <a:gd name="connsiteX16" fmla="*/ 10742324 w 11522381"/>
                          <a:gd name="connsiteY16" fmla="*/ 4354328 h 4354328"/>
                          <a:gd name="connsiteX17" fmla="*/ 9535784 w 11522381"/>
                          <a:gd name="connsiteY17" fmla="*/ 4354328 h 4354328"/>
                          <a:gd name="connsiteX18" fmla="*/ 8528486 w 11522381"/>
                          <a:gd name="connsiteY18" fmla="*/ 4354328 h 4354328"/>
                          <a:gd name="connsiteX19" fmla="*/ 7620813 w 11522381"/>
                          <a:gd name="connsiteY19" fmla="*/ 4354328 h 4354328"/>
                          <a:gd name="connsiteX20" fmla="*/ 6812761 w 11522381"/>
                          <a:gd name="connsiteY20" fmla="*/ 4354328 h 4354328"/>
                          <a:gd name="connsiteX21" fmla="*/ 5506596 w 11522381"/>
                          <a:gd name="connsiteY21" fmla="*/ 4354328 h 4354328"/>
                          <a:gd name="connsiteX22" fmla="*/ 4399679 w 11522381"/>
                          <a:gd name="connsiteY22" fmla="*/ 4354328 h 4354328"/>
                          <a:gd name="connsiteX23" fmla="*/ 3392382 w 11522381"/>
                          <a:gd name="connsiteY23" fmla="*/ 4354328 h 4354328"/>
                          <a:gd name="connsiteX24" fmla="*/ 2185838 w 11522381"/>
                          <a:gd name="connsiteY24" fmla="*/ 4354328 h 4354328"/>
                          <a:gd name="connsiteX25" fmla="*/ 780052 w 11522381"/>
                          <a:gd name="connsiteY25" fmla="*/ 4354328 h 4354328"/>
                          <a:gd name="connsiteX26" fmla="*/ 0 w 11522381"/>
                          <a:gd name="connsiteY26" fmla="*/ 3475971 h 4354328"/>
                          <a:gd name="connsiteX27" fmla="*/ 0 w 11522381"/>
                          <a:gd name="connsiteY27" fmla="*/ 2662052 h 4354328"/>
                          <a:gd name="connsiteX28" fmla="*/ 0 w 11522381"/>
                          <a:gd name="connsiteY28" fmla="*/ 1822154 h 4354328"/>
                          <a:gd name="connsiteX29" fmla="*/ 0 w 11522381"/>
                          <a:gd name="connsiteY29" fmla="*/ 878352 h 4354328"/>
                          <a:gd name="connsiteX0" fmla="*/ 0 w 11522381"/>
                          <a:gd name="connsiteY0" fmla="*/ 878352 h 4354328"/>
                          <a:gd name="connsiteX1" fmla="*/ 780052 w 11522381"/>
                          <a:gd name="connsiteY1" fmla="*/ 0 h 4354328"/>
                          <a:gd name="connsiteX2" fmla="*/ 1986594 w 11522381"/>
                          <a:gd name="connsiteY2" fmla="*/ 0 h 4354328"/>
                          <a:gd name="connsiteX3" fmla="*/ 2894268 w 11522381"/>
                          <a:gd name="connsiteY3" fmla="*/ 0 h 4354328"/>
                          <a:gd name="connsiteX4" fmla="*/ 3801940 w 11522381"/>
                          <a:gd name="connsiteY4" fmla="*/ 0 h 4354328"/>
                          <a:gd name="connsiteX5" fmla="*/ 5008484 w 11522381"/>
                          <a:gd name="connsiteY5" fmla="*/ 0 h 4354328"/>
                          <a:gd name="connsiteX6" fmla="*/ 6015782 w 11522381"/>
                          <a:gd name="connsiteY6" fmla="*/ 0 h 4354328"/>
                          <a:gd name="connsiteX7" fmla="*/ 7321944 w 11522381"/>
                          <a:gd name="connsiteY7" fmla="*/ 0 h 4354328"/>
                          <a:gd name="connsiteX8" fmla="*/ 8628108 w 11522381"/>
                          <a:gd name="connsiteY8" fmla="*/ 0 h 4354328"/>
                          <a:gd name="connsiteX9" fmla="*/ 10742324 w 11522381"/>
                          <a:gd name="connsiteY9" fmla="*/ 0 h 4354328"/>
                          <a:gd name="connsiteX10" fmla="*/ 11522381 w 11522381"/>
                          <a:gd name="connsiteY10" fmla="*/ 878352 h 4354328"/>
                          <a:gd name="connsiteX11" fmla="*/ 11522381 w 11522381"/>
                          <a:gd name="connsiteY11" fmla="*/ 1744226 h 4354328"/>
                          <a:gd name="connsiteX12" fmla="*/ 11522381 w 11522381"/>
                          <a:gd name="connsiteY12" fmla="*/ 2610099 h 4354328"/>
                          <a:gd name="connsiteX13" fmla="*/ 11522381 w 11522381"/>
                          <a:gd name="connsiteY13" fmla="*/ 3475971 h 4354328"/>
                          <a:gd name="connsiteX14" fmla="*/ 10742324 w 11522381"/>
                          <a:gd name="connsiteY14" fmla="*/ 4354328 h 4354328"/>
                          <a:gd name="connsiteX15" fmla="*/ 9535784 w 11522381"/>
                          <a:gd name="connsiteY15" fmla="*/ 4354328 h 4354328"/>
                          <a:gd name="connsiteX16" fmla="*/ 8528486 w 11522381"/>
                          <a:gd name="connsiteY16" fmla="*/ 4354328 h 4354328"/>
                          <a:gd name="connsiteX17" fmla="*/ 7521191 w 11522381"/>
                          <a:gd name="connsiteY17" fmla="*/ 4354328 h 4354328"/>
                          <a:gd name="connsiteX18" fmla="*/ 6215025 w 11522381"/>
                          <a:gd name="connsiteY18" fmla="*/ 4354328 h 4354328"/>
                          <a:gd name="connsiteX19" fmla="*/ 5008484 w 11522381"/>
                          <a:gd name="connsiteY19" fmla="*/ 4354328 h 4354328"/>
                          <a:gd name="connsiteX20" fmla="*/ 4001185 w 11522381"/>
                          <a:gd name="connsiteY20" fmla="*/ 4354328 h 4354328"/>
                          <a:gd name="connsiteX21" fmla="*/ 3093513 w 11522381"/>
                          <a:gd name="connsiteY21" fmla="*/ 4354328 h 4354328"/>
                          <a:gd name="connsiteX22" fmla="*/ 2185838 w 11522381"/>
                          <a:gd name="connsiteY22" fmla="*/ 4354328 h 4354328"/>
                          <a:gd name="connsiteX23" fmla="*/ 780052 w 11522381"/>
                          <a:gd name="connsiteY23" fmla="*/ 4354328 h 4354328"/>
                          <a:gd name="connsiteX24" fmla="*/ 0 w 11522381"/>
                          <a:gd name="connsiteY24" fmla="*/ 3475971 h 4354328"/>
                          <a:gd name="connsiteX25" fmla="*/ 0 w 11522381"/>
                          <a:gd name="connsiteY25" fmla="*/ 2636075 h 4354328"/>
                          <a:gd name="connsiteX26" fmla="*/ 0 w 11522381"/>
                          <a:gd name="connsiteY26" fmla="*/ 1796178 h 4354328"/>
                          <a:gd name="connsiteX27" fmla="*/ 0 w 11522381"/>
                          <a:gd name="connsiteY27" fmla="*/ 878352 h 4354328"/>
                          <a:gd name="connsiteX0" fmla="*/ 0 w 11522381"/>
                          <a:gd name="connsiteY0" fmla="*/ 878352 h 4354328"/>
                          <a:gd name="connsiteX1" fmla="*/ 780052 w 11522381"/>
                          <a:gd name="connsiteY1" fmla="*/ 0 h 4354328"/>
                          <a:gd name="connsiteX2" fmla="*/ 1787349 w 11522381"/>
                          <a:gd name="connsiteY2" fmla="*/ 0 h 4354328"/>
                          <a:gd name="connsiteX3" fmla="*/ 2595399 w 11522381"/>
                          <a:gd name="connsiteY3" fmla="*/ 0 h 4354328"/>
                          <a:gd name="connsiteX4" fmla="*/ 3503075 w 11522381"/>
                          <a:gd name="connsiteY4" fmla="*/ 0 h 4354328"/>
                          <a:gd name="connsiteX5" fmla="*/ 4809237 w 11522381"/>
                          <a:gd name="connsiteY5" fmla="*/ 0 h 4354328"/>
                          <a:gd name="connsiteX6" fmla="*/ 5617287 w 11522381"/>
                          <a:gd name="connsiteY6" fmla="*/ 0 h 4354328"/>
                          <a:gd name="connsiteX7" fmla="*/ 6425341 w 11522381"/>
                          <a:gd name="connsiteY7" fmla="*/ 0 h 4354328"/>
                          <a:gd name="connsiteX8" fmla="*/ 7233391 w 11522381"/>
                          <a:gd name="connsiteY8" fmla="*/ 0 h 4354328"/>
                          <a:gd name="connsiteX9" fmla="*/ 8340310 w 11522381"/>
                          <a:gd name="connsiteY9" fmla="*/ 0 h 4354328"/>
                          <a:gd name="connsiteX10" fmla="*/ 9447229 w 11522381"/>
                          <a:gd name="connsiteY10" fmla="*/ 0 h 4354328"/>
                          <a:gd name="connsiteX11" fmla="*/ 10742324 w 11522381"/>
                          <a:gd name="connsiteY11" fmla="*/ 0 h 4354328"/>
                          <a:gd name="connsiteX12" fmla="*/ 11522381 w 11522381"/>
                          <a:gd name="connsiteY12" fmla="*/ 878352 h 4354328"/>
                          <a:gd name="connsiteX13" fmla="*/ 11522381 w 11522381"/>
                          <a:gd name="connsiteY13" fmla="*/ 1692273 h 4354328"/>
                          <a:gd name="connsiteX14" fmla="*/ 11522381 w 11522381"/>
                          <a:gd name="connsiteY14" fmla="*/ 2584121 h 4354328"/>
                          <a:gd name="connsiteX15" fmla="*/ 11522381 w 11522381"/>
                          <a:gd name="connsiteY15" fmla="*/ 3475971 h 4354328"/>
                          <a:gd name="connsiteX16" fmla="*/ 10742324 w 11522381"/>
                          <a:gd name="connsiteY16" fmla="*/ 4354328 h 4354328"/>
                          <a:gd name="connsiteX17" fmla="*/ 9535784 w 11522381"/>
                          <a:gd name="connsiteY17" fmla="*/ 4354328 h 4354328"/>
                          <a:gd name="connsiteX18" fmla="*/ 8528486 w 11522381"/>
                          <a:gd name="connsiteY18" fmla="*/ 4354328 h 4354328"/>
                          <a:gd name="connsiteX19" fmla="*/ 7620813 w 11522381"/>
                          <a:gd name="connsiteY19" fmla="*/ 4354328 h 4354328"/>
                          <a:gd name="connsiteX20" fmla="*/ 6812761 w 11522381"/>
                          <a:gd name="connsiteY20" fmla="*/ 4354328 h 4354328"/>
                          <a:gd name="connsiteX21" fmla="*/ 5506596 w 11522381"/>
                          <a:gd name="connsiteY21" fmla="*/ 4354328 h 4354328"/>
                          <a:gd name="connsiteX22" fmla="*/ 4399679 w 11522381"/>
                          <a:gd name="connsiteY22" fmla="*/ 4354328 h 4354328"/>
                          <a:gd name="connsiteX23" fmla="*/ 3392382 w 11522381"/>
                          <a:gd name="connsiteY23" fmla="*/ 4354328 h 4354328"/>
                          <a:gd name="connsiteX24" fmla="*/ 2185838 w 11522381"/>
                          <a:gd name="connsiteY24" fmla="*/ 4354328 h 4354328"/>
                          <a:gd name="connsiteX25" fmla="*/ 780052 w 11522381"/>
                          <a:gd name="connsiteY25" fmla="*/ 4354328 h 4354328"/>
                          <a:gd name="connsiteX26" fmla="*/ 0 w 11522381"/>
                          <a:gd name="connsiteY26" fmla="*/ 3475971 h 4354328"/>
                          <a:gd name="connsiteX27" fmla="*/ 0 w 11522381"/>
                          <a:gd name="connsiteY27" fmla="*/ 2662052 h 4354328"/>
                          <a:gd name="connsiteX28" fmla="*/ 0 w 11522381"/>
                          <a:gd name="connsiteY28" fmla="*/ 1822154 h 4354328"/>
                          <a:gd name="connsiteX29" fmla="*/ 0 w 11522381"/>
                          <a:gd name="connsiteY29" fmla="*/ 878352 h 4354328"/>
                          <a:gd name="connsiteX0" fmla="*/ 0 w 11522381"/>
                          <a:gd name="connsiteY0" fmla="*/ 878352 h 4354328"/>
                          <a:gd name="connsiteX1" fmla="*/ 780052 w 11522381"/>
                          <a:gd name="connsiteY1" fmla="*/ 0 h 4354328"/>
                          <a:gd name="connsiteX2" fmla="*/ 1787349 w 11522381"/>
                          <a:gd name="connsiteY2" fmla="*/ 0 h 4354328"/>
                          <a:gd name="connsiteX3" fmla="*/ 2595399 w 11522381"/>
                          <a:gd name="connsiteY3" fmla="*/ 0 h 4354328"/>
                          <a:gd name="connsiteX4" fmla="*/ 3503075 w 11522381"/>
                          <a:gd name="connsiteY4" fmla="*/ 0 h 4354328"/>
                          <a:gd name="connsiteX5" fmla="*/ 4809237 w 11522381"/>
                          <a:gd name="connsiteY5" fmla="*/ 0 h 4354328"/>
                          <a:gd name="connsiteX6" fmla="*/ 5617287 w 11522381"/>
                          <a:gd name="connsiteY6" fmla="*/ 0 h 4354328"/>
                          <a:gd name="connsiteX7" fmla="*/ 6425341 w 11522381"/>
                          <a:gd name="connsiteY7" fmla="*/ 0 h 4354328"/>
                          <a:gd name="connsiteX8" fmla="*/ 7233391 w 11522381"/>
                          <a:gd name="connsiteY8" fmla="*/ 0 h 4354328"/>
                          <a:gd name="connsiteX9" fmla="*/ 8340310 w 11522381"/>
                          <a:gd name="connsiteY9" fmla="*/ 0 h 4354328"/>
                          <a:gd name="connsiteX10" fmla="*/ 9447229 w 11522381"/>
                          <a:gd name="connsiteY10" fmla="*/ 0 h 4354328"/>
                          <a:gd name="connsiteX11" fmla="*/ 10742324 w 11522381"/>
                          <a:gd name="connsiteY11" fmla="*/ 0 h 4354328"/>
                          <a:gd name="connsiteX12" fmla="*/ 11522381 w 11522381"/>
                          <a:gd name="connsiteY12" fmla="*/ 878352 h 4354328"/>
                          <a:gd name="connsiteX13" fmla="*/ 11522381 w 11522381"/>
                          <a:gd name="connsiteY13" fmla="*/ 1692273 h 4354328"/>
                          <a:gd name="connsiteX14" fmla="*/ 11522381 w 11522381"/>
                          <a:gd name="connsiteY14" fmla="*/ 2584121 h 4354328"/>
                          <a:gd name="connsiteX15" fmla="*/ 11522381 w 11522381"/>
                          <a:gd name="connsiteY15" fmla="*/ 3475971 h 4354328"/>
                          <a:gd name="connsiteX16" fmla="*/ 10742324 w 11522381"/>
                          <a:gd name="connsiteY16" fmla="*/ 4354328 h 4354328"/>
                          <a:gd name="connsiteX17" fmla="*/ 9535784 w 11522381"/>
                          <a:gd name="connsiteY17" fmla="*/ 4354328 h 4354328"/>
                          <a:gd name="connsiteX18" fmla="*/ 8528486 w 11522381"/>
                          <a:gd name="connsiteY18" fmla="*/ 4354328 h 4354328"/>
                          <a:gd name="connsiteX19" fmla="*/ 7620813 w 11522381"/>
                          <a:gd name="connsiteY19" fmla="*/ 4354328 h 4354328"/>
                          <a:gd name="connsiteX20" fmla="*/ 6812761 w 11522381"/>
                          <a:gd name="connsiteY20" fmla="*/ 4354328 h 4354328"/>
                          <a:gd name="connsiteX21" fmla="*/ 5506596 w 11522381"/>
                          <a:gd name="connsiteY21" fmla="*/ 4354328 h 4354328"/>
                          <a:gd name="connsiteX22" fmla="*/ 4399679 w 11522381"/>
                          <a:gd name="connsiteY22" fmla="*/ 4354328 h 4354328"/>
                          <a:gd name="connsiteX23" fmla="*/ 3392382 w 11522381"/>
                          <a:gd name="connsiteY23" fmla="*/ 4354328 h 4354328"/>
                          <a:gd name="connsiteX24" fmla="*/ 2185838 w 11522381"/>
                          <a:gd name="connsiteY24" fmla="*/ 4354328 h 4354328"/>
                          <a:gd name="connsiteX25" fmla="*/ 780052 w 11522381"/>
                          <a:gd name="connsiteY25" fmla="*/ 4354328 h 4354328"/>
                          <a:gd name="connsiteX26" fmla="*/ 0 w 11522381"/>
                          <a:gd name="connsiteY26" fmla="*/ 3475971 h 4354328"/>
                          <a:gd name="connsiteX27" fmla="*/ 0 w 11522381"/>
                          <a:gd name="connsiteY27" fmla="*/ 2662052 h 4354328"/>
                          <a:gd name="connsiteX28" fmla="*/ 0 w 11522381"/>
                          <a:gd name="connsiteY28" fmla="*/ 1822154 h 4354328"/>
                          <a:gd name="connsiteX29" fmla="*/ 0 w 11522381"/>
                          <a:gd name="connsiteY29" fmla="*/ 878352 h 435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22381" h="4354328" fill="none" extrusionOk="0">
                            <a:moveTo>
                              <a:pt x="0" y="878352"/>
                            </a:moveTo>
                            <a:cubicBezTo>
                              <a:pt x="165520" y="508604"/>
                              <a:pt x="411006" y="101875"/>
                              <a:pt x="780052" y="0"/>
                            </a:cubicBezTo>
                            <a:cubicBezTo>
                              <a:pt x="1145804" y="72280"/>
                              <a:pt x="1546015" y="-89480"/>
                              <a:pt x="1787349" y="0"/>
                            </a:cubicBezTo>
                            <a:cubicBezTo>
                              <a:pt x="1984149" y="-72810"/>
                              <a:pt x="2277053" y="-17273"/>
                              <a:pt x="2595399" y="0"/>
                            </a:cubicBezTo>
                            <a:cubicBezTo>
                              <a:pt x="2958716" y="-31307"/>
                              <a:pt x="3079212" y="39727"/>
                              <a:pt x="3503075" y="0"/>
                            </a:cubicBezTo>
                            <a:cubicBezTo>
                              <a:pt x="4023798" y="157847"/>
                              <a:pt x="4239600" y="117909"/>
                              <a:pt x="4809237" y="0"/>
                            </a:cubicBezTo>
                            <a:cubicBezTo>
                              <a:pt x="5129052" y="-103081"/>
                              <a:pt x="5369987" y="-70217"/>
                              <a:pt x="5617287" y="0"/>
                            </a:cubicBezTo>
                            <a:cubicBezTo>
                              <a:pt x="5714039" y="47949"/>
                              <a:pt x="6172767" y="-93939"/>
                              <a:pt x="6425341" y="0"/>
                            </a:cubicBezTo>
                            <a:cubicBezTo>
                              <a:pt x="6756865" y="42830"/>
                              <a:pt x="7136070" y="-40151"/>
                              <a:pt x="7233391" y="0"/>
                            </a:cubicBezTo>
                            <a:cubicBezTo>
                              <a:pt x="7338289" y="209033"/>
                              <a:pt x="8015762" y="-33404"/>
                              <a:pt x="8340310" y="0"/>
                            </a:cubicBezTo>
                            <a:cubicBezTo>
                              <a:pt x="8737552" y="-119634"/>
                              <a:pt x="8979840" y="-2169"/>
                              <a:pt x="9447229" y="0"/>
                            </a:cubicBezTo>
                            <a:cubicBezTo>
                              <a:pt x="9683482" y="27032"/>
                              <a:pt x="10521732" y="-95891"/>
                              <a:pt x="10742324" y="0"/>
                            </a:cubicBezTo>
                            <a:cubicBezTo>
                              <a:pt x="11065312" y="197166"/>
                              <a:pt x="11468495" y="484793"/>
                              <a:pt x="11522381" y="878352"/>
                            </a:cubicBezTo>
                            <a:cubicBezTo>
                              <a:pt x="11555812" y="1231179"/>
                              <a:pt x="11527880" y="1298637"/>
                              <a:pt x="11522381" y="1692273"/>
                            </a:cubicBezTo>
                            <a:cubicBezTo>
                              <a:pt x="11479477" y="1963231"/>
                              <a:pt x="11572062" y="2375063"/>
                              <a:pt x="11522381" y="2584121"/>
                            </a:cubicBezTo>
                            <a:cubicBezTo>
                              <a:pt x="11412254" y="2772350"/>
                              <a:pt x="11557668" y="3272493"/>
                              <a:pt x="11522381" y="3475971"/>
                            </a:cubicBezTo>
                            <a:cubicBezTo>
                              <a:pt x="11516721" y="3845575"/>
                              <a:pt x="11408644" y="4268312"/>
                              <a:pt x="10742324" y="4354328"/>
                            </a:cubicBezTo>
                            <a:cubicBezTo>
                              <a:pt x="10553476" y="4493308"/>
                              <a:pt x="9945734" y="4518643"/>
                              <a:pt x="9535784" y="4354328"/>
                            </a:cubicBezTo>
                            <a:cubicBezTo>
                              <a:pt x="8984637" y="4293419"/>
                              <a:pt x="8874875" y="4332524"/>
                              <a:pt x="8528486" y="4354328"/>
                            </a:cubicBezTo>
                            <a:cubicBezTo>
                              <a:pt x="8277417" y="4418337"/>
                              <a:pt x="7802853" y="4415889"/>
                              <a:pt x="7620813" y="4354328"/>
                            </a:cubicBezTo>
                            <a:cubicBezTo>
                              <a:pt x="7464163" y="4343554"/>
                              <a:pt x="6960759" y="4244985"/>
                              <a:pt x="6812761" y="4354328"/>
                            </a:cubicBezTo>
                            <a:cubicBezTo>
                              <a:pt x="6694213" y="4320490"/>
                              <a:pt x="5832036" y="4279166"/>
                              <a:pt x="5506596" y="4354328"/>
                            </a:cubicBezTo>
                            <a:cubicBezTo>
                              <a:pt x="4998070" y="4259266"/>
                              <a:pt x="4814196" y="4314467"/>
                              <a:pt x="4399679" y="4354328"/>
                            </a:cubicBezTo>
                            <a:cubicBezTo>
                              <a:pt x="4032611" y="4458662"/>
                              <a:pt x="3879218" y="4411304"/>
                              <a:pt x="3392382" y="4354328"/>
                            </a:cubicBezTo>
                            <a:cubicBezTo>
                              <a:pt x="2878407" y="4309578"/>
                              <a:pt x="2478403" y="4410174"/>
                              <a:pt x="2185838" y="4354328"/>
                            </a:cubicBezTo>
                            <a:cubicBezTo>
                              <a:pt x="1672655" y="4422800"/>
                              <a:pt x="1127842" y="4288358"/>
                              <a:pt x="780052" y="4354328"/>
                            </a:cubicBezTo>
                            <a:cubicBezTo>
                              <a:pt x="561859" y="4574931"/>
                              <a:pt x="169838" y="4222652"/>
                              <a:pt x="0" y="3475971"/>
                            </a:cubicBezTo>
                            <a:cubicBezTo>
                              <a:pt x="2133" y="3118324"/>
                              <a:pt x="30328" y="3007438"/>
                              <a:pt x="0" y="2662052"/>
                            </a:cubicBezTo>
                            <a:cubicBezTo>
                              <a:pt x="-105860" y="2359777"/>
                              <a:pt x="5827" y="2169706"/>
                              <a:pt x="0" y="1822154"/>
                            </a:cubicBezTo>
                            <a:cubicBezTo>
                              <a:pt x="-70709" y="1427363"/>
                              <a:pt x="85423" y="1221126"/>
                              <a:pt x="0" y="878352"/>
                            </a:cubicBezTo>
                            <a:close/>
                          </a:path>
                          <a:path w="11522381" h="4354328" stroke="0" extrusionOk="0">
                            <a:moveTo>
                              <a:pt x="0" y="878352"/>
                            </a:moveTo>
                            <a:cubicBezTo>
                              <a:pt x="50259" y="287598"/>
                              <a:pt x="400139" y="259941"/>
                              <a:pt x="780052" y="0"/>
                            </a:cubicBezTo>
                            <a:cubicBezTo>
                              <a:pt x="1395491" y="-12533"/>
                              <a:pt x="1456564" y="26996"/>
                              <a:pt x="1986594" y="0"/>
                            </a:cubicBezTo>
                            <a:cubicBezTo>
                              <a:pt x="2512373" y="-53385"/>
                              <a:pt x="2527299" y="-49145"/>
                              <a:pt x="2894268" y="0"/>
                            </a:cubicBezTo>
                            <a:cubicBezTo>
                              <a:pt x="3344587" y="41055"/>
                              <a:pt x="3465521" y="30763"/>
                              <a:pt x="3801940" y="0"/>
                            </a:cubicBezTo>
                            <a:cubicBezTo>
                              <a:pt x="3925870" y="34813"/>
                              <a:pt x="4590517" y="168778"/>
                              <a:pt x="5008484" y="0"/>
                            </a:cubicBezTo>
                            <a:cubicBezTo>
                              <a:pt x="5426458" y="-159708"/>
                              <a:pt x="5765790" y="-110146"/>
                              <a:pt x="6015782" y="0"/>
                            </a:cubicBezTo>
                            <a:cubicBezTo>
                              <a:pt x="6240883" y="-49482"/>
                              <a:pt x="7125769" y="128868"/>
                              <a:pt x="7321944" y="0"/>
                            </a:cubicBezTo>
                            <a:cubicBezTo>
                              <a:pt x="7670970" y="-296373"/>
                              <a:pt x="8201151" y="-170783"/>
                              <a:pt x="8628108" y="0"/>
                            </a:cubicBezTo>
                            <a:cubicBezTo>
                              <a:pt x="9253861" y="110171"/>
                              <a:pt x="9818868" y="150135"/>
                              <a:pt x="10742324" y="0"/>
                            </a:cubicBezTo>
                            <a:cubicBezTo>
                              <a:pt x="11257138" y="81192"/>
                              <a:pt x="11478800" y="470866"/>
                              <a:pt x="11522381" y="878352"/>
                            </a:cubicBezTo>
                            <a:cubicBezTo>
                              <a:pt x="11557333" y="1215215"/>
                              <a:pt x="11470092" y="1437511"/>
                              <a:pt x="11522381" y="1744226"/>
                            </a:cubicBezTo>
                            <a:cubicBezTo>
                              <a:pt x="11507509" y="1974934"/>
                              <a:pt x="11488963" y="2411998"/>
                              <a:pt x="11522381" y="2610099"/>
                            </a:cubicBezTo>
                            <a:cubicBezTo>
                              <a:pt x="11494541" y="2916331"/>
                              <a:pt x="11604443" y="3097896"/>
                              <a:pt x="11522381" y="3475971"/>
                            </a:cubicBezTo>
                            <a:cubicBezTo>
                              <a:pt x="11823834" y="3925715"/>
                              <a:pt x="11208878" y="4539200"/>
                              <a:pt x="10742324" y="4354328"/>
                            </a:cubicBezTo>
                            <a:cubicBezTo>
                              <a:pt x="10453226" y="4161762"/>
                              <a:pt x="10033544" y="4279153"/>
                              <a:pt x="9535784" y="4354328"/>
                            </a:cubicBezTo>
                            <a:cubicBezTo>
                              <a:pt x="9323514" y="4406318"/>
                              <a:pt x="8849606" y="4284779"/>
                              <a:pt x="8528486" y="4354328"/>
                            </a:cubicBezTo>
                            <a:cubicBezTo>
                              <a:pt x="8120889" y="4273712"/>
                              <a:pt x="7973667" y="4293019"/>
                              <a:pt x="7521191" y="4354328"/>
                            </a:cubicBezTo>
                            <a:cubicBezTo>
                              <a:pt x="7079829" y="4512214"/>
                              <a:pt x="6528186" y="4474274"/>
                              <a:pt x="6215025" y="4354328"/>
                            </a:cubicBezTo>
                            <a:cubicBezTo>
                              <a:pt x="5982629" y="4353928"/>
                              <a:pt x="5432857" y="4097470"/>
                              <a:pt x="5008484" y="4354328"/>
                            </a:cubicBezTo>
                            <a:cubicBezTo>
                              <a:pt x="4681098" y="4325023"/>
                              <a:pt x="4478840" y="4240135"/>
                              <a:pt x="4001185" y="4354328"/>
                            </a:cubicBezTo>
                            <a:cubicBezTo>
                              <a:pt x="3545281" y="4287965"/>
                              <a:pt x="3204223" y="4333938"/>
                              <a:pt x="3093513" y="4354328"/>
                            </a:cubicBezTo>
                            <a:cubicBezTo>
                              <a:pt x="2930509" y="4447262"/>
                              <a:pt x="2321669" y="4247815"/>
                              <a:pt x="2185838" y="4354328"/>
                            </a:cubicBezTo>
                            <a:cubicBezTo>
                              <a:pt x="1741770" y="4423361"/>
                              <a:pt x="1308257" y="4214068"/>
                              <a:pt x="780052" y="4354328"/>
                            </a:cubicBezTo>
                            <a:cubicBezTo>
                              <a:pt x="474855" y="4424615"/>
                              <a:pt x="123783" y="4092724"/>
                              <a:pt x="0" y="3475971"/>
                            </a:cubicBezTo>
                            <a:cubicBezTo>
                              <a:pt x="-114906" y="3075838"/>
                              <a:pt x="49598" y="2806327"/>
                              <a:pt x="0" y="2636075"/>
                            </a:cubicBezTo>
                            <a:cubicBezTo>
                              <a:pt x="81999" y="2368458"/>
                              <a:pt x="6806" y="2178173"/>
                              <a:pt x="0" y="1796178"/>
                            </a:cubicBezTo>
                            <a:cubicBezTo>
                              <a:pt x="13525" y="1604205"/>
                              <a:pt x="-24305" y="1079652"/>
                              <a:pt x="0" y="878352"/>
                            </a:cubicBezTo>
                            <a:close/>
                          </a:path>
                          <a:path w="11522381" h="4354328" fill="none" stroke="0" extrusionOk="0">
                            <a:moveTo>
                              <a:pt x="0" y="878352"/>
                            </a:moveTo>
                            <a:cubicBezTo>
                              <a:pt x="73869" y="394330"/>
                              <a:pt x="395260" y="-34394"/>
                              <a:pt x="780052" y="0"/>
                            </a:cubicBezTo>
                            <a:cubicBezTo>
                              <a:pt x="1142988" y="105891"/>
                              <a:pt x="1524221" y="-19684"/>
                              <a:pt x="1787349" y="0"/>
                            </a:cubicBezTo>
                            <a:cubicBezTo>
                              <a:pt x="2070504" y="-52638"/>
                              <a:pt x="2202348" y="30566"/>
                              <a:pt x="2595399" y="0"/>
                            </a:cubicBezTo>
                            <a:cubicBezTo>
                              <a:pt x="3030128" y="-27625"/>
                              <a:pt x="3130186" y="-47202"/>
                              <a:pt x="3503075" y="0"/>
                            </a:cubicBezTo>
                            <a:cubicBezTo>
                              <a:pt x="3959044" y="-85016"/>
                              <a:pt x="4455923" y="-110474"/>
                              <a:pt x="4809237" y="0"/>
                            </a:cubicBezTo>
                            <a:cubicBezTo>
                              <a:pt x="5217335" y="-106971"/>
                              <a:pt x="5428707" y="-11422"/>
                              <a:pt x="5617287" y="0"/>
                            </a:cubicBezTo>
                            <a:cubicBezTo>
                              <a:pt x="5784130" y="53711"/>
                              <a:pt x="6071604" y="-54005"/>
                              <a:pt x="6425341" y="0"/>
                            </a:cubicBezTo>
                            <a:cubicBezTo>
                              <a:pt x="6778855" y="-10109"/>
                              <a:pt x="7075697" y="-74938"/>
                              <a:pt x="7233391" y="0"/>
                            </a:cubicBezTo>
                            <a:cubicBezTo>
                              <a:pt x="7281306" y="-68726"/>
                              <a:pt x="7837096" y="-8876"/>
                              <a:pt x="8340310" y="0"/>
                            </a:cubicBezTo>
                            <a:cubicBezTo>
                              <a:pt x="8814232" y="-211455"/>
                              <a:pt x="9176363" y="145929"/>
                              <a:pt x="9447229" y="0"/>
                            </a:cubicBezTo>
                            <a:cubicBezTo>
                              <a:pt x="9817858" y="47050"/>
                              <a:pt x="10503893" y="-99402"/>
                              <a:pt x="10742324" y="0"/>
                            </a:cubicBezTo>
                            <a:cubicBezTo>
                              <a:pt x="11346296" y="-210727"/>
                              <a:pt x="11640852" y="226835"/>
                              <a:pt x="11522381" y="878352"/>
                            </a:cubicBezTo>
                            <a:cubicBezTo>
                              <a:pt x="11517274" y="1146021"/>
                              <a:pt x="11461466" y="1338352"/>
                              <a:pt x="11522381" y="1692273"/>
                            </a:cubicBezTo>
                            <a:cubicBezTo>
                              <a:pt x="11444987" y="2077625"/>
                              <a:pt x="11504731" y="2246029"/>
                              <a:pt x="11522381" y="2584121"/>
                            </a:cubicBezTo>
                            <a:cubicBezTo>
                              <a:pt x="11573950" y="2769951"/>
                              <a:pt x="11572912" y="3146859"/>
                              <a:pt x="11522381" y="3475971"/>
                            </a:cubicBezTo>
                            <a:cubicBezTo>
                              <a:pt x="11282304" y="4080065"/>
                              <a:pt x="11118749" y="4270208"/>
                              <a:pt x="10742324" y="4354328"/>
                            </a:cubicBezTo>
                            <a:cubicBezTo>
                              <a:pt x="10470755" y="4429500"/>
                              <a:pt x="9996709" y="4473294"/>
                              <a:pt x="9535784" y="4354328"/>
                            </a:cubicBezTo>
                            <a:cubicBezTo>
                              <a:pt x="8997765" y="4347833"/>
                              <a:pt x="8863458" y="4329940"/>
                              <a:pt x="8528486" y="4354328"/>
                            </a:cubicBezTo>
                            <a:cubicBezTo>
                              <a:pt x="8168487" y="4490313"/>
                              <a:pt x="7881315" y="4306987"/>
                              <a:pt x="7620813" y="4354328"/>
                            </a:cubicBezTo>
                            <a:cubicBezTo>
                              <a:pt x="7384091" y="4353904"/>
                              <a:pt x="7023582" y="4360248"/>
                              <a:pt x="6812761" y="4354328"/>
                            </a:cubicBezTo>
                            <a:cubicBezTo>
                              <a:pt x="6623862" y="4545596"/>
                              <a:pt x="6226846" y="4390468"/>
                              <a:pt x="5506596" y="4354328"/>
                            </a:cubicBezTo>
                            <a:cubicBezTo>
                              <a:pt x="4965439" y="4286122"/>
                              <a:pt x="4818012" y="4451199"/>
                              <a:pt x="4399679" y="4354328"/>
                            </a:cubicBezTo>
                            <a:cubicBezTo>
                              <a:pt x="4063953" y="4316774"/>
                              <a:pt x="3602260" y="4296759"/>
                              <a:pt x="3392382" y="4354328"/>
                            </a:cubicBezTo>
                            <a:cubicBezTo>
                              <a:pt x="3016371" y="4329175"/>
                              <a:pt x="2663083" y="4512743"/>
                              <a:pt x="2185838" y="4354328"/>
                            </a:cubicBezTo>
                            <a:cubicBezTo>
                              <a:pt x="1565123" y="4424686"/>
                              <a:pt x="1173780" y="4308854"/>
                              <a:pt x="780052" y="4354328"/>
                            </a:cubicBezTo>
                            <a:cubicBezTo>
                              <a:pt x="567915" y="4453531"/>
                              <a:pt x="102826" y="3891165"/>
                              <a:pt x="0" y="3475971"/>
                            </a:cubicBezTo>
                            <a:cubicBezTo>
                              <a:pt x="17007" y="3091248"/>
                              <a:pt x="25687" y="2961624"/>
                              <a:pt x="0" y="2662052"/>
                            </a:cubicBezTo>
                            <a:cubicBezTo>
                              <a:pt x="-30802" y="2318793"/>
                              <a:pt x="-19893" y="2270588"/>
                              <a:pt x="0" y="1822154"/>
                            </a:cubicBezTo>
                            <a:cubicBezTo>
                              <a:pt x="62390" y="1422097"/>
                              <a:pt x="-36128" y="1302351"/>
                              <a:pt x="0" y="878352"/>
                            </a:cubicBezTo>
                            <a:close/>
                          </a:path>
                          <a:path w="11522381" h="4354328" fill="none" stroke="0" extrusionOk="0">
                            <a:moveTo>
                              <a:pt x="0" y="878352"/>
                            </a:moveTo>
                            <a:cubicBezTo>
                              <a:pt x="110518" y="349072"/>
                              <a:pt x="401620" y="64629"/>
                              <a:pt x="780052" y="0"/>
                            </a:cubicBezTo>
                            <a:cubicBezTo>
                              <a:pt x="1161287" y="27484"/>
                              <a:pt x="1545811" y="-31852"/>
                              <a:pt x="1787349" y="0"/>
                            </a:cubicBezTo>
                            <a:cubicBezTo>
                              <a:pt x="2023161" y="-28622"/>
                              <a:pt x="2174758" y="-21695"/>
                              <a:pt x="2595399" y="0"/>
                            </a:cubicBezTo>
                            <a:cubicBezTo>
                              <a:pt x="2952050" y="-30658"/>
                              <a:pt x="3128354" y="-32274"/>
                              <a:pt x="3503075" y="0"/>
                            </a:cubicBezTo>
                            <a:cubicBezTo>
                              <a:pt x="4128624" y="91043"/>
                              <a:pt x="4433936" y="-58472"/>
                              <a:pt x="4809237" y="0"/>
                            </a:cubicBezTo>
                            <a:cubicBezTo>
                              <a:pt x="5144261" y="-27501"/>
                              <a:pt x="5413101" y="-10201"/>
                              <a:pt x="5617287" y="0"/>
                            </a:cubicBezTo>
                            <a:cubicBezTo>
                              <a:pt x="5842651" y="-115544"/>
                              <a:pt x="6094511" y="-75591"/>
                              <a:pt x="6425341" y="0"/>
                            </a:cubicBezTo>
                            <a:cubicBezTo>
                              <a:pt x="6753306" y="54248"/>
                              <a:pt x="7063158" y="-82740"/>
                              <a:pt x="7233391" y="0"/>
                            </a:cubicBezTo>
                            <a:cubicBezTo>
                              <a:pt x="7292001" y="104403"/>
                              <a:pt x="8032091" y="-67314"/>
                              <a:pt x="8340310" y="0"/>
                            </a:cubicBezTo>
                            <a:cubicBezTo>
                              <a:pt x="8760935" y="-94543"/>
                              <a:pt x="9086988" y="41794"/>
                              <a:pt x="9447229" y="0"/>
                            </a:cubicBezTo>
                            <a:cubicBezTo>
                              <a:pt x="9731367" y="-41222"/>
                              <a:pt x="10486818" y="-60251"/>
                              <a:pt x="10742324" y="0"/>
                            </a:cubicBezTo>
                            <a:cubicBezTo>
                              <a:pt x="11213852" y="55385"/>
                              <a:pt x="11620761" y="301757"/>
                              <a:pt x="11522381" y="878352"/>
                            </a:cubicBezTo>
                            <a:cubicBezTo>
                              <a:pt x="11549759" y="1155528"/>
                              <a:pt x="11508728" y="1336754"/>
                              <a:pt x="11522381" y="1692273"/>
                            </a:cubicBezTo>
                            <a:cubicBezTo>
                              <a:pt x="11478242" y="1979546"/>
                              <a:pt x="11548441" y="2341010"/>
                              <a:pt x="11522381" y="2584121"/>
                            </a:cubicBezTo>
                            <a:cubicBezTo>
                              <a:pt x="11455639" y="2767077"/>
                              <a:pt x="11567809" y="3181624"/>
                              <a:pt x="11522381" y="3475971"/>
                            </a:cubicBezTo>
                            <a:cubicBezTo>
                              <a:pt x="11387267" y="4014659"/>
                              <a:pt x="11199963" y="4304014"/>
                              <a:pt x="10742324" y="4354328"/>
                            </a:cubicBezTo>
                            <a:cubicBezTo>
                              <a:pt x="10465868" y="4405224"/>
                              <a:pt x="10077988" y="4435592"/>
                              <a:pt x="9535784" y="4354328"/>
                            </a:cubicBezTo>
                            <a:cubicBezTo>
                              <a:pt x="8967687" y="4319529"/>
                              <a:pt x="8870810" y="4332354"/>
                              <a:pt x="8528486" y="4354328"/>
                            </a:cubicBezTo>
                            <a:cubicBezTo>
                              <a:pt x="8204439" y="4427555"/>
                              <a:pt x="7791154" y="4368053"/>
                              <a:pt x="7620813" y="4354328"/>
                            </a:cubicBezTo>
                            <a:cubicBezTo>
                              <a:pt x="7423522" y="4378796"/>
                              <a:pt x="6964434" y="4303693"/>
                              <a:pt x="6812761" y="4354328"/>
                            </a:cubicBezTo>
                            <a:cubicBezTo>
                              <a:pt x="6707775" y="4435616"/>
                              <a:pt x="6075198" y="4322399"/>
                              <a:pt x="5506596" y="4354328"/>
                            </a:cubicBezTo>
                            <a:cubicBezTo>
                              <a:pt x="5020199" y="4291987"/>
                              <a:pt x="4803337" y="4416181"/>
                              <a:pt x="4399679" y="4354328"/>
                            </a:cubicBezTo>
                            <a:cubicBezTo>
                              <a:pt x="4081069" y="4403970"/>
                              <a:pt x="3744465" y="4334433"/>
                              <a:pt x="3392382" y="4354328"/>
                            </a:cubicBezTo>
                            <a:cubicBezTo>
                              <a:pt x="2893364" y="4363910"/>
                              <a:pt x="2475612" y="4428843"/>
                              <a:pt x="2185838" y="4354328"/>
                            </a:cubicBezTo>
                            <a:cubicBezTo>
                              <a:pt x="1725128" y="4429412"/>
                              <a:pt x="1106292" y="4268584"/>
                              <a:pt x="780052" y="4354328"/>
                            </a:cubicBezTo>
                            <a:cubicBezTo>
                              <a:pt x="492180" y="4507228"/>
                              <a:pt x="159230" y="4204326"/>
                              <a:pt x="0" y="3475971"/>
                            </a:cubicBezTo>
                            <a:cubicBezTo>
                              <a:pt x="20041" y="3091164"/>
                              <a:pt x="51017" y="2991638"/>
                              <a:pt x="0" y="2662052"/>
                            </a:cubicBezTo>
                            <a:cubicBezTo>
                              <a:pt x="-65440" y="2346084"/>
                              <a:pt x="25251" y="2237018"/>
                              <a:pt x="0" y="1822154"/>
                            </a:cubicBezTo>
                            <a:cubicBezTo>
                              <a:pt x="-3929" y="1400733"/>
                              <a:pt x="11326" y="1273609"/>
                              <a:pt x="0" y="878352"/>
                            </a:cubicBezTo>
                            <a:close/>
                          </a:path>
                          <a:path w="11522381" h="4354328" fill="none" stroke="0" extrusionOk="0">
                            <a:moveTo>
                              <a:pt x="0" y="878352"/>
                            </a:moveTo>
                            <a:cubicBezTo>
                              <a:pt x="122782" y="556233"/>
                              <a:pt x="379918" y="98703"/>
                              <a:pt x="780052" y="0"/>
                            </a:cubicBezTo>
                            <a:cubicBezTo>
                              <a:pt x="1133907" y="63462"/>
                              <a:pt x="1484689" y="-6259"/>
                              <a:pt x="1787349" y="0"/>
                            </a:cubicBezTo>
                            <a:cubicBezTo>
                              <a:pt x="2033155" y="-95562"/>
                              <a:pt x="2241884" y="-7939"/>
                              <a:pt x="2595399" y="0"/>
                            </a:cubicBezTo>
                            <a:cubicBezTo>
                              <a:pt x="2951697" y="-13648"/>
                              <a:pt x="3104314" y="6440"/>
                              <a:pt x="3503075" y="0"/>
                            </a:cubicBezTo>
                            <a:cubicBezTo>
                              <a:pt x="4030138" y="135884"/>
                              <a:pt x="4302965" y="80147"/>
                              <a:pt x="4809237" y="0"/>
                            </a:cubicBezTo>
                            <a:cubicBezTo>
                              <a:pt x="5148160" y="-85576"/>
                              <a:pt x="5373930" y="-45826"/>
                              <a:pt x="5617287" y="0"/>
                            </a:cubicBezTo>
                            <a:cubicBezTo>
                              <a:pt x="5780829" y="-18640"/>
                              <a:pt x="6148297" y="-28236"/>
                              <a:pt x="6425341" y="0"/>
                            </a:cubicBezTo>
                            <a:cubicBezTo>
                              <a:pt x="6737845" y="42768"/>
                              <a:pt x="7113894" y="-47692"/>
                              <a:pt x="7233391" y="0"/>
                            </a:cubicBezTo>
                            <a:cubicBezTo>
                              <a:pt x="7341451" y="129145"/>
                              <a:pt x="8046641" y="-55551"/>
                              <a:pt x="8340310" y="0"/>
                            </a:cubicBezTo>
                            <a:cubicBezTo>
                              <a:pt x="8756063" y="-169037"/>
                              <a:pt x="9027791" y="8012"/>
                              <a:pt x="9447229" y="0"/>
                            </a:cubicBezTo>
                            <a:cubicBezTo>
                              <a:pt x="9679362" y="26694"/>
                              <a:pt x="10511895" y="-109641"/>
                              <a:pt x="10742324" y="0"/>
                            </a:cubicBezTo>
                            <a:cubicBezTo>
                              <a:pt x="11086353" y="50866"/>
                              <a:pt x="11489220" y="436130"/>
                              <a:pt x="11522381" y="878352"/>
                            </a:cubicBezTo>
                            <a:cubicBezTo>
                              <a:pt x="11559755" y="1203172"/>
                              <a:pt x="11531289" y="1326181"/>
                              <a:pt x="11522381" y="1692273"/>
                            </a:cubicBezTo>
                            <a:cubicBezTo>
                              <a:pt x="11472050" y="1981874"/>
                              <a:pt x="11548692" y="2353718"/>
                              <a:pt x="11522381" y="2584121"/>
                            </a:cubicBezTo>
                            <a:cubicBezTo>
                              <a:pt x="11428721" y="2786179"/>
                              <a:pt x="11533310" y="3223436"/>
                              <a:pt x="11522381" y="3475971"/>
                            </a:cubicBezTo>
                            <a:cubicBezTo>
                              <a:pt x="11438663" y="3907078"/>
                              <a:pt x="11298531" y="4275719"/>
                              <a:pt x="10742324" y="4354328"/>
                            </a:cubicBezTo>
                            <a:cubicBezTo>
                              <a:pt x="10458034" y="4529328"/>
                              <a:pt x="10058378" y="4451480"/>
                              <a:pt x="9535784" y="4354328"/>
                            </a:cubicBezTo>
                            <a:cubicBezTo>
                              <a:pt x="8984251" y="4311846"/>
                              <a:pt x="8893071" y="4330771"/>
                              <a:pt x="8528486" y="4354328"/>
                            </a:cubicBezTo>
                            <a:cubicBezTo>
                              <a:pt x="8254694" y="4451534"/>
                              <a:pt x="7775327" y="4383076"/>
                              <a:pt x="7620813" y="4354328"/>
                            </a:cubicBezTo>
                            <a:cubicBezTo>
                              <a:pt x="7438440" y="4379153"/>
                              <a:pt x="6985726" y="4290473"/>
                              <a:pt x="6812761" y="4354328"/>
                            </a:cubicBezTo>
                            <a:cubicBezTo>
                              <a:pt x="6659782" y="4359441"/>
                              <a:pt x="5900523" y="4258250"/>
                              <a:pt x="5506596" y="4354328"/>
                            </a:cubicBezTo>
                            <a:cubicBezTo>
                              <a:pt x="4983871" y="4249611"/>
                              <a:pt x="4818488" y="4356570"/>
                              <a:pt x="4399679" y="4354328"/>
                            </a:cubicBezTo>
                            <a:cubicBezTo>
                              <a:pt x="4029564" y="4424505"/>
                              <a:pt x="3807967" y="4391334"/>
                              <a:pt x="3392382" y="4354328"/>
                            </a:cubicBezTo>
                            <a:cubicBezTo>
                              <a:pt x="2965048" y="4365487"/>
                              <a:pt x="2519434" y="4443396"/>
                              <a:pt x="2185838" y="4354328"/>
                            </a:cubicBezTo>
                            <a:cubicBezTo>
                              <a:pt x="1694357" y="4417471"/>
                              <a:pt x="1130700" y="4281019"/>
                              <a:pt x="780052" y="4354328"/>
                            </a:cubicBezTo>
                            <a:cubicBezTo>
                              <a:pt x="562203" y="4503073"/>
                              <a:pt x="197469" y="4230113"/>
                              <a:pt x="0" y="3475971"/>
                            </a:cubicBezTo>
                            <a:cubicBezTo>
                              <a:pt x="51" y="3089771"/>
                              <a:pt x="49497" y="2996696"/>
                              <a:pt x="0" y="2662052"/>
                            </a:cubicBezTo>
                            <a:cubicBezTo>
                              <a:pt x="-75580" y="2346503"/>
                              <a:pt x="4139" y="2196249"/>
                              <a:pt x="0" y="1822154"/>
                            </a:cubicBezTo>
                            <a:cubicBezTo>
                              <a:pt x="-47589" y="1419005"/>
                              <a:pt x="31192" y="1260002"/>
                              <a:pt x="0" y="87835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371600">
                  <a:lnSpc>
                    <a:spcPct val="110000"/>
                  </a:lnSpc>
                  <a:defRPr/>
                </a:pPr>
                <a:r>
                  <a:rPr lang="en-US" sz="6600">
                    <a:solidFill>
                      <a:srgbClr val="000000"/>
                    </a:solidFill>
                  </a:rPr>
                  <a:t>   1</a:t>
                </a:r>
                <a:r>
                  <a:rPr lang="en-US" sz="6600" dirty="0">
                    <a:solidFill>
                      <a:srgbClr val="000000"/>
                    </a:solidFill>
                  </a:rPr>
                  <a:t>. </a:t>
                </a:r>
                <a:r>
                  <a:rPr lang="en-US" sz="6600" dirty="0" err="1">
                    <a:solidFill>
                      <a:srgbClr val="000000"/>
                    </a:solidFill>
                  </a:rPr>
                  <a:t>Đọc</a:t>
                </a:r>
                <a:r>
                  <a:rPr lang="en-US" sz="6600" dirty="0">
                    <a:solidFill>
                      <a:srgbClr val="000000"/>
                    </a:solidFill>
                  </a:rPr>
                  <a:t> </a:t>
                </a:r>
                <a:r>
                  <a:rPr lang="en-US" sz="6600" dirty="0" err="1">
                    <a:solidFill>
                      <a:srgbClr val="000000"/>
                    </a:solidFill>
                  </a:rPr>
                  <a:t>đúng</a:t>
                </a:r>
                <a:r>
                  <a:rPr lang="en-US" sz="6600" dirty="0">
                    <a:solidFill>
                      <a:srgbClr val="000000"/>
                    </a:solidFill>
                  </a:rPr>
                  <a:t>.</a:t>
                </a:r>
              </a:p>
              <a:p>
                <a:pPr algn="just" defTabSz="1371600">
                  <a:lnSpc>
                    <a:spcPct val="110000"/>
                  </a:lnSpc>
                  <a:defRPr/>
                </a:pPr>
                <a:r>
                  <a:rPr lang="en-US" sz="6600">
                    <a:solidFill>
                      <a:srgbClr val="000000"/>
                    </a:solidFill>
                  </a:rPr>
                  <a:t>  2</a:t>
                </a:r>
                <a:r>
                  <a:rPr lang="en-US" sz="6600" dirty="0">
                    <a:solidFill>
                      <a:srgbClr val="000000"/>
                    </a:solidFill>
                  </a:rPr>
                  <a:t>. </a:t>
                </a:r>
                <a:r>
                  <a:rPr lang="en-US" sz="6600" dirty="0" err="1">
                    <a:solidFill>
                      <a:srgbClr val="000000"/>
                    </a:solidFill>
                  </a:rPr>
                  <a:t>Đọc</a:t>
                </a:r>
                <a:r>
                  <a:rPr lang="en-US" sz="6600" dirty="0">
                    <a:solidFill>
                      <a:srgbClr val="000000"/>
                    </a:solidFill>
                  </a:rPr>
                  <a:t> to, </a:t>
                </a:r>
                <a:r>
                  <a:rPr lang="en-US" sz="6600" dirty="0" err="1">
                    <a:solidFill>
                      <a:srgbClr val="000000"/>
                    </a:solidFill>
                  </a:rPr>
                  <a:t>rõ</a:t>
                </a:r>
                <a:r>
                  <a:rPr lang="en-US" sz="6600" dirty="0">
                    <a:solidFill>
                      <a:srgbClr val="000000"/>
                    </a:solidFill>
                  </a:rPr>
                  <a:t>.</a:t>
                </a:r>
              </a:p>
              <a:p>
                <a:pPr algn="just" defTabSz="1371600">
                  <a:lnSpc>
                    <a:spcPct val="110000"/>
                  </a:lnSpc>
                  <a:defRPr/>
                </a:pPr>
                <a:r>
                  <a:rPr lang="en-US" sz="6600">
                    <a:solidFill>
                      <a:srgbClr val="000000"/>
                    </a:solidFill>
                  </a:rPr>
                  <a:t>  3. Ngắt</a:t>
                </a:r>
                <a:r>
                  <a:rPr lang="en-US" sz="6600" dirty="0">
                    <a:solidFill>
                      <a:srgbClr val="000000"/>
                    </a:solidFill>
                  </a:rPr>
                  <a:t>, </a:t>
                </a:r>
                <a:r>
                  <a:rPr lang="en-US" sz="6600" dirty="0" err="1">
                    <a:solidFill>
                      <a:srgbClr val="000000"/>
                    </a:solidFill>
                  </a:rPr>
                  <a:t>nghỉ</a:t>
                </a:r>
                <a:r>
                  <a:rPr lang="en-US" sz="6600" dirty="0">
                    <a:solidFill>
                      <a:srgbClr val="000000"/>
                    </a:solidFill>
                  </a:rPr>
                  <a:t> </a:t>
                </a:r>
                <a:r>
                  <a:rPr lang="en-US" sz="6600" err="1">
                    <a:solidFill>
                      <a:srgbClr val="000000"/>
                    </a:solidFill>
                  </a:rPr>
                  <a:t>đúng</a:t>
                </a:r>
                <a:r>
                  <a:rPr lang="en-US" sz="6600">
                    <a:solidFill>
                      <a:srgbClr val="000000"/>
                    </a:solidFill>
                  </a:rPr>
                  <a:t> nhịp</a:t>
                </a:r>
                <a:endParaRPr lang="en-US" sz="6600" dirty="0">
                  <a:solidFill>
                    <a:srgbClr val="000000"/>
                  </a:solidFill>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Tiêu</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chí</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đánh</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giá</a:t>
                </a:r>
                <a:endPar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3330005" y="4278025"/>
            <a:ext cx="2723366" cy="5763737"/>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803023" y="4319332"/>
            <a:ext cx="2246054" cy="5722430"/>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99601" y="1148054"/>
            <a:ext cx="18088400" cy="2075868"/>
          </a:xfrm>
          <a:prstGeom prst="rect">
            <a:avLst/>
          </a:prstGeom>
        </p:spPr>
      </p:pic>
    </p:spTree>
    <p:extLst>
      <p:ext uri="{BB962C8B-B14F-4D97-AF65-F5344CB8AC3E}">
        <p14:creationId xmlns:p14="http://schemas.microsoft.com/office/powerpoint/2010/main" val="35634679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3D9AE801-488D-4C63-AF27-13A5498FB198}:3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1097</Words>
  <Application>Microsoft Office PowerPoint</Application>
  <PresentationFormat>Custom</PresentationFormat>
  <Paragraphs>155</Paragraphs>
  <Slides>23</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汉仪粗宋简</vt:lpstr>
      <vt:lpstr>Wingdings</vt:lpstr>
      <vt:lpstr>等线</vt:lpstr>
      <vt:lpstr>Cambria</vt:lpstr>
      <vt:lpstr>Calibri</vt:lpstr>
      <vt:lpstr>Balsamiq Sans Bold</vt:lpstr>
      <vt:lpstr>#9Slide03 Arima Madurai Black</vt:lpstr>
      <vt:lpstr>Arial</vt:lpstr>
      <vt:lpstr>Roboto</vt:lpstr>
      <vt:lpstr>Times New Roman</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TRANG</cp:lastModifiedBy>
  <cp:revision>49</cp:revision>
  <dcterms:created xsi:type="dcterms:W3CDTF">2006-08-16T00:00:00Z</dcterms:created>
  <dcterms:modified xsi:type="dcterms:W3CDTF">2025-10-28T04:57:34Z</dcterms:modified>
  <dc:identifier>DAGUbZUhuGo</dc:identifier>
</cp:coreProperties>
</file>