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5" r:id="rId3"/>
    <p:sldId id="326" r:id="rId4"/>
    <p:sldId id="317" r:id="rId5"/>
    <p:sldId id="316" r:id="rId6"/>
    <p:sldId id="290" r:id="rId7"/>
    <p:sldId id="291" r:id="rId8"/>
    <p:sldId id="318" r:id="rId9"/>
    <p:sldId id="319" r:id="rId10"/>
    <p:sldId id="320" r:id="rId11"/>
    <p:sldId id="321" r:id="rId12"/>
    <p:sldId id="322" r:id="rId13"/>
    <p:sldId id="307" r:id="rId14"/>
    <p:sldId id="309" r:id="rId15"/>
    <p:sldId id="312" r:id="rId16"/>
    <p:sldId id="323" r:id="rId17"/>
    <p:sldId id="324" r:id="rId18"/>
    <p:sldId id="325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778B-F1D2-47EA-BBC5-F97478414AF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7312-9A49-41A3-80C1-D5636137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6F9C2-4B60-4C12-9200-F45D85A2C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7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FD7E-588E-404C-B5E0-9775F90C3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CCCF4-6505-4FC8-BADC-10C0F3F6E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E0BB-7032-4B65-8B07-C04BDEBC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89F60-9A60-462F-9036-0D024FCB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B2C48-185D-468A-B4EB-0CC35D47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8D96-FBF8-4374-8DDE-A039E373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01798-4ED4-4E1A-8896-608C00793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41C75-41B3-41F4-9700-115CF900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F577-B8CC-4984-B481-DEA5BA79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2930-E9FE-4833-B0AA-359C9102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0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C6143-4F0B-4767-9441-8E891FED3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A00D0-C900-4DDB-B424-E71EEB7B4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F95D7-DB81-4964-B636-FB99E1BB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1DD54-5B38-466D-A0E0-8D507619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F57EB-46C0-4BAC-BA29-63ED3D04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46CAE-CBF6-FE5F-A463-9253BF86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A502-8BA9-38B8-2211-161CBED7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694B-714F-E34A-8FBF-F701E992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95A7-EC58-4A11-AE6F-C69205815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9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2E1B4-B0DD-4900-E831-FF9607CE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7F9F3-BE17-D5EB-F793-DA819D84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266ED-723D-A884-9EE7-5931274B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6804-FF63-44B6-8530-EFFBB2C62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94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51FE4-9796-573A-CD10-BA4BF397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118BB-9685-443B-B840-9D8A0CD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7D30-262D-4A2A-4478-9914E4ED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C511-9C85-401E-835C-4E693E1EC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7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FCE087-B77C-C3F6-A6D0-7C4CDB86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B69846-2717-33DC-A41B-AFE6F386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5C7BFC-AFDD-6CDF-AD1A-1F28848D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CFCF-72E8-4C8B-8B52-A699B492A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827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45859D-3779-3520-3524-CB411948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4562B3-84FD-77DD-84C7-53039B44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D31B58-06BA-5144-6540-CCB96B91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E19C-BD1B-4012-836F-7B576ABDD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06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1FA830-0E16-7DEC-EED4-C7CF2A54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3A2A4B-8DFA-E9AC-44B0-1D59794E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0A3A54-0A7E-3096-1304-2479FD0E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C5CE-10BB-4B51-BCC5-5DF948D76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15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2A0CA4-DA79-A8BB-7890-BC032783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E2410E-87A5-EDE3-0281-EE3B5509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C57D90-2ECB-F7E4-51D7-46CDB250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7D0B-A3C3-48DF-8688-A427C65ED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30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499528-2F38-4EE6-D408-A5179AC1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4325EB-207B-0881-570B-63052937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AC194D-A46A-3AED-826E-C9EF1AEB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B331-E65B-44B6-8E4A-AA432069B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3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9B10-6639-49E4-A45B-12CA6106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49FC-FBC3-4093-AB95-5302F9F2F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321EF-0200-4684-9641-108B6374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1B54E-F154-4129-B8C9-AB566992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B911-A466-4172-BE14-215A68AB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47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B1D41F-E3BB-E38A-90C2-B6A0AB70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240F9-4DA7-F195-BA1C-93808E55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0DB27A-682A-11F6-01AF-7979962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6B55-6ECC-402C-AE1C-A61837011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16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12028-FCA7-3C49-A32F-B9993201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D22CA-1601-5842-A64C-327C0977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62D8-04ED-6786-7A70-04BBA212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7D59-B0F4-4355-AA19-BB3454E3A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8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6B3AC-4498-7ECC-AABF-F5AFB112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791D9-9476-25C4-09F6-6B607643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29B8E-0AD7-735D-EDD1-B92BAF60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4009-262D-4C36-A4EB-D15E81616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31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6C3E371-77D8-8D49-6BB3-6525BBDD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696061-9D1F-63D7-68E3-F5AFDD66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857ED2-7F38-4044-1CD9-573F983A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3058-9522-429C-9470-A506780BF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BAD0-3056-402F-B9D1-8F986DD5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BFC9D-EB8D-4C88-96DE-0F9FE004D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57CC6-2FA7-4633-B6E7-E6558F6A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B772-4E6D-4853-9D04-AA6900D5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7E190-CE25-4032-BC5A-559A70EA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B376-AA28-4F57-AF62-3F9524E7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BEFC-878E-4B16-B51F-FA6EFFF3F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5587A-1D6C-4278-A15E-B41E14894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CE060-C0AE-4BC2-9D30-939CDE1C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2AD8F-A9E5-4B42-BF68-5FEE0FB8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582E2-F5EC-40C7-848A-099212BE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4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53EB-72D1-4820-9ADA-DAF4DFFE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1E24D-C649-437B-B1E3-160C300A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597BA-3F00-4B53-BD73-097BEACEA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B496D-7778-4A8F-9F03-460D4F8B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F1D27-FBF1-419C-9A1B-295F347CC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39B4C-E6FB-43AD-83D1-2A9E29A4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42048-5D11-48F6-B905-4F26F683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C57B6-84F9-4611-9F01-511A8521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4DF6D-4F6A-40BF-ACE5-F9A8E137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38F4A-87AD-4B14-AC12-5E5C91C5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018F8-57DA-4755-A8F0-CD333E90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BBA89-FD34-47AB-BE26-B6B6DEA6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B4D39-5A24-47D1-A66C-A0C564B4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B02D5-D22A-4DBB-A4AC-8B5EA387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46A00-E2A5-454B-8B01-74ED6547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5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61B3-4B33-487F-837E-F55CFD00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02CE-AD30-4875-8006-CD1EF46C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3765-9BDE-4903-A4A4-8C6C79597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7B63C-9C58-4DBA-808B-FEBBCEAE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07EDE-0AD5-4A84-B9D1-F0EFE83E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CD6DD-DD00-46DC-9A90-45E9CC11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CDDF-8DF3-4005-AB92-D71A8BA7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CA73D-24BB-4384-B0C7-E9A2C51DC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55418-9ACA-4EFF-88CF-8CEC24EE6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76F38-F50C-405B-B842-2DD607EB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3F951-DFDC-404D-AE1F-206AD1A8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6B11F-64D0-4B70-81E0-419EA04C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C18BC-6A7E-4B03-BE48-A85C28FB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7F8CE-F937-43A6-92EC-ACFF3262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01FD-02BE-4E35-AD8A-E50F4B369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7FA51-8431-4887-8922-E94358D6EF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9BE6B-6769-4BF5-9888-C211CB05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89B87-BA9F-4F2F-AF4B-56BCB5D73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EA6A-F616-4D11-9DF8-4CE8621D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C5146E-1384-2A8E-118B-9CC9B8099D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AA1716-64E3-EE26-98DA-D7EF46A51E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DE4EF-CBFC-41E5-BE8E-4C968C7B7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83CBE-AB9A-9D77-F3C8-500FFF66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206BA-8D46-E834-E737-E5F8A5EE3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4FE000-1175-44A0-805E-ABCA27F13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6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9.wdp"/><Relationship Id="rId1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17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2.gif"/><Relationship Id="rId5" Type="http://schemas.openxmlformats.org/officeDocument/2006/relationships/image" Target="../media/image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microsoft.com/office/2007/relationships/hdphoto" Target="../media/hdphoto2.wdp"/><Relationship Id="rId9" Type="http://schemas.openxmlformats.org/officeDocument/2006/relationships/image" Target="../media/image40.png"/><Relationship Id="rId1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9.wdp"/><Relationship Id="rId1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51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10" Type="http://schemas.microsoft.com/office/2007/relationships/hdphoto" Target="../media/hdphoto6.wdp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sv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>
            <a:extLst>
              <a:ext uri="{FF2B5EF4-FFF2-40B4-BE49-F238E27FC236}">
                <a16:creationId xmlns:a16="http://schemas.microsoft.com/office/drawing/2014/main" id="{BC1AB129-2D44-8D18-D7D1-D23F1DEBA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7421" y="487364"/>
            <a:ext cx="6543778" cy="663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BÁT TRANG</a:t>
            </a:r>
            <a:endParaRPr kumimoji="0" lang="en-US" sz="1800" b="0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5" name="WordArt 20">
            <a:extLst>
              <a:ext uri="{FF2B5EF4-FFF2-40B4-BE49-F238E27FC236}">
                <a16:creationId xmlns:a16="http://schemas.microsoft.com/office/drawing/2014/main" id="{6FF0CADB-E18F-4B61-A36C-5955E59E22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1588" y="1371600"/>
            <a:ext cx="816009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6" name="WordArt 21">
            <a:extLst>
              <a:ext uri="{FF2B5EF4-FFF2-40B4-BE49-F238E27FC236}">
                <a16:creationId xmlns:a16="http://schemas.microsoft.com/office/drawing/2014/main" id="{8550D1F0-8129-AB9F-7D54-7E4E52B29A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5175" y="2686050"/>
            <a:ext cx="5848350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77" name="Group 5">
            <a:extLst>
              <a:ext uri="{FF2B5EF4-FFF2-40B4-BE49-F238E27FC236}">
                <a16:creationId xmlns:a16="http://schemas.microsoft.com/office/drawing/2014/main" id="{724482F4-3BE4-76BC-4C47-01F5FC346FFA}"/>
              </a:ext>
            </a:extLst>
          </p:cNvPr>
          <p:cNvGrpSpPr>
            <a:grpSpLocks/>
          </p:cNvGrpSpPr>
          <p:nvPr/>
        </p:nvGrpSpPr>
        <p:grpSpPr bwMode="auto">
          <a:xfrm>
            <a:off x="1560514" y="0"/>
            <a:ext cx="9075737" cy="6858000"/>
            <a:chOff x="8" y="0"/>
            <a:chExt cx="5760" cy="4320"/>
          </a:xfrm>
        </p:grpSpPr>
        <p:pic>
          <p:nvPicPr>
            <p:cNvPr id="3079" name="Picture 6" descr="GRANS024">
              <a:extLst>
                <a:ext uri="{FF2B5EF4-FFF2-40B4-BE49-F238E27FC236}">
                  <a16:creationId xmlns:a16="http://schemas.microsoft.com/office/drawing/2014/main" id="{4B1FEFC5-CA52-5A5C-C5B1-293AC3FB4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>
              <a:extLst>
                <a:ext uri="{FF2B5EF4-FFF2-40B4-BE49-F238E27FC236}">
                  <a16:creationId xmlns:a16="http://schemas.microsoft.com/office/drawing/2014/main" id="{A74584A2-56B2-4B82-E6A9-D69F8F09E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>
              <a:extLst>
                <a:ext uri="{FF2B5EF4-FFF2-40B4-BE49-F238E27FC236}">
                  <a16:creationId xmlns:a16="http://schemas.microsoft.com/office/drawing/2014/main" id="{AE455B3C-0B30-45B3-AAA6-C0DA23CDE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>
                <a:extLst>
                  <a:ext uri="{FF2B5EF4-FFF2-40B4-BE49-F238E27FC236}">
                    <a16:creationId xmlns:a16="http://schemas.microsoft.com/office/drawing/2014/main" id="{59FB0A2F-7977-F374-3C80-FEB74C7B25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>
                <a:extLst>
                  <a:ext uri="{FF2B5EF4-FFF2-40B4-BE49-F238E27FC236}">
                    <a16:creationId xmlns:a16="http://schemas.microsoft.com/office/drawing/2014/main" id="{7BA5C303-42B8-9284-4758-06B068376E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>
                <a:extLst>
                  <a:ext uri="{FF2B5EF4-FFF2-40B4-BE49-F238E27FC236}">
                    <a16:creationId xmlns:a16="http://schemas.microsoft.com/office/drawing/2014/main" id="{E2C1C6F1-55D6-7838-07C8-8E5E6E42E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>
                <a:extLst>
                  <a:ext uri="{FF2B5EF4-FFF2-40B4-BE49-F238E27FC236}">
                    <a16:creationId xmlns:a16="http://schemas.microsoft.com/office/drawing/2014/main" id="{A8EE406B-AE95-CA3E-41F1-33FF346A1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8" name="WordArt 20">
            <a:extLst>
              <a:ext uri="{FF2B5EF4-FFF2-40B4-BE49-F238E27FC236}">
                <a16:creationId xmlns:a16="http://schemas.microsoft.com/office/drawing/2014/main" id="{227CFD85-0DE2-8532-2C61-C29B5AD526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0862" y="4857750"/>
            <a:ext cx="5046609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4B –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2025-2026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/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4059B5-6F5A-48FE-95C1-18FF7C46F673}:3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425</Words>
  <Application>Microsoft Office PowerPoint</Application>
  <PresentationFormat>Widescreen</PresentationFormat>
  <Paragraphs>52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Coiny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1</cp:revision>
  <dcterms:created xsi:type="dcterms:W3CDTF">2025-10-03T08:02:07Z</dcterms:created>
  <dcterms:modified xsi:type="dcterms:W3CDTF">2025-10-03T08:04:24Z</dcterms:modified>
</cp:coreProperties>
</file>