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8" r:id="rId3"/>
  </p:sldMasterIdLst>
  <p:notesMasterIdLst>
    <p:notesMasterId r:id="rId18"/>
  </p:notesMasterIdLst>
  <p:sldIdLst>
    <p:sldId id="462" r:id="rId4"/>
    <p:sldId id="468" r:id="rId5"/>
    <p:sldId id="312" r:id="rId6"/>
    <p:sldId id="463" r:id="rId7"/>
    <p:sldId id="464" r:id="rId8"/>
    <p:sldId id="466" r:id="rId9"/>
    <p:sldId id="341" r:id="rId10"/>
    <p:sldId id="342" r:id="rId11"/>
    <p:sldId id="291" r:id="rId12"/>
    <p:sldId id="303" r:id="rId13"/>
    <p:sldId id="372" r:id="rId14"/>
    <p:sldId id="455" r:id="rId15"/>
    <p:sldId id="457" r:id="rId16"/>
    <p:sldId id="4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4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A71D6-4E5F-47E4-B450-F75024EFD0E8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462BA-DA64-4AAE-BC40-1BFDCF962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4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5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72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44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5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28A1-31C6-CD0C-7FE5-23A0E6182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4A17BB-BDAC-5CB4-7886-7CCE9B509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73E56-7534-47E8-80F2-95F4DC885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01/11/2025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A4C7-35B4-B988-B0A8-84BA2E0B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5CF87-7033-3B0C-D436-0CAA9A78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5964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226A-64B5-5693-62B0-1A26261F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7B2D9-8D75-4596-0220-F4B9ABAC7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3735E-950D-4465-8168-8FA8AE6C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01/11/2025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9316C-B2A2-BD6A-09CD-0193FDF5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7A781-FCC6-8EB7-054B-919EACC1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105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26025B-6112-3D2A-8AE2-B02747AB7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230D9-EEEA-C10A-1D49-CB6D031AB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44DDB-444B-59C9-6C09-3FA6B683B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01/11/2025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CFC18-22ED-CB79-B680-1775E65E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4A90A-4824-F47D-76E4-C4E50563A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154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71" indent="0" algn="ctr">
              <a:buNone/>
              <a:defRPr sz="2000"/>
            </a:lvl2pPr>
            <a:lvl3pPr marL="914150" indent="0" algn="ctr">
              <a:buNone/>
              <a:defRPr sz="1900"/>
            </a:lvl3pPr>
            <a:lvl4pPr marL="1371226" indent="0" algn="ctr">
              <a:buNone/>
              <a:defRPr sz="1600"/>
            </a:lvl4pPr>
            <a:lvl5pPr marL="1828301" indent="0" algn="ctr">
              <a:buNone/>
              <a:defRPr sz="1600"/>
            </a:lvl5pPr>
            <a:lvl6pPr marL="2285382" indent="0" algn="ctr">
              <a:buNone/>
              <a:defRPr sz="1600"/>
            </a:lvl6pPr>
            <a:lvl7pPr marL="2742450" indent="0" algn="ctr">
              <a:buNone/>
              <a:defRPr sz="1600"/>
            </a:lvl7pPr>
            <a:lvl8pPr marL="3199520" indent="0" algn="ctr">
              <a:buNone/>
              <a:defRPr sz="1600"/>
            </a:lvl8pPr>
            <a:lvl9pPr marL="365659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7C7BF-722E-4649-BC89-7D067AC38F8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0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D921D-0E48-408E-AF7A-B2A7593C7E1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76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071" indent="0">
              <a:buNone/>
              <a:defRPr sz="2000"/>
            </a:lvl2pPr>
            <a:lvl3pPr marL="914150" indent="0">
              <a:buNone/>
              <a:defRPr sz="1900"/>
            </a:lvl3pPr>
            <a:lvl4pPr marL="1371226" indent="0">
              <a:buNone/>
              <a:defRPr sz="1600"/>
            </a:lvl4pPr>
            <a:lvl5pPr marL="1828301" indent="0">
              <a:buNone/>
              <a:defRPr sz="1600"/>
            </a:lvl5pPr>
            <a:lvl6pPr marL="2285382" indent="0">
              <a:buNone/>
              <a:defRPr sz="1600"/>
            </a:lvl6pPr>
            <a:lvl7pPr marL="2742450" indent="0">
              <a:buNone/>
              <a:defRPr sz="1600"/>
            </a:lvl7pPr>
            <a:lvl8pPr marL="3199520" indent="0">
              <a:buNone/>
              <a:defRPr sz="1600"/>
            </a:lvl8pPr>
            <a:lvl9pPr marL="3656591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07A80-8F49-484B-AFCC-AADEA58060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7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D752D-84D0-49FF-8496-8B1304B0A6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19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1" indent="0">
              <a:buNone/>
              <a:defRPr sz="2000" b="1"/>
            </a:lvl2pPr>
            <a:lvl3pPr marL="914150" indent="0">
              <a:buNone/>
              <a:defRPr sz="1900" b="1"/>
            </a:lvl3pPr>
            <a:lvl4pPr marL="1371226" indent="0">
              <a:buNone/>
              <a:defRPr sz="1600" b="1"/>
            </a:lvl4pPr>
            <a:lvl5pPr marL="1828301" indent="0">
              <a:buNone/>
              <a:defRPr sz="1600" b="1"/>
            </a:lvl5pPr>
            <a:lvl6pPr marL="2285382" indent="0">
              <a:buNone/>
              <a:defRPr sz="1600" b="1"/>
            </a:lvl6pPr>
            <a:lvl7pPr marL="2742450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1" indent="0">
              <a:buNone/>
              <a:defRPr sz="2000" b="1"/>
            </a:lvl2pPr>
            <a:lvl3pPr marL="914150" indent="0">
              <a:buNone/>
              <a:defRPr sz="1900" b="1"/>
            </a:lvl3pPr>
            <a:lvl4pPr marL="1371226" indent="0">
              <a:buNone/>
              <a:defRPr sz="1600" b="1"/>
            </a:lvl4pPr>
            <a:lvl5pPr marL="1828301" indent="0">
              <a:buNone/>
              <a:defRPr sz="1600" b="1"/>
            </a:lvl5pPr>
            <a:lvl6pPr marL="2285382" indent="0">
              <a:buNone/>
              <a:defRPr sz="1600" b="1"/>
            </a:lvl6pPr>
            <a:lvl7pPr marL="2742450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2ADEA-62AD-443E-A872-6DC67BDE983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10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A9DE3-C450-42CC-8B2E-6D5DEEF2853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24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3D84C-BC82-4390-A0FC-19EE6B4CE81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342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3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4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37" y="2057403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71" indent="0">
              <a:buNone/>
              <a:defRPr sz="1500"/>
            </a:lvl2pPr>
            <a:lvl3pPr marL="914150" indent="0">
              <a:buNone/>
              <a:defRPr sz="1200"/>
            </a:lvl3pPr>
            <a:lvl4pPr marL="1371226" indent="0">
              <a:buNone/>
              <a:defRPr sz="1100"/>
            </a:lvl4pPr>
            <a:lvl5pPr marL="1828301" indent="0">
              <a:buNone/>
              <a:defRPr sz="1100"/>
            </a:lvl5pPr>
            <a:lvl6pPr marL="2285382" indent="0">
              <a:buNone/>
              <a:defRPr sz="1100"/>
            </a:lvl6pPr>
            <a:lvl7pPr marL="2742450" indent="0">
              <a:buNone/>
              <a:defRPr sz="1100"/>
            </a:lvl7pPr>
            <a:lvl8pPr marL="3199520" indent="0">
              <a:buNone/>
              <a:defRPr sz="1100"/>
            </a:lvl8pPr>
            <a:lvl9pPr marL="365659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6C330-01EC-4EF2-A32A-12F1C5344E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1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FB212-B47D-37FD-15E0-7E683670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A47E4-A919-7862-5EA6-C5953AEC7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BC695-5B3B-0E2B-6208-0A5865BC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01/11/2025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C8EF6-C910-6F8B-1A6F-2949519F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8DBA5-A1A9-C0CF-23F7-234521A9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6924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3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4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71" indent="0">
              <a:buNone/>
              <a:defRPr sz="2800"/>
            </a:lvl2pPr>
            <a:lvl3pPr marL="914150" indent="0">
              <a:buNone/>
              <a:defRPr sz="2400"/>
            </a:lvl3pPr>
            <a:lvl4pPr marL="1371226" indent="0">
              <a:buNone/>
              <a:defRPr sz="2000"/>
            </a:lvl4pPr>
            <a:lvl5pPr marL="1828301" indent="0">
              <a:buNone/>
              <a:defRPr sz="2000"/>
            </a:lvl5pPr>
            <a:lvl6pPr marL="2285382" indent="0">
              <a:buNone/>
              <a:defRPr sz="2000"/>
            </a:lvl6pPr>
            <a:lvl7pPr marL="2742450" indent="0">
              <a:buNone/>
              <a:defRPr sz="2000"/>
            </a:lvl7pPr>
            <a:lvl8pPr marL="3199520" indent="0">
              <a:buNone/>
              <a:defRPr sz="2000"/>
            </a:lvl8pPr>
            <a:lvl9pPr marL="365659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37" y="2057403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71" indent="0">
              <a:buNone/>
              <a:defRPr sz="1500"/>
            </a:lvl2pPr>
            <a:lvl3pPr marL="914150" indent="0">
              <a:buNone/>
              <a:defRPr sz="1200"/>
            </a:lvl3pPr>
            <a:lvl4pPr marL="1371226" indent="0">
              <a:buNone/>
              <a:defRPr sz="1100"/>
            </a:lvl4pPr>
            <a:lvl5pPr marL="1828301" indent="0">
              <a:buNone/>
              <a:defRPr sz="1100"/>
            </a:lvl5pPr>
            <a:lvl6pPr marL="2285382" indent="0">
              <a:buNone/>
              <a:defRPr sz="1100"/>
            </a:lvl6pPr>
            <a:lvl7pPr marL="2742450" indent="0">
              <a:buNone/>
              <a:defRPr sz="1100"/>
            </a:lvl7pPr>
            <a:lvl8pPr marL="3199520" indent="0">
              <a:buNone/>
              <a:defRPr sz="1100"/>
            </a:lvl8pPr>
            <a:lvl9pPr marL="365659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C7514-2828-4408-AA77-D431A00820F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24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E0A63-B09E-46C6-9154-95DCFEB712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90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6D9AC-2F7B-4B32-B920-AF0F721B9E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52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80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239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565E100-AD8A-431F-A68C-ED5B180083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06" b="53364"/>
          <a:stretch/>
        </p:blipFill>
        <p:spPr>
          <a:xfrm>
            <a:off x="0" y="4654377"/>
            <a:ext cx="12192000" cy="220362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FC7E2E4-B43F-469F-9661-7C2CD1A4AA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" y="0"/>
            <a:ext cx="3714751" cy="18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78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F26A098B-D504-42D6-94EF-3066D6FA751A}"/>
              </a:ext>
            </a:extLst>
          </p:cNvPr>
          <p:cNvSpPr/>
          <p:nvPr userDrawn="1"/>
        </p:nvSpPr>
        <p:spPr>
          <a:xfrm>
            <a:off x="4972954" y="1914403"/>
            <a:ext cx="6868521" cy="3802956"/>
          </a:xfrm>
          <a:prstGeom prst="rect">
            <a:avLst/>
          </a:prstGeom>
          <a:solidFill>
            <a:srgbClr val="85D8DE"/>
          </a:solidFill>
          <a:ln w="381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zh-CN" altLang="en-US" sz="1900">
              <a:solidFill>
                <a:srgbClr val="FFFFFF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08F9912-75F2-41A5-AF08-9D72784BB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61"/>
            <a:ext cx="6858000" cy="46765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343C2AB-E622-41D8-AF3A-A919C4F40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28"/>
            <a:ext cx="6858000" cy="2860769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84554CFF-B746-440E-80FD-BBFE3B44ED2B}"/>
              </a:ext>
            </a:extLst>
          </p:cNvPr>
          <p:cNvGrpSpPr/>
          <p:nvPr userDrawn="1"/>
        </p:nvGrpSpPr>
        <p:grpSpPr>
          <a:xfrm>
            <a:off x="5594834" y="1645886"/>
            <a:ext cx="3937628" cy="4096879"/>
            <a:chOff x="5594832" y="1645879"/>
            <a:chExt cx="3937628" cy="4096878"/>
          </a:xfrm>
          <a:solidFill>
            <a:schemeClr val="bg1">
              <a:alpha val="50000"/>
            </a:schemeClr>
          </a:solidFill>
        </p:grpSpPr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969A46BF-5A1C-4FD9-BE6A-0570852B4FB7}"/>
                </a:ext>
              </a:extLst>
            </p:cNvPr>
            <p:cNvSpPr/>
            <p:nvPr userDrawn="1"/>
          </p:nvSpPr>
          <p:spPr>
            <a:xfrm>
              <a:off x="5594832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64"/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id="{5059F92F-6D7B-4C62-90F9-79083BB9A9D5}"/>
                </a:ext>
              </a:extLst>
            </p:cNvPr>
            <p:cNvSpPr/>
            <p:nvPr userDrawn="1"/>
          </p:nvSpPr>
          <p:spPr>
            <a:xfrm>
              <a:off x="5953785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64"/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:a16="http://schemas.microsoft.com/office/drawing/2014/main" id="{EC047FB7-FA1B-4CAE-80D1-90745477BB8E}"/>
                </a:ext>
              </a:extLst>
            </p:cNvPr>
            <p:cNvSpPr/>
            <p:nvPr userDrawn="1"/>
          </p:nvSpPr>
          <p:spPr>
            <a:xfrm>
              <a:off x="6312738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64"/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17" name="平行四边形 16">
              <a:extLst>
                <a:ext uri="{FF2B5EF4-FFF2-40B4-BE49-F238E27FC236}">
                  <a16:creationId xmlns:a16="http://schemas.microsoft.com/office/drawing/2014/main" id="{DF3F7B47-4549-49EC-806B-509376A5ACA4}"/>
                </a:ext>
              </a:extLst>
            </p:cNvPr>
            <p:cNvSpPr/>
            <p:nvPr userDrawn="1"/>
          </p:nvSpPr>
          <p:spPr>
            <a:xfrm>
              <a:off x="6671690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64"/>
              <a:endParaRPr lang="zh-CN" altLang="en-US" sz="1900">
                <a:solidFill>
                  <a:srgbClr val="FFFFFF"/>
                </a:solidFill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2BB5A366-227D-4CFC-94D7-F6257B834F07}"/>
              </a:ext>
            </a:extLst>
          </p:cNvPr>
          <p:cNvSpPr/>
          <p:nvPr userDrawn="1"/>
        </p:nvSpPr>
        <p:spPr>
          <a:xfrm>
            <a:off x="4676514" y="1620479"/>
            <a:ext cx="6736457" cy="3617040"/>
          </a:xfrm>
          <a:prstGeom prst="rect">
            <a:avLst/>
          </a:prstGeom>
          <a:solidFill>
            <a:schemeClr val="bg1"/>
          </a:solidFill>
          <a:ln w="1270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zh-CN" altLang="en-US" sz="1900">
              <a:solidFill>
                <a:srgbClr val="FFFFFF"/>
              </a:solidFill>
            </a:endParaRPr>
          </a:p>
        </p:txBody>
      </p:sp>
      <p:pic>
        <p:nvPicPr>
          <p:cNvPr id="10" name="图片 9" descr="图片包含 定居者&#10;&#10;描述已自动生成">
            <a:extLst>
              <a:ext uri="{FF2B5EF4-FFF2-40B4-BE49-F238E27FC236}">
                <a16:creationId xmlns:a16="http://schemas.microsoft.com/office/drawing/2014/main" id="{CF36D730-F0C3-47E1-B754-CC61E5E422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1497" y="4112661"/>
            <a:ext cx="2409755" cy="129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1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92F0645A-18B9-437F-8BCE-A8E56994CD1D}"/>
              </a:ext>
            </a:extLst>
          </p:cNvPr>
          <p:cNvSpPr/>
          <p:nvPr userDrawn="1"/>
        </p:nvSpPr>
        <p:spPr>
          <a:xfrm>
            <a:off x="2859717" y="2157838"/>
            <a:ext cx="7333163" cy="2580143"/>
          </a:xfrm>
          <a:prstGeom prst="rect">
            <a:avLst/>
          </a:prstGeom>
          <a:solidFill>
            <a:srgbClr val="85D8DE"/>
          </a:solidFill>
          <a:ln w="127000">
            <a:solidFill>
              <a:srgbClr val="85D8D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zh-CN" altLang="en-US" sz="1900">
              <a:solidFill>
                <a:srgbClr val="FFFFFF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80E2959-2275-4A63-94ED-2631360C9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61"/>
            <a:ext cx="6858000" cy="46765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472A700-1A0D-4070-ACFA-126C327B9A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28"/>
            <a:ext cx="6858000" cy="286076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765F7B5-FF41-4AA3-A43C-389A51865F41}"/>
              </a:ext>
            </a:extLst>
          </p:cNvPr>
          <p:cNvSpPr/>
          <p:nvPr userDrawn="1"/>
        </p:nvSpPr>
        <p:spPr>
          <a:xfrm>
            <a:off x="2429417" y="1733409"/>
            <a:ext cx="7333163" cy="2580143"/>
          </a:xfrm>
          <a:prstGeom prst="rect">
            <a:avLst/>
          </a:prstGeom>
          <a:solidFill>
            <a:schemeClr val="bg1"/>
          </a:solidFill>
          <a:ln w="127000">
            <a:solidFill>
              <a:srgbClr val="85D8D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zh-CN" altLang="en-US" sz="1900">
              <a:solidFill>
                <a:srgbClr val="FFFFFF"/>
              </a:solidFill>
            </a:endParaRPr>
          </a:p>
        </p:txBody>
      </p:sp>
      <p:pic>
        <p:nvPicPr>
          <p:cNvPr id="10" name="图片 9" descr="图片包含 定居者&#10;&#10;描述已自动生成">
            <a:extLst>
              <a:ext uri="{FF2B5EF4-FFF2-40B4-BE49-F238E27FC236}">
                <a16:creationId xmlns:a16="http://schemas.microsoft.com/office/drawing/2014/main" id="{B3A40FC9-0E13-4A27-88B0-D9226E3E16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125" y="3447906"/>
            <a:ext cx="2409755" cy="129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2F10E82C-BCA5-41DA-837F-4DBC4BAF139D}"/>
              </a:ext>
            </a:extLst>
          </p:cNvPr>
          <p:cNvSpPr/>
          <p:nvPr userDrawn="1"/>
        </p:nvSpPr>
        <p:spPr>
          <a:xfrm>
            <a:off x="815899" y="524105"/>
            <a:ext cx="10560204" cy="5809787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zh-CN" altLang="en-US" sz="1900">
              <a:solidFill>
                <a:srgbClr val="FFFFFF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016DAA2-C119-4DE8-8240-3C90EC9993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28"/>
            <a:ext cx="6858000" cy="28607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525ABEE-41C3-4A5E-A073-CE8889D1C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61"/>
            <a:ext cx="6858000" cy="4676503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A51F15F9-BA13-4460-8142-9C6FEEA7EF54}"/>
              </a:ext>
            </a:extLst>
          </p:cNvPr>
          <p:cNvGrpSpPr/>
          <p:nvPr userDrawn="1"/>
        </p:nvGrpSpPr>
        <p:grpSpPr>
          <a:xfrm>
            <a:off x="4029559" y="524107"/>
            <a:ext cx="4132903" cy="808792"/>
            <a:chOff x="4029548" y="685471"/>
            <a:chExt cx="4132903" cy="808792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26E569E2-751C-463C-8A75-50ABCD6239FA}"/>
                </a:ext>
              </a:extLst>
            </p:cNvPr>
            <p:cNvSpPr/>
            <p:nvPr userDrawn="1"/>
          </p:nvSpPr>
          <p:spPr>
            <a:xfrm>
              <a:off x="4029548" y="947854"/>
              <a:ext cx="4132903" cy="546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85D8D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4"/>
              <a:endParaRPr lang="zh-CN" altLang="en-US" sz="1900">
                <a:solidFill>
                  <a:srgbClr val="FFFFFF"/>
                </a:solidFill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384130DF-5256-41EA-9C12-071D06ED52D3}"/>
                </a:ext>
              </a:extLst>
            </p:cNvPr>
            <p:cNvGrpSpPr/>
            <p:nvPr userDrawn="1"/>
          </p:nvGrpSpPr>
          <p:grpSpPr>
            <a:xfrm>
              <a:off x="4228523" y="685471"/>
              <a:ext cx="3743809" cy="642921"/>
              <a:chOff x="4207007" y="685471"/>
              <a:chExt cx="3743809" cy="642921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32EF5879-ECE7-4468-98E5-4BC081A6B4CC}"/>
                  </a:ext>
                </a:extLst>
              </p:cNvPr>
              <p:cNvGrpSpPr/>
              <p:nvPr userDrawn="1"/>
            </p:nvGrpSpPr>
            <p:grpSpPr>
              <a:xfrm>
                <a:off x="4207007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3" name="直接连接符 12">
                  <a:extLst>
                    <a:ext uri="{FF2B5EF4-FFF2-40B4-BE49-F238E27FC236}">
                      <a16:creationId xmlns:a16="http://schemas.microsoft.com/office/drawing/2014/main" id="{10D593B2-9D37-4401-9C6B-1AEF9632F8F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F0FDC6A6-874D-4D2B-95AF-7BC7424C43FB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264"/>
                  <a:endParaRPr lang="zh-CN" altLang="en-US" sz="19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FECAF79D-C9F9-4FD5-BAE0-858E5D5296C2}"/>
                  </a:ext>
                </a:extLst>
              </p:cNvPr>
              <p:cNvGrpSpPr/>
              <p:nvPr userDrawn="1"/>
            </p:nvGrpSpPr>
            <p:grpSpPr>
              <a:xfrm>
                <a:off x="7715683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9D75DC75-44FF-450A-AFD0-EE1E1D19EC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椭圆 19">
                  <a:extLst>
                    <a:ext uri="{FF2B5EF4-FFF2-40B4-BE49-F238E27FC236}">
                      <a16:creationId xmlns:a16="http://schemas.microsoft.com/office/drawing/2014/main" id="{5493F22F-265D-4EAA-958E-B9F157613B8F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264"/>
                  <a:endParaRPr lang="zh-CN" altLang="en-US" sz="19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5848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5982FBE-1C8A-40CB-935A-9ECFF77FB202}"/>
              </a:ext>
            </a:extLst>
          </p:cNvPr>
          <p:cNvSpPr/>
          <p:nvPr userDrawn="1"/>
        </p:nvSpPr>
        <p:spPr>
          <a:xfrm>
            <a:off x="815899" y="524105"/>
            <a:ext cx="10560204" cy="5809787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zh-CN" altLang="en-US" sz="1900">
              <a:solidFill>
                <a:srgbClr val="FFFFFF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1676F0A-7FD5-4714-BA6B-22EE52425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28"/>
            <a:ext cx="6858000" cy="28607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B7F5AAC-CB42-41FD-9562-F142B6647F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61"/>
            <a:ext cx="6858000" cy="4676503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AD88DA1E-8532-41E4-826B-BC6E552CD37D}"/>
              </a:ext>
            </a:extLst>
          </p:cNvPr>
          <p:cNvGrpSpPr/>
          <p:nvPr userDrawn="1"/>
        </p:nvGrpSpPr>
        <p:grpSpPr>
          <a:xfrm>
            <a:off x="4029559" y="524107"/>
            <a:ext cx="4132903" cy="808792"/>
            <a:chOff x="4029548" y="685471"/>
            <a:chExt cx="4132903" cy="808792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16AE8B10-5C3A-4604-9B2E-37FBA072957A}"/>
                </a:ext>
              </a:extLst>
            </p:cNvPr>
            <p:cNvSpPr/>
            <p:nvPr userDrawn="1"/>
          </p:nvSpPr>
          <p:spPr>
            <a:xfrm>
              <a:off x="4029548" y="947854"/>
              <a:ext cx="4132903" cy="546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85D8D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4"/>
              <a:endParaRPr lang="zh-CN" altLang="en-US" sz="1900">
                <a:solidFill>
                  <a:srgbClr val="FFFFFF"/>
                </a:solidFill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B94BF722-B479-4702-BB30-417A26BC04FB}"/>
                </a:ext>
              </a:extLst>
            </p:cNvPr>
            <p:cNvGrpSpPr/>
            <p:nvPr userDrawn="1"/>
          </p:nvGrpSpPr>
          <p:grpSpPr>
            <a:xfrm>
              <a:off x="4228523" y="685471"/>
              <a:ext cx="3743809" cy="642921"/>
              <a:chOff x="4207007" y="685471"/>
              <a:chExt cx="3743809" cy="642921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E5B5F2D1-364F-45A2-816B-A9C7AE715FF8}"/>
                  </a:ext>
                </a:extLst>
              </p:cNvPr>
              <p:cNvGrpSpPr/>
              <p:nvPr userDrawn="1"/>
            </p:nvGrpSpPr>
            <p:grpSpPr>
              <a:xfrm>
                <a:off x="4207007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20" name="直接连接符 19">
                  <a:extLst>
                    <a:ext uri="{FF2B5EF4-FFF2-40B4-BE49-F238E27FC236}">
                      <a16:creationId xmlns:a16="http://schemas.microsoft.com/office/drawing/2014/main" id="{0C786428-846B-4280-AE92-FB2B3C5062B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50DCD29A-3CF1-4415-8C1D-B387A2EB1980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264"/>
                  <a:endParaRPr lang="zh-CN" altLang="en-US" sz="19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17BE55E5-5514-49FC-8942-75BDC779AD33}"/>
                  </a:ext>
                </a:extLst>
              </p:cNvPr>
              <p:cNvGrpSpPr/>
              <p:nvPr userDrawn="1"/>
            </p:nvGrpSpPr>
            <p:grpSpPr>
              <a:xfrm>
                <a:off x="7715683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8" name="直接连接符 17">
                  <a:extLst>
                    <a:ext uri="{FF2B5EF4-FFF2-40B4-BE49-F238E27FC236}">
                      <a16:creationId xmlns:a16="http://schemas.microsoft.com/office/drawing/2014/main" id="{B8B6B3AF-9B46-4555-9483-231493111B9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椭圆 18">
                  <a:extLst>
                    <a:ext uri="{FF2B5EF4-FFF2-40B4-BE49-F238E27FC236}">
                      <a16:creationId xmlns:a16="http://schemas.microsoft.com/office/drawing/2014/main" id="{C81ABF99-5387-4EF9-B39C-D7EFD6F4FB3E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264"/>
                  <a:endParaRPr lang="zh-CN" altLang="en-US" sz="19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2130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2E0A8-262E-1EFB-8F4F-456A1B647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3A663-425E-0904-6511-D15C0D21F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0006F-C0A0-5C99-8AF1-7644B232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01/11/2025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06F71-51C8-4ED6-691B-AF7D161F8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BD89E-E07B-4999-E009-EA8755C1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60298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759FFFEB-D577-46C2-83B6-E986266027BD}"/>
              </a:ext>
            </a:extLst>
          </p:cNvPr>
          <p:cNvSpPr/>
          <p:nvPr userDrawn="1"/>
        </p:nvSpPr>
        <p:spPr>
          <a:xfrm>
            <a:off x="815899" y="524105"/>
            <a:ext cx="10560204" cy="5809787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zh-CN" altLang="en-US" sz="1900">
              <a:solidFill>
                <a:srgbClr val="FFFFFF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A896F24-1165-4292-AC1A-48F7D77E48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28"/>
            <a:ext cx="6858000" cy="28607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8D913F4-5503-4A6A-AC87-6F4491D42C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61"/>
            <a:ext cx="6858000" cy="467650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D082E6F-EC48-413E-BE38-D1AA8769D900}"/>
              </a:ext>
            </a:extLst>
          </p:cNvPr>
          <p:cNvGrpSpPr/>
          <p:nvPr userDrawn="1"/>
        </p:nvGrpSpPr>
        <p:grpSpPr>
          <a:xfrm>
            <a:off x="4029559" y="524107"/>
            <a:ext cx="4132903" cy="808792"/>
            <a:chOff x="4029548" y="685471"/>
            <a:chExt cx="4132903" cy="808792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586A89F1-5537-4804-BF13-3E2E8CF6897C}"/>
                </a:ext>
              </a:extLst>
            </p:cNvPr>
            <p:cNvSpPr/>
            <p:nvPr userDrawn="1"/>
          </p:nvSpPr>
          <p:spPr>
            <a:xfrm>
              <a:off x="4029548" y="947854"/>
              <a:ext cx="4132903" cy="546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85D8D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4"/>
              <a:endParaRPr lang="zh-CN" altLang="en-US" sz="1900">
                <a:solidFill>
                  <a:srgbClr val="FFFFFF"/>
                </a:solidFill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8A9C95B-1DA7-47A3-96A3-343759102BE4}"/>
                </a:ext>
              </a:extLst>
            </p:cNvPr>
            <p:cNvGrpSpPr/>
            <p:nvPr userDrawn="1"/>
          </p:nvGrpSpPr>
          <p:grpSpPr>
            <a:xfrm>
              <a:off x="4228523" y="685471"/>
              <a:ext cx="3743809" cy="642921"/>
              <a:chOff x="4207007" y="685471"/>
              <a:chExt cx="3743809" cy="642921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C78FFD77-09F1-4B70-85A6-08152CD00B82}"/>
                  </a:ext>
                </a:extLst>
              </p:cNvPr>
              <p:cNvGrpSpPr/>
              <p:nvPr userDrawn="1"/>
            </p:nvGrpSpPr>
            <p:grpSpPr>
              <a:xfrm>
                <a:off x="4207007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6" name="直接连接符 15">
                  <a:extLst>
                    <a:ext uri="{FF2B5EF4-FFF2-40B4-BE49-F238E27FC236}">
                      <a16:creationId xmlns:a16="http://schemas.microsoft.com/office/drawing/2014/main" id="{D17C174F-2A54-44A8-9BCA-6C54FCAE7F1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>
                  <a:extLst>
                    <a:ext uri="{FF2B5EF4-FFF2-40B4-BE49-F238E27FC236}">
                      <a16:creationId xmlns:a16="http://schemas.microsoft.com/office/drawing/2014/main" id="{5707558A-0E85-4828-8332-C0888E6B850E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264"/>
                  <a:endParaRPr lang="zh-CN" altLang="en-US" sz="19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56E7A15D-08C8-49FE-A2F4-6ED4E1709CC7}"/>
                  </a:ext>
                </a:extLst>
              </p:cNvPr>
              <p:cNvGrpSpPr/>
              <p:nvPr userDrawn="1"/>
            </p:nvGrpSpPr>
            <p:grpSpPr>
              <a:xfrm>
                <a:off x="7715683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4" name="直接连接符 13">
                  <a:extLst>
                    <a:ext uri="{FF2B5EF4-FFF2-40B4-BE49-F238E27FC236}">
                      <a16:creationId xmlns:a16="http://schemas.microsoft.com/office/drawing/2014/main" id="{8EAD2DED-C37A-4B33-AB12-1EA125863C7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FCE5F093-2CE0-4931-A94A-42FE38861863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264"/>
                  <a:endParaRPr lang="zh-CN" altLang="en-US" sz="19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4845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949AB25D-8BA0-45D3-A76A-2B6D6C2237B1}"/>
              </a:ext>
            </a:extLst>
          </p:cNvPr>
          <p:cNvSpPr/>
          <p:nvPr userDrawn="1"/>
        </p:nvSpPr>
        <p:spPr>
          <a:xfrm>
            <a:off x="1583882" y="935923"/>
            <a:ext cx="9024257" cy="4996543"/>
          </a:xfrm>
          <a:prstGeom prst="rect">
            <a:avLst/>
          </a:prstGeom>
          <a:solidFill>
            <a:srgbClr val="85D8DE"/>
          </a:solidFill>
          <a:ln w="381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zh-CN" altLang="en-US" sz="1900">
              <a:solidFill>
                <a:srgbClr val="FFFFFF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ABA5CDA-4DA1-4E0D-88BE-82994794FC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61"/>
            <a:ext cx="6858000" cy="467650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9C3D7CD-9E38-4913-A3E6-8BFB6C169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28"/>
            <a:ext cx="6858000" cy="286076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F2D619F-17D3-4169-96B3-1A137F2E7D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2" b="4653"/>
          <a:stretch/>
        </p:blipFill>
        <p:spPr>
          <a:xfrm>
            <a:off x="9806360" y="4313545"/>
            <a:ext cx="2320653" cy="24552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088F8910-914E-4F34-8B1B-758EC85C9D52}"/>
              </a:ext>
            </a:extLst>
          </p:cNvPr>
          <p:cNvGrpSpPr/>
          <p:nvPr userDrawn="1"/>
        </p:nvGrpSpPr>
        <p:grpSpPr>
          <a:xfrm>
            <a:off x="5522051" y="925549"/>
            <a:ext cx="3942764" cy="5059623"/>
            <a:chOff x="5522050" y="925542"/>
            <a:chExt cx="3942764" cy="5059622"/>
          </a:xfrm>
          <a:solidFill>
            <a:schemeClr val="bg1">
              <a:alpha val="50000"/>
            </a:schemeClr>
          </a:solidFill>
        </p:grpSpPr>
        <p:sp>
          <p:nvSpPr>
            <p:cNvPr id="23" name="平行四边形 22">
              <a:extLst>
                <a:ext uri="{FF2B5EF4-FFF2-40B4-BE49-F238E27FC236}">
                  <a16:creationId xmlns:a16="http://schemas.microsoft.com/office/drawing/2014/main" id="{DEE1B63D-60C5-4D6D-9E98-AB07B50F60A8}"/>
                </a:ext>
              </a:extLst>
            </p:cNvPr>
            <p:cNvSpPr/>
            <p:nvPr userDrawn="1"/>
          </p:nvSpPr>
          <p:spPr>
            <a:xfrm>
              <a:off x="5882715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64"/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2FC027C7-455F-4ED0-BC86-CAEFB87DB698}"/>
                </a:ext>
              </a:extLst>
            </p:cNvPr>
            <p:cNvSpPr/>
            <p:nvPr userDrawn="1"/>
          </p:nvSpPr>
          <p:spPr>
            <a:xfrm>
              <a:off x="6243380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64"/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DCB66CEE-F0D2-45F0-967A-1E1CEBEB4C9A}"/>
                </a:ext>
              </a:extLst>
            </p:cNvPr>
            <p:cNvSpPr/>
            <p:nvPr userDrawn="1"/>
          </p:nvSpPr>
          <p:spPr>
            <a:xfrm>
              <a:off x="6604044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64"/>
              <a:endParaRPr lang="zh-CN" altLang="en-US" sz="1900">
                <a:solidFill>
                  <a:srgbClr val="FFFFFF"/>
                </a:solidFill>
              </a:endParaRPr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ACFFF094-B6AE-449D-B877-2CB6DD807425}"/>
                </a:ext>
              </a:extLst>
            </p:cNvPr>
            <p:cNvSpPr/>
            <p:nvPr userDrawn="1"/>
          </p:nvSpPr>
          <p:spPr>
            <a:xfrm>
              <a:off x="5522050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64"/>
              <a:endParaRPr lang="zh-CN" altLang="en-US" sz="1900">
                <a:solidFill>
                  <a:srgbClr val="FFFFFF"/>
                </a:solidFill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F0C840D3-E7F6-49F3-8147-7C247C695BC0}"/>
              </a:ext>
            </a:extLst>
          </p:cNvPr>
          <p:cNvSpPr/>
          <p:nvPr userDrawn="1"/>
        </p:nvSpPr>
        <p:spPr>
          <a:xfrm>
            <a:off x="2429417" y="1620479"/>
            <a:ext cx="7333163" cy="3617040"/>
          </a:xfrm>
          <a:prstGeom prst="rect">
            <a:avLst/>
          </a:prstGeom>
          <a:solidFill>
            <a:schemeClr val="bg1"/>
          </a:solidFill>
          <a:ln w="1270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zh-CN" altLang="en-US" sz="1900">
              <a:solidFill>
                <a:srgbClr val="FFFFFF"/>
              </a:solidFill>
            </a:endParaRPr>
          </a:p>
        </p:txBody>
      </p:sp>
      <p:pic>
        <p:nvPicPr>
          <p:cNvPr id="28" name="图片 27" descr="图片包含 定居者&#10;&#10;描述已自动生成">
            <a:extLst>
              <a:ext uri="{FF2B5EF4-FFF2-40B4-BE49-F238E27FC236}">
                <a16:creationId xmlns:a16="http://schemas.microsoft.com/office/drawing/2014/main" id="{A8D24D6F-CBF0-40A6-9E32-40ADD2481A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34" y="4150526"/>
            <a:ext cx="3309135" cy="177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2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B44AB3F5-4055-4785-9A4C-C51DAAAF237A}"/>
              </a:ext>
            </a:extLst>
          </p:cNvPr>
          <p:cNvSpPr/>
          <p:nvPr userDrawn="1"/>
        </p:nvSpPr>
        <p:spPr>
          <a:xfrm>
            <a:off x="815899" y="524105"/>
            <a:ext cx="10560204" cy="5809787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zh-CN" altLang="en-US" sz="1900">
              <a:solidFill>
                <a:srgbClr val="FFFFFF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CB77B5C-CB19-4DAB-97BC-8A001350AF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28"/>
            <a:ext cx="6858000" cy="28607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7C56B0F-8B8F-4C51-A2F3-90D2DA9E0B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61"/>
            <a:ext cx="6858000" cy="467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6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8" rIns="91412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914264"/>
            <a:fld id="{97561B3B-9BA6-4C4D-8B30-45AEED0A188D}" type="datetimeFigureOut">
              <a:rPr lang="en-US" sz="1900" smtClean="0">
                <a:solidFill>
                  <a:srgbClr val="000000"/>
                </a:solidFill>
              </a:rPr>
              <a:pPr defTabSz="914264"/>
              <a:t>11/1/2025</a:t>
            </a:fld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8" rIns="91412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914264"/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8" rIns="91412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914264"/>
            <a:fld id="{4DADA5AD-FBF5-4393-A73C-EEA18769A2C6}" type="slidenum">
              <a:rPr lang="en-US" sz="1900" smtClean="0">
                <a:solidFill>
                  <a:srgbClr val="000000"/>
                </a:solidFill>
              </a:rPr>
              <a:pPr defTabSz="914264"/>
              <a:t>‹#›</a:t>
            </a:fld>
            <a:endParaRPr lang="en-US" sz="1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76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8" rIns="91412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914264"/>
            <a:fld id="{97561B3B-9BA6-4C4D-8B30-45AEED0A188D}" type="datetimeFigureOut">
              <a:rPr lang="en-US" sz="1900" smtClean="0">
                <a:solidFill>
                  <a:srgbClr val="000000"/>
                </a:solidFill>
              </a:rPr>
              <a:pPr defTabSz="914264"/>
              <a:t>11/1/2025</a:t>
            </a:fld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8" rIns="91412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914264"/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8" rIns="91412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914264"/>
            <a:fld id="{4DADA5AD-FBF5-4393-A73C-EEA18769A2C6}" type="slidenum">
              <a:rPr lang="en-US" sz="1900" smtClean="0">
                <a:solidFill>
                  <a:srgbClr val="000000"/>
                </a:solidFill>
              </a:rPr>
              <a:pPr defTabSz="914264"/>
              <a:t>‹#›</a:t>
            </a:fld>
            <a:endParaRPr lang="en-US" sz="1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83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8" rIns="91412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914264"/>
            <a:fld id="{97561B3B-9BA6-4C4D-8B30-45AEED0A188D}" type="datetimeFigureOut">
              <a:rPr lang="en-US" sz="1900" smtClean="0">
                <a:solidFill>
                  <a:srgbClr val="000000"/>
                </a:solidFill>
              </a:rPr>
              <a:pPr defTabSz="914264"/>
              <a:t>11/1/2025</a:t>
            </a:fld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8" rIns="91412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914264"/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8" rIns="91412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914264"/>
            <a:fld id="{4DADA5AD-FBF5-4393-A73C-EEA18769A2C6}" type="slidenum">
              <a:rPr lang="en-US" sz="1900" smtClean="0">
                <a:solidFill>
                  <a:srgbClr val="000000"/>
                </a:solidFill>
              </a:rPr>
              <a:pPr defTabSz="914264"/>
              <a:t>‹#›</a:t>
            </a:fld>
            <a:endParaRPr lang="en-US" sz="1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03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8" rIns="91412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914264"/>
            <a:fld id="{C354FBDB-570B-47DF-96E0-31EC931D5420}" type="datetimeFigureOut">
              <a:rPr lang="en-US" sz="1900" smtClean="0">
                <a:solidFill>
                  <a:srgbClr val="000000"/>
                </a:solidFill>
              </a:rPr>
              <a:pPr defTabSz="914264"/>
              <a:t>11/1/2025</a:t>
            </a:fld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8" rIns="91412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914264"/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8" rIns="91412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914264"/>
            <a:fld id="{7FA4BBA6-1016-4661-98DC-FB176A95F2CF}" type="slidenum">
              <a:rPr lang="en-US" sz="1900" smtClean="0">
                <a:solidFill>
                  <a:srgbClr val="000000"/>
                </a:solidFill>
              </a:rPr>
              <a:pPr defTabSz="914264"/>
              <a:t>‹#›</a:t>
            </a:fld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71" y="1930602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2" tIns="45698" rIns="91412" bIns="45698" anchor="ctr" anchorCtr="0">
            <a:noAutofit/>
          </a:bodyPr>
          <a:lstStyle/>
          <a:p>
            <a:pPr algn="ctr" defTabSz="914264"/>
            <a:endParaRPr sz="1900" dirty="0">
              <a:solidFill>
                <a:srgbClr val="FFFFFF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7" y="136529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en-US" sz="1900">
              <a:solidFill>
                <a:srgbClr val="FFFFFF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84528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0566B-81B1-1E53-FC12-654628A69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41F6B1-0311-BD1B-156F-E672CB5D0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5A82D-915D-0C34-A067-ADFC82F51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4064-F027-4207-BEE0-A7D2668D468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257B8-6C05-2AAA-85F1-39C4B5A66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8FF97-3025-DD58-A883-E2917196B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10FE-46B3-443B-96A6-10493272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964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010C8-8636-999C-FA81-6935EA1B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1F37F-CCA2-E51D-E2E7-44639EC82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CC5FD-F5B9-DAA1-CC39-2F704B622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4064-F027-4207-BEE0-A7D2668D468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EA8AB-3D81-8502-7512-1C1883D7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5C315-7F08-336A-BCF0-0A90612E2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10FE-46B3-443B-96A6-10493272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705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7E000-6025-8721-A9C7-B8DC2CE66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7E543-B781-D583-E5EA-D709476B0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7C644-0DD8-1378-2A3F-A9C49739C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4064-F027-4207-BEE0-A7D2668D468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DB22A-45D4-EB64-9E78-0B5B5E4D0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2347B-E1FD-B983-85B4-624582EB1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10FE-46B3-443B-96A6-10493272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9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0734-AC0E-E807-8B98-3C61A005B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8B31D-DD2C-2245-0AE5-9B32C5BE3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4EA0F-7B4B-ADD0-2DF3-7824D2434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A02AF-B2DD-4642-8F60-6780AF0A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01/11/2025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9A240-3518-BA82-F06C-62AF2DC10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BEF8B-48F7-18BB-A863-FC5B9B74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4168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5A726-5BA6-09F5-C084-1E9B52FD1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784C7-4F3A-6728-8D6C-53836AB27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DC187-1E68-0C7F-16E0-CAAE2969F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8E3CA-24D9-03C6-B08D-5A064263D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4064-F027-4207-BEE0-A7D2668D468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618FD-E373-2522-65A7-9DFC84B22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E6C39-EF11-B5EE-9049-6CCB79CB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10FE-46B3-443B-96A6-10493272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29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08C3-29E0-FE5F-1054-6F65DACC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B54D7-382D-FC75-B0E6-6EA3985A2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E7AE4-2CFF-F0F0-AB2F-CF4996070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348DD9-A965-13E1-74DE-AC324030C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ADEA58-5581-DF68-E30D-A60AC2A0C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9CD39B-A448-40A1-C8B2-046B584FD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4064-F027-4207-BEE0-A7D2668D468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66BC53-69DE-D289-907E-34EB2DFEE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E43727-F715-06A3-EDC0-D7BE780C4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10FE-46B3-443B-96A6-10493272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604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AAAE0-1C4C-9F79-8BF0-6C3882B7B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5B7594-25B0-E4E7-BD7C-5DA45A370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4064-F027-4207-BEE0-A7D2668D468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512FEB-5968-41B7-3F1D-C1F858AA4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0F9CC-367B-41B8-45FC-400F59E6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10FE-46B3-443B-96A6-10493272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183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007D07-FA27-1E21-B7C4-CC5038569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4064-F027-4207-BEE0-A7D2668D468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2F1855-C6F6-6D8B-2AA1-78FF4748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82BF5-5603-ED73-4788-9CF61C838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10FE-46B3-443B-96A6-10493272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141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69D62-03D0-BBEC-1A40-3F0F6A3C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4E88D-FB48-35DA-4ACF-09F7F8B25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8A25A-DDA6-2AB3-1FEE-86EA9F55E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EBF86-979F-4B46-3767-C21CD1C2B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4064-F027-4207-BEE0-A7D2668D468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EA792-7341-B782-E574-0B728CDC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737F8-64EB-F4FC-3797-40C480A4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10FE-46B3-443B-96A6-10493272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748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616C5-B6A7-99C0-AE81-5723FE80E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92FC55-4D58-0E36-B5FE-A8CC661E06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B47FB-EC76-1599-43C8-69C77B3FA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978E1-5E31-312B-9F1E-E10E3373D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4064-F027-4207-BEE0-A7D2668D468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02ECD-EBFE-7736-D445-A387DBB84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4238A-9A6C-9BE7-BE48-3EAE2763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10FE-46B3-443B-96A6-10493272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94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6437-BFA0-ECF3-8B7A-DE0C508F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882AB9-8913-E808-3AA0-DBA89F6A1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C5D3-B9B2-FB01-4547-A7A164D17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4064-F027-4207-BEE0-A7D2668D468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7F8A8-08DE-1AC6-5A0D-0A18FA823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4F8E9-F5B4-8EA9-5C48-B8913ACA4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10FE-46B3-443B-96A6-10493272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526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E290EA-68FC-EA85-F933-E6F895E1C6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3E782-3AC6-BC13-68B9-228DDC8B3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AE170-51F1-1A1E-F84B-2A0E9546F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4064-F027-4207-BEE0-A7D2668D468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B4073-42D4-0726-DE9F-3D47DFE5C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A0866-8789-D6E3-F652-71E85D8E9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10FE-46B3-443B-96A6-10493272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159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6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3788" y="5033779"/>
            <a:ext cx="12188212" cy="2163708"/>
            <a:chOff x="-69575" y="4694291"/>
            <a:chExt cx="12188212" cy="21637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>
              <a:fillRect/>
            </a:stretch>
          </p:blipFill>
          <p:spPr>
            <a:xfrm>
              <a:off x="-69575" y="4697550"/>
              <a:ext cx="4096071" cy="2160449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>
              <a:fillRect/>
            </a:stretch>
          </p:blipFill>
          <p:spPr>
            <a:xfrm flipH="1">
              <a:off x="3968291" y="4694291"/>
              <a:ext cx="4096071" cy="216044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>
              <a:fillRect/>
            </a:stretch>
          </p:blipFill>
          <p:spPr>
            <a:xfrm>
              <a:off x="8022566" y="4697550"/>
              <a:ext cx="4096071" cy="2160449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008069" y="-2142254"/>
            <a:ext cx="6352692" cy="108506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483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8918-1B52-634C-84B5-8BB8AA0C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09DB4-93A0-A2B8-A36F-2AD48C1D6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C1EEB-B8FE-3826-AD7A-DE124A8B8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D945B-9C01-C363-5741-16DCC02EF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B3816-0A9F-AC57-D058-45E40D3FA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A0ACAB-AB01-3872-E8D2-C247CA071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01/11/2025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25F88F-D63B-E86B-4C56-050B4391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C0B2F5-35AC-0B9B-4615-ADCABC92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742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B84A-5061-B56B-46C3-3290DEB71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1570E3-2F2B-F8CF-4213-2480943A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01/11/2025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49782-DB5D-D16A-CB51-2E2F603F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21C09-A77B-548B-A38B-5BDFAC9E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9985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6FFBF0-6874-1846-1518-D6EB01A9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01/11/2025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A10652-DE7C-5CC2-202F-51CA60F1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917E8-08D6-F68F-EBD9-C66B3A49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2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F216-739E-506F-506E-4C2526AF7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F588D-6FF1-60E2-5FC7-B34FD23CC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C9C3E-59EB-6021-DC68-5423F0FAB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1F7EC-C39A-3BCE-617A-3351E6773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01/11/2025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03205-C6DD-BF33-0612-289DEC97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AC0DA-6968-32CD-C30C-47AE0201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7475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B1E02-F5C6-27CF-A4A3-565854BE2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DA7B6-3C68-AA42-2AA1-6E72193BB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55F5B-B5ED-98F7-2A43-0A085D9A6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A3AEA-191E-8A45-90E2-FAC40210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01/11/2025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AEDD2-8D2C-5C56-3A05-74AAB2D1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703DE-CF6A-DDE4-FE55-3C48FFC6B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413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44D056-E094-A271-61A8-302298103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5C9BF-68DA-657F-9404-2BF16D74C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912AB-2B26-C88A-2E8F-6A8F021C5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75E70-B76F-4F76-9575-EA7F545D535A}" type="datetimeFigureOut">
              <a:rPr lang="vi-VN" smtClean="0"/>
              <a:t>01/11/2025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B3627-8F32-C437-D7B3-2714D24AF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8A8B2-F64F-A251-CC74-77E55CE12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51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18" rIns="9141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18" rIns="9141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33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18" rIns="91418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latin typeface="Arial" panose="020B0604020202020204" pitchFamily="34" charset="0"/>
              </a:defRPr>
            </a:lvl1pPr>
          </a:lstStyle>
          <a:p>
            <a:pPr defTabSz="9141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33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18" rIns="91418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latin typeface="Arial" panose="020B0604020202020204" pitchFamily="34" charset="0"/>
              </a:defRPr>
            </a:lvl1pPr>
          </a:lstStyle>
          <a:p>
            <a:pPr defTabSz="9141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33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18" rIns="91418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 smtClean="0"/>
            </a:lvl1pPr>
          </a:lstStyle>
          <a:p>
            <a:pPr defTabSz="914150" fontAlgn="base">
              <a:spcBef>
                <a:spcPct val="0"/>
              </a:spcBef>
              <a:spcAft>
                <a:spcPct val="0"/>
              </a:spcAft>
              <a:defRPr/>
            </a:pPr>
            <a:fld id="{398E681D-4B87-48BC-91C5-46F6784F2CD9}" type="slidenum">
              <a:rPr lang="en-US" altLang="en-US">
                <a:solidFill>
                  <a:srgbClr val="000000"/>
                </a:solidFill>
              </a:rPr>
              <a:pPr defTabSz="9141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8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0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22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30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810" indent="-34281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5" indent="-285677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0" indent="-228541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0" indent="-228541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31" indent="-228541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10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6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61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42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1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6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1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2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1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75594-3FEF-E530-BD7F-106C92BBF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9C88B-E126-8EE5-C73B-75F31D9C4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6EFFE-1FC0-8FE3-484B-6FEEE0C87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64-F027-4207-BEE0-A7D2668D468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B8FB6-C653-23BA-87BB-D9FD510E7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68BC8-9A3E-33BB-1BA0-843AFB179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010FE-46B3-443B-96A6-10493272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6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27.gif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audio" Target="../media/audio7.wav"/><Relationship Id="rId5" Type="http://schemas.openxmlformats.org/officeDocument/2006/relationships/audio" Target="../media/audio3.wav"/><Relationship Id="rId10" Type="http://schemas.openxmlformats.org/officeDocument/2006/relationships/image" Target="../media/image26.jpeg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27.gif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audio" Target="../media/audio7.wav"/><Relationship Id="rId5" Type="http://schemas.openxmlformats.org/officeDocument/2006/relationships/audio" Target="../media/audio3.wav"/><Relationship Id="rId10" Type="http://schemas.openxmlformats.org/officeDocument/2006/relationships/image" Target="../media/image26.jpeg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27.gif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4.xml"/><Relationship Id="rId6" Type="http://schemas.openxmlformats.org/officeDocument/2006/relationships/audio" Target="../media/audio4.wav"/><Relationship Id="rId11" Type="http://schemas.openxmlformats.org/officeDocument/2006/relationships/audio" Target="../media/audio7.wav"/><Relationship Id="rId5" Type="http://schemas.openxmlformats.org/officeDocument/2006/relationships/audio" Target="../media/audio3.wav"/><Relationship Id="rId10" Type="http://schemas.openxmlformats.org/officeDocument/2006/relationships/image" Target="../media/image26.jpeg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E3AF8-B49D-4BC1-95D0-3F96EB48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5639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CÔ 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 4B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91AE0-5187-47E3-A6B3-CA91BE2FF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275" y="3949831"/>
            <a:ext cx="10130672" cy="2196445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0B719B-9D66-4B60-8EB0-F20B95A4ACB5}"/>
              </a:ext>
            </a:extLst>
          </p:cNvPr>
          <p:cNvSpPr txBox="1"/>
          <p:nvPr/>
        </p:nvSpPr>
        <p:spPr>
          <a:xfrm>
            <a:off x="3949830" y="2598003"/>
            <a:ext cx="4506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</p:spTree>
    <p:extLst>
      <p:ext uri="{BB962C8B-B14F-4D97-AF65-F5344CB8AC3E}">
        <p14:creationId xmlns:p14="http://schemas.microsoft.com/office/powerpoint/2010/main" val="1805664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662" y="2839601"/>
            <a:ext cx="3125065" cy="3827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838645-D6F7-07FA-7AF1-E1CCE72BA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943" y="2932843"/>
            <a:ext cx="438340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4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0">
            <a:extLst>
              <a:ext uri="{FF2B5EF4-FFF2-40B4-BE49-F238E27FC236}">
                <a16:creationId xmlns:a16="http://schemas.microsoft.com/office/drawing/2014/main" id="{843D04CE-4E9E-E0BF-08B1-94BC3C4D0B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22028" y="2443656"/>
            <a:ext cx="6779171" cy="13555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BahamasBH" panose="020BE200000000000000" pitchFamily="34" charset="0"/>
                <a:ea typeface="+mn-ea"/>
                <a:cs typeface="+mn-cs"/>
              </a:rPr>
              <a:t>rung </a:t>
            </a:r>
            <a:r>
              <a:rPr kumimoji="0" lang="en-US" sz="3595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BahamasBH" panose="020BE200000000000000" pitchFamily="34" charset="0"/>
                <a:ea typeface="+mn-ea"/>
                <a:cs typeface="+mn-cs"/>
              </a:rPr>
              <a:t>chu«ng</a:t>
            </a:r>
            <a:r>
              <a:rPr kumimoji="0" lang="en-US" sz="3595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BahamasBH" panose="020BE200000000000000" pitchFamily="34" charset="0"/>
                <a:ea typeface="+mn-ea"/>
                <a:cs typeface="+mn-cs"/>
              </a:rPr>
              <a:t> </a:t>
            </a:r>
            <a:r>
              <a:rPr kumimoji="0" lang="en-US" sz="3595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BahamasBH" panose="020BE200000000000000" pitchFamily="34" charset="0"/>
                <a:ea typeface="+mn-ea"/>
                <a:cs typeface="+mn-cs"/>
              </a:rPr>
              <a:t>vµng</a:t>
            </a:r>
            <a:r>
              <a:rPr kumimoji="0" lang="en-US" sz="3595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BahamasBH" panose="020BE200000000000000" pitchFamily="34" charset="0"/>
                <a:ea typeface="+mn-ea"/>
                <a:cs typeface="+mn-cs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20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882216" y="1035536"/>
            <a:ext cx="6468788" cy="136986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en-US" sz="5867" b="1" dirty="0">
                <a:solidFill>
                  <a:srgbClr val="FFFF00"/>
                </a:solidFill>
                <a:latin typeface="Calibri" panose="020F0502020204030204"/>
              </a:rPr>
              <a:t>2 dm² = …? cm²</a:t>
            </a:r>
          </a:p>
        </p:txBody>
      </p:sp>
      <p:grpSp>
        <p:nvGrpSpPr>
          <p:cNvPr id="14339" name="Group 51"/>
          <p:cNvGrpSpPr>
            <a:grpSpLocks/>
          </p:cNvGrpSpPr>
          <p:nvPr/>
        </p:nvGrpSpPr>
        <p:grpSpPr bwMode="auto">
          <a:xfrm>
            <a:off x="1126335" y="0"/>
            <a:ext cx="320269" cy="6849305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4384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297704" y="3925257"/>
            <a:ext cx="5686306" cy="7483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defRPr/>
            </a:pPr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             200</a:t>
            </a:r>
            <a:endParaRPr kumimoji="0" lang="en-US" altLang="en-US" sz="2796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23" y="4107589"/>
            <a:ext cx="592972" cy="35039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40" y="3885620"/>
            <a:ext cx="1498285" cy="80067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868343" y="3958553"/>
            <a:ext cx="816526" cy="61199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9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074457" y="4071122"/>
            <a:ext cx="459791" cy="38685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B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42" y="3023116"/>
            <a:ext cx="592972" cy="35039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290525" y="2840783"/>
            <a:ext cx="5716430" cy="7483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defRPr/>
            </a:pPr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             20</a:t>
            </a:r>
            <a:endParaRPr kumimoji="0" lang="en-US" altLang="en-US" sz="2796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59" y="2801147"/>
            <a:ext cx="1498285" cy="80067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872262" y="2874080"/>
            <a:ext cx="816526" cy="61199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9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078376" y="2986649"/>
            <a:ext cx="459791" cy="38685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070890" y="5065222"/>
            <a:ext cx="5936064" cy="7483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defRPr/>
            </a:pPr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               2000</a:t>
            </a:r>
            <a:endParaRPr kumimoji="0" lang="en-US" altLang="en-US" sz="2796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42" y="5247555"/>
            <a:ext cx="592972" cy="35039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59" y="5025586"/>
            <a:ext cx="1498285" cy="80067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872262" y="5098519"/>
            <a:ext cx="816526" cy="61199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9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078376" y="5211088"/>
            <a:ext cx="459791" cy="38685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980075" y="1400881"/>
            <a:ext cx="673832" cy="5898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1" i="0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Caâu</a:t>
            </a:r>
            <a:r>
              <a:rPr kumimoji="0" lang="en-US" sz="3595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1</a:t>
            </a:r>
          </a:p>
        </p:txBody>
      </p:sp>
      <p:pic>
        <p:nvPicPr>
          <p:cNvPr id="14361" name="Picture 29" descr="Picture1"/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12" y="773310"/>
            <a:ext cx="9132407" cy="9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2" name="WordArt 30"/>
          <p:cNvSpPr>
            <a:spLocks noChangeArrowheads="1" noChangeShapeType="1" noTextEdit="1"/>
          </p:cNvSpPr>
          <p:nvPr/>
        </p:nvSpPr>
        <p:spPr bwMode="auto">
          <a:xfrm>
            <a:off x="2904414" y="17031"/>
            <a:ext cx="5966188" cy="7610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BahamasBH" panose="020BE200000000000000" pitchFamily="34" charset="0"/>
                <a:ea typeface="+mn-ea"/>
                <a:cs typeface="+mn-cs"/>
              </a:rPr>
              <a:t>rung chu«ng vµng </a:t>
            </a:r>
          </a:p>
        </p:txBody>
      </p:sp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9477845" y="2937499"/>
            <a:ext cx="1750378" cy="1750378"/>
            <a:chOff x="4320" y="2928"/>
            <a:chExt cx="1104" cy="1104"/>
          </a:xfrm>
        </p:grpSpPr>
        <p:sp>
          <p:nvSpPr>
            <p:cNvPr id="14381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5992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14382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95" b="0" i="0" u="none" strike="noStrike" kern="10" cap="none" spc="0" normalizeH="0" baseline="0" noProof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595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giờ</a:t>
              </a:r>
              <a:endParaRPr kumimoji="0" lang="en-US" sz="3595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9972517" y="3311676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9972517" y="3311676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9977272" y="3283137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9972517" y="3311676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10020081" y="3311676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9986785" y="3311676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9972517" y="3311676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9972517" y="3311676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9977272" y="3297406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9972517" y="3311676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9972517" y="3311676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9748962" y="3383021"/>
            <a:ext cx="1293758" cy="68493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48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altLang="en-US" sz="1348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348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endParaRPr kumimoji="0" lang="en-US" altLang="en-US" sz="1348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584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7456E-6 -3.33333E-6 L -3.57456E-6 -0.07205 " pathEditMode="relative" rAng="0" ptsTypes="AA">
                                      <p:cBhvr>
                                        <p:cTn id="20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4" grpId="0" animBg="1"/>
      <p:bldP spid="8" grpId="0" animBg="1"/>
      <p:bldP spid="15" grpId="0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50" grpId="0" animBg="1"/>
      <p:bldP spid="5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882216" y="1145898"/>
            <a:ext cx="7104569" cy="136986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en-US" sz="5867" b="1" dirty="0">
                <a:solidFill>
                  <a:srgbClr val="FFFF00"/>
                </a:solidFill>
                <a:latin typeface="Calibri" panose="020F0502020204030204"/>
              </a:rPr>
              <a:t>800 cm² = …? dm²</a:t>
            </a:r>
          </a:p>
        </p:txBody>
      </p:sp>
      <p:grpSp>
        <p:nvGrpSpPr>
          <p:cNvPr id="14339" name="Group 51"/>
          <p:cNvGrpSpPr>
            <a:grpSpLocks/>
          </p:cNvGrpSpPr>
          <p:nvPr/>
        </p:nvGrpSpPr>
        <p:grpSpPr bwMode="auto">
          <a:xfrm>
            <a:off x="1464792" y="18618"/>
            <a:ext cx="320269" cy="6849305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4384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011479" y="5352195"/>
            <a:ext cx="5972531" cy="7483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defRPr/>
            </a:pPr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                8</a:t>
            </a:r>
            <a:endParaRPr kumimoji="0" lang="en-US" altLang="en-US" sz="279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23" y="5534527"/>
            <a:ext cx="592972" cy="35039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40" y="5312559"/>
            <a:ext cx="1498285" cy="80067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868343" y="5385492"/>
            <a:ext cx="816526" cy="61199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9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074457" y="5498060"/>
            <a:ext cx="459791" cy="38685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c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82" y="3251426"/>
            <a:ext cx="592972" cy="35039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059464" y="3069094"/>
            <a:ext cx="5972531" cy="7483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defRPr/>
            </a:pPr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             8000</a:t>
            </a:r>
            <a:endParaRPr kumimoji="0" lang="en-US" altLang="en-US" sz="279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199" y="3029457"/>
            <a:ext cx="1498285" cy="80067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897302" y="3102390"/>
            <a:ext cx="816526" cy="61199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9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103416" y="3214959"/>
            <a:ext cx="459791" cy="38685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070890" y="4243941"/>
            <a:ext cx="6112053" cy="7483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defRPr/>
            </a:pPr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                800</a:t>
            </a:r>
            <a:endParaRPr kumimoji="0" lang="en-US" altLang="en-US" sz="279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42" y="4392977"/>
            <a:ext cx="592972" cy="35039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59" y="4171008"/>
            <a:ext cx="1355603" cy="80067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872262" y="4243941"/>
            <a:ext cx="816526" cy="61199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9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078376" y="4356510"/>
            <a:ext cx="459791" cy="38685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980075" y="1369345"/>
            <a:ext cx="673832" cy="5898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1" i="0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Caâu</a:t>
            </a:r>
            <a:r>
              <a:rPr kumimoji="0" lang="en-US" sz="3595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 2</a:t>
            </a:r>
          </a:p>
        </p:txBody>
      </p:sp>
      <p:pic>
        <p:nvPicPr>
          <p:cNvPr id="14361" name="Picture 29" descr="Picture1"/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12" y="773310"/>
            <a:ext cx="9132407" cy="9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2" name="WordArt 30"/>
          <p:cNvSpPr>
            <a:spLocks noChangeArrowheads="1" noChangeShapeType="1" noTextEdit="1"/>
          </p:cNvSpPr>
          <p:nvPr/>
        </p:nvSpPr>
        <p:spPr bwMode="auto">
          <a:xfrm>
            <a:off x="2904414" y="17031"/>
            <a:ext cx="5966188" cy="7610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BahamasBH" panose="020BE200000000000000" pitchFamily="34" charset="0"/>
                <a:ea typeface="+mn-ea"/>
                <a:cs typeface="+mn-cs"/>
              </a:rPr>
              <a:t>rung chu«ng vµng </a:t>
            </a:r>
          </a:p>
        </p:txBody>
      </p:sp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9482601" y="2934328"/>
            <a:ext cx="1750378" cy="1750378"/>
            <a:chOff x="4320" y="2928"/>
            <a:chExt cx="1104" cy="1104"/>
          </a:xfrm>
        </p:grpSpPr>
        <p:sp>
          <p:nvSpPr>
            <p:cNvPr id="14381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5992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14382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95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10048620" y="3414731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10048620" y="3414731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10053376" y="3386193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10048620" y="3414731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10096185" y="3414731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10062889" y="3414731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10048620" y="3414731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10048620" y="3414731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10053376" y="3400461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10048620" y="3414731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10048620" y="3414731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9867874" y="3443270"/>
            <a:ext cx="1293758" cy="68493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48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 đầu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729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7456E-6 3.33333E-6 L -3.57456E-6 -0.07205 " pathEditMode="relative" rAng="0" ptsTypes="AA">
                                      <p:cBhvr>
                                        <p:cTn id="20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4" grpId="0" animBg="1"/>
      <p:bldP spid="8" grpId="0" animBg="1"/>
      <p:bldP spid="15" grpId="0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50" grpId="0" animBg="1"/>
      <p:bldP spid="5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882215" y="1145898"/>
            <a:ext cx="7604201" cy="136986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en-US" sz="5867" b="1" dirty="0">
                <a:solidFill>
                  <a:srgbClr val="FFFF00"/>
                </a:solidFill>
                <a:latin typeface="Calibri" panose="020F0502020204030204"/>
              </a:rPr>
              <a:t>4 dm² 40 cm² = …?... cm²</a:t>
            </a:r>
          </a:p>
        </p:txBody>
      </p:sp>
      <p:grpSp>
        <p:nvGrpSpPr>
          <p:cNvPr id="14339" name="Group 51"/>
          <p:cNvGrpSpPr>
            <a:grpSpLocks/>
          </p:cNvGrpSpPr>
          <p:nvPr/>
        </p:nvGrpSpPr>
        <p:grpSpPr bwMode="auto">
          <a:xfrm>
            <a:off x="1464792" y="18618"/>
            <a:ext cx="320269" cy="6849305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4384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011479" y="3925257"/>
            <a:ext cx="5972531" cy="7483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46" eaLnBrk="1" hangingPunct="1">
              <a:defRPr/>
            </a:pPr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440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23" y="4107589"/>
            <a:ext cx="592972" cy="35039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40" y="3885620"/>
            <a:ext cx="1498285" cy="80067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868343" y="3958553"/>
            <a:ext cx="816526" cy="61199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9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074457" y="4071122"/>
            <a:ext cx="459791" cy="38685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B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42" y="3023116"/>
            <a:ext cx="592972" cy="35039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034423" y="2826514"/>
            <a:ext cx="5972531" cy="7483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defRPr/>
            </a:pPr>
            <a:r>
              <a:rPr lang="en-US" sz="5400" b="1" dirty="0">
                <a:solidFill>
                  <a:srgbClr val="002795"/>
                </a:solidFill>
                <a:latin typeface="Calibri" panose="020F0502020204030204"/>
              </a:rPr>
              <a:t>              </a:t>
            </a:r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400</a:t>
            </a:r>
            <a:endParaRPr kumimoji="0" lang="en-US" altLang="en-US" sz="2796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59" y="2801147"/>
            <a:ext cx="1498285" cy="80067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872262" y="2874080"/>
            <a:ext cx="816526" cy="61199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9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078376" y="2986649"/>
            <a:ext cx="459791" cy="38685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070890" y="5065222"/>
            <a:ext cx="5936064" cy="7483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defRPr/>
            </a:pPr>
            <a:r>
              <a:rPr lang="en-US" sz="5400" b="1" dirty="0">
                <a:solidFill>
                  <a:srgbClr val="002795"/>
                </a:solidFill>
                <a:latin typeface="Calibri" panose="020F0502020204030204"/>
              </a:rPr>
              <a:t>               </a:t>
            </a:r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404</a:t>
            </a:r>
            <a:endParaRPr kumimoji="0" lang="en-US" altLang="en-US" sz="2796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42" y="5247555"/>
            <a:ext cx="592972" cy="35039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59" y="5025586"/>
            <a:ext cx="1498285" cy="80067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872262" y="5098519"/>
            <a:ext cx="816526" cy="61199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9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078376" y="5211088"/>
            <a:ext cx="459791" cy="38685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 rot="467070">
            <a:off x="1980075" y="1400878"/>
            <a:ext cx="704794" cy="666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701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1" i="0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Caâu</a:t>
            </a:r>
            <a:r>
              <a:rPr kumimoji="0" lang="en-US" sz="3595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3</a:t>
            </a:r>
          </a:p>
        </p:txBody>
      </p:sp>
      <p:pic>
        <p:nvPicPr>
          <p:cNvPr id="14361" name="Picture 29" descr="Picture1"/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12" y="773310"/>
            <a:ext cx="9132407" cy="9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2" name="WordArt 30"/>
          <p:cNvSpPr>
            <a:spLocks noChangeArrowheads="1" noChangeShapeType="1" noTextEdit="1"/>
          </p:cNvSpPr>
          <p:nvPr/>
        </p:nvSpPr>
        <p:spPr bwMode="auto">
          <a:xfrm>
            <a:off x="2911412" y="105819"/>
            <a:ext cx="5966188" cy="7610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BahamasBH" panose="020BE200000000000000" pitchFamily="34" charset="0"/>
                <a:ea typeface="+mn-ea"/>
                <a:cs typeface="+mn-cs"/>
              </a:rPr>
              <a:t>rung </a:t>
            </a:r>
            <a:r>
              <a:rPr kumimoji="0" lang="en-US" sz="3595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BahamasBH" panose="020BE200000000000000" pitchFamily="34" charset="0"/>
                <a:ea typeface="+mn-ea"/>
                <a:cs typeface="+mn-cs"/>
              </a:rPr>
              <a:t>chu«ng</a:t>
            </a:r>
            <a:r>
              <a:rPr kumimoji="0" lang="en-US" sz="3595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BahamasBH" panose="020BE200000000000000" pitchFamily="34" charset="0"/>
                <a:ea typeface="+mn-ea"/>
                <a:cs typeface="+mn-cs"/>
              </a:rPr>
              <a:t> </a:t>
            </a:r>
            <a:r>
              <a:rPr kumimoji="0" lang="en-US" sz="3595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BahamasBH" panose="020BE200000000000000" pitchFamily="34" charset="0"/>
                <a:ea typeface="+mn-ea"/>
                <a:cs typeface="+mn-cs"/>
              </a:rPr>
              <a:t>vµng</a:t>
            </a:r>
            <a:r>
              <a:rPr kumimoji="0" lang="en-US" sz="3595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BahamasBH" panose="020BE200000000000000" pitchFamily="34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9406497" y="2831272"/>
            <a:ext cx="1750378" cy="1750378"/>
            <a:chOff x="4320" y="2928"/>
            <a:chExt cx="1104" cy="1104"/>
          </a:xfrm>
        </p:grpSpPr>
        <p:sp>
          <p:nvSpPr>
            <p:cNvPr id="14381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5992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14382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95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9972517" y="3311676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9972517" y="3311676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9977272" y="3283137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9972517" y="3311676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10020081" y="3311676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9986785" y="3311676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9972517" y="3311676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9972517" y="3311676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9977272" y="3297406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9972517" y="3311676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9972517" y="3311676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5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9702037" y="3325945"/>
            <a:ext cx="1293758" cy="68493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48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 đầu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265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7456E-6 -3.33333E-6 L -3.57456E-6 -0.07205 " pathEditMode="relative" rAng="0" ptsTypes="AA">
                                      <p:cBhvr>
                                        <p:cTn id="20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4" grpId="0" animBg="1"/>
      <p:bldP spid="8" grpId="0" animBg="1"/>
      <p:bldP spid="15" grpId="0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50" grpId="0" animBg="1"/>
      <p:bldP spid="5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327" y="296001"/>
            <a:ext cx="11384580" cy="4339645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/>
          <a:p>
            <a:pPr marL="571416" marR="0" lvl="0" indent="-571416" algn="just" defTabSz="914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YÊU CẦU CẦN ĐẠT.</a:t>
            </a:r>
          </a:p>
          <a:p>
            <a:pPr marL="0" marR="0" lvl="0" indent="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Giúp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sinh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nhận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biết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đơn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vị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đo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đề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- xi 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mét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vuông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. </a:t>
            </a:r>
          </a:p>
          <a:p>
            <a:pPr marL="0" marR="0" lvl="0" indent="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Thực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hiện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việc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chuyển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đổi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toán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đo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(cm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2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, dm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2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).</a:t>
            </a:r>
          </a:p>
          <a:p>
            <a:pPr marL="0" marR="0" lvl="0" indent="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Giải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quyết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việc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lượng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kết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quả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đo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lường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trường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đơn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giản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559197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3662" y="2839601"/>
            <a:ext cx="3125065" cy="3827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F802DB-EBDC-3772-BD3F-64BAE056D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361" y="2534252"/>
            <a:ext cx="4340728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0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E42F81-8CB1-4C79-BC62-14EF8AC8C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622" y="2023348"/>
            <a:ext cx="3047889" cy="30478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D57365-7291-4D97-B766-5DF16C118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163" y="2023348"/>
            <a:ext cx="3047889" cy="3047889"/>
          </a:xfrm>
          <a:prstGeom prst="rect">
            <a:avLst/>
          </a:prstGeom>
        </p:spPr>
      </p:pic>
      <p:sp>
        <p:nvSpPr>
          <p:cNvPr id="6" name="Text Box 23">
            <a:extLst>
              <a:ext uri="{FF2B5EF4-FFF2-40B4-BE49-F238E27FC236}">
                <a16:creationId xmlns:a16="http://schemas.microsoft.com/office/drawing/2014/main" id="{760CCAAD-9695-44D1-8984-22092E3BC3CF}"/>
              </a:ext>
            </a:extLst>
          </p:cNvPr>
          <p:cNvSpPr txBox="1"/>
          <p:nvPr/>
        </p:nvSpPr>
        <p:spPr>
          <a:xfrm>
            <a:off x="627264" y="3547292"/>
            <a:ext cx="1082348" cy="6617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7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</a:p>
        </p:txBody>
      </p:sp>
      <p:sp>
        <p:nvSpPr>
          <p:cNvPr id="7" name="AutoShape 96">
            <a:extLst>
              <a:ext uri="{FF2B5EF4-FFF2-40B4-BE49-F238E27FC236}">
                <a16:creationId xmlns:a16="http://schemas.microsoft.com/office/drawing/2014/main" id="{81241448-2C95-4B64-ABDE-6301D86BF986}"/>
              </a:ext>
            </a:extLst>
          </p:cNvPr>
          <p:cNvSpPr>
            <a:spLocks/>
          </p:cNvSpPr>
          <p:nvPr/>
        </p:nvSpPr>
        <p:spPr bwMode="auto">
          <a:xfrm>
            <a:off x="1822195" y="2023348"/>
            <a:ext cx="152844" cy="3047889"/>
          </a:xfrm>
          <a:prstGeom prst="leftBrace">
            <a:avLst>
              <a:gd name="adj1" fmla="val 425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002060"/>
              </a:solidFill>
            </a:endParaRPr>
          </a:p>
        </p:txBody>
      </p:sp>
      <p:sp>
        <p:nvSpPr>
          <p:cNvPr id="8" name="Text Box 23">
            <a:extLst>
              <a:ext uri="{FF2B5EF4-FFF2-40B4-BE49-F238E27FC236}">
                <a16:creationId xmlns:a16="http://schemas.microsoft.com/office/drawing/2014/main" id="{B33A6658-FD66-483C-A08D-22768355CC8A}"/>
              </a:ext>
            </a:extLst>
          </p:cNvPr>
          <p:cNvSpPr txBox="1"/>
          <p:nvPr/>
        </p:nvSpPr>
        <p:spPr>
          <a:xfrm>
            <a:off x="5783163" y="3442812"/>
            <a:ext cx="1265090" cy="6617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7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7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0c</a:t>
            </a:r>
            <a:r>
              <a:rPr lang="vi-VN" altLang="en-US" sz="37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" name="AutoShape 96">
            <a:extLst>
              <a:ext uri="{FF2B5EF4-FFF2-40B4-BE49-F238E27FC236}">
                <a16:creationId xmlns:a16="http://schemas.microsoft.com/office/drawing/2014/main" id="{80737C26-6F68-4ADA-B543-1F71927AC16C}"/>
              </a:ext>
            </a:extLst>
          </p:cNvPr>
          <p:cNvSpPr>
            <a:spLocks/>
          </p:cNvSpPr>
          <p:nvPr/>
        </p:nvSpPr>
        <p:spPr bwMode="auto">
          <a:xfrm>
            <a:off x="7255718" y="2023348"/>
            <a:ext cx="152844" cy="3047889"/>
          </a:xfrm>
          <a:prstGeom prst="leftBrace">
            <a:avLst>
              <a:gd name="adj1" fmla="val 425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00206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D922A0-EEDD-4EE6-910B-7AD1AB6C7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26" b="96406" l="4228" r="97886">
                        <a14:foregroundMark x1="60042" y1="10359" x2="61311" y2="31501"/>
                        <a14:foregroundMark x1="40169" y1="5708" x2="40803" y2="34884"/>
                        <a14:foregroundMark x1="29387" y1="10994" x2="36152" y2="19239"/>
                        <a14:foregroundMark x1="51797" y1="2326" x2="39535" y2="2326"/>
                        <a14:foregroundMark x1="94715" y1="21353" x2="92600" y2="37632"/>
                        <a14:foregroundMark x1="35518" y1="36998" x2="12474" y2="47357"/>
                        <a14:foregroundMark x1="12474" y1="47357" x2="10994" y2="45666"/>
                        <a14:foregroundMark x1="92600" y1="36152" x2="85835" y2="41649"/>
                        <a14:foregroundMark x1="98097" y1="36152" x2="89852" y2="36998"/>
                        <a14:foregroundMark x1="57294" y1="79704" x2="43552" y2="90063"/>
                        <a14:foregroundMark x1="32770" y1="90698" x2="34672" y2="93446"/>
                        <a14:foregroundMark x1="65328" y1="74419" x2="39958" y2="96406"/>
                        <a14:foregroundMark x1="39958" y1="96406" x2="40803" y2="94715"/>
                        <a14:foregroundMark x1="46934" y1="74419" x2="36786" y2="80550"/>
                        <a14:foregroundMark x1="28753" y1="71036" x2="31290" y2="79070"/>
                        <a14:foregroundMark x1="29387" y1="41649" x2="8245" y2="48414"/>
                        <a14:foregroundMark x1="38266" y1="33615" x2="8245" y2="49260"/>
                        <a14:foregroundMark x1="4228" y1="49260" x2="28753" y2="34884"/>
                        <a14:foregroundMark x1="35518" y1="34249" x2="18393" y2="43763"/>
                        <a14:foregroundMark x1="48414" y1="32135" x2="53277" y2="73573"/>
                        <a14:foregroundMark x1="53277" y1="73573" x2="55180" y2="75687"/>
                        <a14:foregroundMark x1="67442" y1="47146" x2="68710" y2="58774"/>
                        <a14:foregroundMark x1="57928" y1="51797" x2="51797" y2="74419"/>
                        <a14:foregroundMark x1="51797" y1="74419" x2="51797" y2="74419"/>
                        <a14:foregroundMark x1="65328" y1="81184" x2="38901" y2="81395"/>
                        <a14:foregroundMark x1="38901" y1="81395" x2="37421" y2="79704"/>
                        <a14:foregroundMark x1="31290" y1="82452" x2="35518" y2="89218"/>
                        <a14:foregroundMark x1="24524" y1="81184" x2="27273" y2="88584"/>
                        <a14:foregroundMark x1="46934" y1="85835" x2="39535" y2="91332"/>
                        <a14:foregroundMark x1="40169" y1="87949" x2="36786" y2="94715"/>
                        <a14:foregroundMark x1="38266" y1="92812" x2="40169" y2="91332"/>
                        <a14:foregroundMark x1="65328" y1="80550" x2="46934" y2="90063"/>
                        <a14:foregroundMark x1="46934" y1="89218" x2="46934" y2="89218"/>
                        <a14:foregroundMark x1="64693" y1="87949" x2="49049" y2="85835"/>
                        <a14:foregroundMark x1="72093" y1="80550" x2="59197" y2="82452"/>
                        <a14:foregroundMark x1="70825" y1="59408" x2="72939" y2="67442"/>
                        <a14:foregroundMark x1="92600" y1="38266" x2="91966" y2="45666"/>
                        <a14:foregroundMark x1="55180" y1="49260" x2="64059" y2="49894"/>
                        <a14:foregroundMark x1="24524" y1="50529" x2="38266" y2="59408"/>
                        <a14:foregroundMark x1="26638" y1="79070" x2="29387" y2="82452"/>
                        <a14:foregroundMark x1="22622" y1="77167" x2="29387" y2="83087"/>
                        <a14:foregroundMark x1="55814" y1="81184" x2="46300" y2="85201"/>
                        <a14:foregroundMark x1="58562" y1="75053" x2="46934" y2="85201"/>
                        <a14:foregroundMark x1="44397" y1="75053" x2="33404" y2="84567"/>
                        <a14:foregroundMark x1="27273" y1="83932" x2="34038" y2="84567"/>
                        <a14:foregroundMark x1="51797" y1="71036" x2="39535" y2="81818"/>
                        <a14:foregroundMark x1="42918" y1="77801" x2="36786" y2="81184"/>
                        <a14:foregroundMark x1="32770" y1="43129" x2="10359" y2="50529"/>
                        <a14:foregroundMark x1="10359" y1="50529" x2="10359" y2="50529"/>
                        <a14:foregroundMark x1="16490" y1="45666" x2="16490" y2="45032"/>
                        <a14:foregroundMark x1="34672" y1="38266" x2="11205" y2="48414"/>
                        <a14:foregroundMark x1="11205" y1="48414" x2="14376" y2="41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281" y="88868"/>
            <a:ext cx="1534545" cy="15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6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E42F81-8CB1-4C79-BC62-14EF8AC8C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4" y="128561"/>
            <a:ext cx="3047889" cy="30478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D57365-7291-4D97-B766-5DF16C118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828" y="128560"/>
            <a:ext cx="3047889" cy="3047889"/>
          </a:xfrm>
          <a:prstGeom prst="rect">
            <a:avLst/>
          </a:prstGeom>
        </p:spPr>
      </p:pic>
      <p:sp>
        <p:nvSpPr>
          <p:cNvPr id="6" name="Text Box 23">
            <a:extLst>
              <a:ext uri="{FF2B5EF4-FFF2-40B4-BE49-F238E27FC236}">
                <a16:creationId xmlns:a16="http://schemas.microsoft.com/office/drawing/2014/main" id="{760CCAAD-9695-44D1-8984-22092E3BC3CF}"/>
              </a:ext>
            </a:extLst>
          </p:cNvPr>
          <p:cNvSpPr txBox="1"/>
          <p:nvPr/>
        </p:nvSpPr>
        <p:spPr>
          <a:xfrm>
            <a:off x="842712" y="1237725"/>
            <a:ext cx="1082348" cy="6617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7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1dm</a:t>
            </a:r>
          </a:p>
        </p:txBody>
      </p:sp>
      <p:sp>
        <p:nvSpPr>
          <p:cNvPr id="7" name="AutoShape 96">
            <a:extLst>
              <a:ext uri="{FF2B5EF4-FFF2-40B4-BE49-F238E27FC236}">
                <a16:creationId xmlns:a16="http://schemas.microsoft.com/office/drawing/2014/main" id="{81241448-2C95-4B64-ABDE-6301D86BF986}"/>
              </a:ext>
            </a:extLst>
          </p:cNvPr>
          <p:cNvSpPr>
            <a:spLocks/>
          </p:cNvSpPr>
          <p:nvPr/>
        </p:nvSpPr>
        <p:spPr bwMode="auto">
          <a:xfrm>
            <a:off x="1977360" y="128561"/>
            <a:ext cx="152844" cy="3047889"/>
          </a:xfrm>
          <a:prstGeom prst="leftBrace">
            <a:avLst>
              <a:gd name="adj1" fmla="val 425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 Box 23">
            <a:extLst>
              <a:ext uri="{FF2B5EF4-FFF2-40B4-BE49-F238E27FC236}">
                <a16:creationId xmlns:a16="http://schemas.microsoft.com/office/drawing/2014/main" id="{B33A6658-FD66-483C-A08D-22768355CC8A}"/>
              </a:ext>
            </a:extLst>
          </p:cNvPr>
          <p:cNvSpPr txBox="1"/>
          <p:nvPr/>
        </p:nvSpPr>
        <p:spPr>
          <a:xfrm>
            <a:off x="6090360" y="1321644"/>
            <a:ext cx="1265090" cy="6617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7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altLang="en-US" sz="37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0c</a:t>
            </a:r>
            <a:r>
              <a:rPr kumimoji="0" lang="vi-VN" altLang="en-US" sz="37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" name="AutoShape 96">
            <a:extLst>
              <a:ext uri="{FF2B5EF4-FFF2-40B4-BE49-F238E27FC236}">
                <a16:creationId xmlns:a16="http://schemas.microsoft.com/office/drawing/2014/main" id="{80737C26-6F68-4ADA-B543-1F71927AC16C}"/>
              </a:ext>
            </a:extLst>
          </p:cNvPr>
          <p:cNvSpPr>
            <a:spLocks/>
          </p:cNvSpPr>
          <p:nvPr/>
        </p:nvSpPr>
        <p:spPr bwMode="auto">
          <a:xfrm>
            <a:off x="7376217" y="128560"/>
            <a:ext cx="152844" cy="3047889"/>
          </a:xfrm>
          <a:prstGeom prst="leftBrace">
            <a:avLst>
              <a:gd name="adj1" fmla="val 425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218AD4-AAAA-4F76-A5D3-1A260CD28239}"/>
                  </a:ext>
                </a:extLst>
              </p:cNvPr>
              <p:cNvSpPr txBox="1"/>
              <p:nvPr/>
            </p:nvSpPr>
            <p:spPr>
              <a:xfrm>
                <a:off x="2785303" y="3287406"/>
                <a:ext cx="2093818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rgbClr val="002060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218AD4-AAAA-4F76-A5D3-1A260CD28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303" y="3287406"/>
                <a:ext cx="2093818" cy="721801"/>
              </a:xfrm>
              <a:prstGeom prst="rect">
                <a:avLst/>
              </a:prstGeom>
              <a:blipFill>
                <a:blip r:embed="rId3"/>
                <a:stretch>
                  <a:fillRect l="-10496" t="-12605" b="-352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CBFEDD-DC5A-45A4-87DA-0D9BC74D13C8}"/>
                  </a:ext>
                </a:extLst>
              </p:cNvPr>
              <p:cNvSpPr txBox="1"/>
              <p:nvPr/>
            </p:nvSpPr>
            <p:spPr>
              <a:xfrm>
                <a:off x="7946193" y="3176450"/>
                <a:ext cx="2093818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rgbClr val="002060"/>
                    </a:solidFill>
                  </a:rPr>
                  <a:t>100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CBFEDD-DC5A-45A4-87DA-0D9BC74D1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193" y="3176450"/>
                <a:ext cx="2093818" cy="721801"/>
              </a:xfrm>
              <a:prstGeom prst="rect">
                <a:avLst/>
              </a:prstGeom>
              <a:blipFill>
                <a:blip r:embed="rId4"/>
                <a:stretch>
                  <a:fillRect l="-10496" t="-12712" b="-364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904CC8E-A55F-4A58-8FBE-C4427785C77D}"/>
              </a:ext>
            </a:extLst>
          </p:cNvPr>
          <p:cNvSpPr txBox="1"/>
          <p:nvPr/>
        </p:nvSpPr>
        <p:spPr>
          <a:xfrm>
            <a:off x="-560137" y="4147629"/>
            <a:ext cx="973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vi-VN" altLang="vi-VN" sz="36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Đề-xi-mét vuông là một đơn vị đo diện tích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F579A7-74F7-471D-92A7-1FFA018F5E50}"/>
                  </a:ext>
                </a:extLst>
              </p:cNvPr>
              <p:cNvSpPr txBox="1"/>
              <p:nvPr/>
            </p:nvSpPr>
            <p:spPr>
              <a:xfrm>
                <a:off x="-1572372" y="4853430"/>
                <a:ext cx="9737888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3600" b="1" i="0" u="none" strike="noStrike" kern="1200" cap="none" spc="0" normalizeH="0" baseline="0" noProof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kumimoji="0" lang="vi-VN" altLang="vi-VN" sz="3600" b="1" i="0" u="none" strike="noStrike" kern="1200" cap="none" spc="0" normalizeH="0" baseline="0" noProof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Đề-xi-mét vuông </a:t>
                </a:r>
                <a:r>
                  <a:rPr kumimoji="0" lang="en-US" altLang="vi-VN" sz="3600" b="1" i="0" u="none" strike="noStrike" kern="1200" cap="none" spc="0" normalizeH="0" baseline="0" noProof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tắt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GB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kumimoji="0" lang="en-GB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0" lang="vi-VN" altLang="vi-VN" sz="3600" b="1" i="0" u="none" strike="noStrike" kern="1200" cap="none" spc="0" normalizeH="0" baseline="0" noProof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F579A7-74F7-471D-92A7-1FFA018F5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72372" y="4853430"/>
                <a:ext cx="9737888" cy="721801"/>
              </a:xfrm>
              <a:prstGeom prst="rect">
                <a:avLst/>
              </a:prstGeom>
              <a:blipFill>
                <a:blip r:embed="rId5"/>
                <a:stretch>
                  <a:fillRect t="-420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BFC6A66-F890-40FC-817C-15E60CB4E955}"/>
              </a:ext>
            </a:extLst>
          </p:cNvPr>
          <p:cNvSpPr txBox="1"/>
          <p:nvPr/>
        </p:nvSpPr>
        <p:spPr>
          <a:xfrm>
            <a:off x="-303543" y="5723350"/>
            <a:ext cx="1278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vi-VN" altLang="vi-VN" sz="36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Đề-xi-mét vuông </a:t>
            </a:r>
            <a:r>
              <a:rPr kumimoji="0" lang="en-US" altLang="vi-VN" sz="36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vi-VN" sz="3600" b="1" i="0" u="none" strike="noStrike" kern="1200" cap="none" spc="0" normalizeH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diện tích của hình vuông có cạnh dài 1dm</a:t>
            </a:r>
            <a:endParaRPr kumimoji="0" lang="vi-VN" altLang="vi-VN" sz="3600" b="1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2B51F1-F9D0-49B2-8DBF-2EBA0FD4EA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26" b="96406" l="4228" r="97886">
                        <a14:foregroundMark x1="60042" y1="10359" x2="61311" y2="31501"/>
                        <a14:foregroundMark x1="40169" y1="5708" x2="40803" y2="34884"/>
                        <a14:foregroundMark x1="29387" y1="10994" x2="36152" y2="19239"/>
                        <a14:foregroundMark x1="51797" y1="2326" x2="39535" y2="2326"/>
                        <a14:foregroundMark x1="94715" y1="21353" x2="92600" y2="37632"/>
                        <a14:foregroundMark x1="35518" y1="36998" x2="12474" y2="47357"/>
                        <a14:foregroundMark x1="12474" y1="47357" x2="10994" y2="45666"/>
                        <a14:foregroundMark x1="92600" y1="36152" x2="85835" y2="41649"/>
                        <a14:foregroundMark x1="98097" y1="36152" x2="89852" y2="36998"/>
                        <a14:foregroundMark x1="57294" y1="79704" x2="43552" y2="90063"/>
                        <a14:foregroundMark x1="32770" y1="90698" x2="34672" y2="93446"/>
                        <a14:foregroundMark x1="65328" y1="74419" x2="39958" y2="96406"/>
                        <a14:foregroundMark x1="39958" y1="96406" x2="40803" y2="94715"/>
                        <a14:foregroundMark x1="46934" y1="74419" x2="36786" y2="80550"/>
                        <a14:foregroundMark x1="28753" y1="71036" x2="31290" y2="79070"/>
                        <a14:foregroundMark x1="29387" y1="41649" x2="8245" y2="48414"/>
                        <a14:foregroundMark x1="38266" y1="33615" x2="8245" y2="49260"/>
                        <a14:foregroundMark x1="4228" y1="49260" x2="28753" y2="34884"/>
                        <a14:foregroundMark x1="35518" y1="34249" x2="18393" y2="43763"/>
                        <a14:foregroundMark x1="48414" y1="32135" x2="53277" y2="73573"/>
                        <a14:foregroundMark x1="53277" y1="73573" x2="55180" y2="75687"/>
                        <a14:foregroundMark x1="67442" y1="47146" x2="68710" y2="58774"/>
                        <a14:foregroundMark x1="57928" y1="51797" x2="51797" y2="74419"/>
                        <a14:foregroundMark x1="51797" y1="74419" x2="51797" y2="74419"/>
                        <a14:foregroundMark x1="65328" y1="81184" x2="38901" y2="81395"/>
                        <a14:foregroundMark x1="38901" y1="81395" x2="37421" y2="79704"/>
                        <a14:foregroundMark x1="31290" y1="82452" x2="35518" y2="89218"/>
                        <a14:foregroundMark x1="24524" y1="81184" x2="27273" y2="88584"/>
                        <a14:foregroundMark x1="46934" y1="85835" x2="39535" y2="91332"/>
                        <a14:foregroundMark x1="40169" y1="87949" x2="36786" y2="94715"/>
                        <a14:foregroundMark x1="38266" y1="92812" x2="40169" y2="91332"/>
                        <a14:foregroundMark x1="65328" y1="80550" x2="46934" y2="90063"/>
                        <a14:foregroundMark x1="46934" y1="89218" x2="46934" y2="89218"/>
                        <a14:foregroundMark x1="64693" y1="87949" x2="49049" y2="85835"/>
                        <a14:foregroundMark x1="72093" y1="80550" x2="59197" y2="82452"/>
                        <a14:foregroundMark x1="70825" y1="59408" x2="72939" y2="67442"/>
                        <a14:foregroundMark x1="92600" y1="38266" x2="91966" y2="45666"/>
                        <a14:foregroundMark x1="55180" y1="49260" x2="64059" y2="49894"/>
                        <a14:foregroundMark x1="24524" y1="50529" x2="38266" y2="59408"/>
                        <a14:foregroundMark x1="26638" y1="79070" x2="29387" y2="82452"/>
                        <a14:foregroundMark x1="22622" y1="77167" x2="29387" y2="83087"/>
                        <a14:foregroundMark x1="55814" y1="81184" x2="46300" y2="85201"/>
                        <a14:foregroundMark x1="58562" y1="75053" x2="46934" y2="85201"/>
                        <a14:foregroundMark x1="44397" y1="75053" x2="33404" y2="84567"/>
                        <a14:foregroundMark x1="27273" y1="83932" x2="34038" y2="84567"/>
                        <a14:foregroundMark x1="51797" y1="71036" x2="39535" y2="81818"/>
                        <a14:foregroundMark x1="42918" y1="77801" x2="36786" y2="81184"/>
                        <a14:foregroundMark x1="32770" y1="43129" x2="10359" y2="50529"/>
                        <a14:foregroundMark x1="10359" y1="50529" x2="10359" y2="50529"/>
                        <a14:foregroundMark x1="16490" y1="45666" x2="16490" y2="45032"/>
                        <a14:foregroundMark x1="34672" y1="38266" x2="11205" y2="48414"/>
                        <a14:foregroundMark x1="11205" y1="48414" x2="14376" y2="41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281" y="88868"/>
            <a:ext cx="920112" cy="109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2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FD04A8-EF67-47D9-BF2C-57333ECA46E2}"/>
                  </a:ext>
                </a:extLst>
              </p:cNvPr>
              <p:cNvSpPr txBox="1"/>
              <p:nvPr/>
            </p:nvSpPr>
            <p:spPr>
              <a:xfrm>
                <a:off x="0" y="1530626"/>
                <a:ext cx="12192000" cy="378565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xi –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xi-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dm.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xi-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4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kumimoji="0" lang="en-GB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kumimoji="0" lang="en-GB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4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kumimoji="0" lang="en-GB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kumimoji="0" lang="en-GB" sz="4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GB" sz="4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4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FD04A8-EF67-47D9-BF2C-57333ECA4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30626"/>
                <a:ext cx="12192000" cy="3785652"/>
              </a:xfrm>
              <a:prstGeom prst="rect">
                <a:avLst/>
              </a:prstGeom>
              <a:blipFill>
                <a:blip r:embed="rId2"/>
                <a:stretch>
                  <a:fillRect l="-2250" t="-3543" r="-1650" b="-7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52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DAEAD-6459-8D0F-684F-38CAADCDD5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8A650-7160-00E0-5B10-A588B3A5DF1D}"/>
              </a:ext>
            </a:extLst>
          </p:cNvPr>
          <p:cNvSpPr txBox="1"/>
          <p:nvPr/>
        </p:nvSpPr>
        <p:spPr>
          <a:xfrm>
            <a:off x="1342977" y="455285"/>
            <a:ext cx="9555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Hoàn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mẫu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A28446-164F-3CCA-F390-532C49BEDE2C}"/>
              </a:ext>
            </a:extLst>
          </p:cNvPr>
          <p:cNvGrpSpPr/>
          <p:nvPr/>
        </p:nvGrpSpPr>
        <p:grpSpPr>
          <a:xfrm>
            <a:off x="731065" y="480054"/>
            <a:ext cx="587224" cy="707886"/>
            <a:chOff x="759165" y="645780"/>
            <a:chExt cx="587224" cy="70788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5A1E44C-0795-6BC8-7B7E-ED0C5BABAD3A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E1552D-EB5C-F6BF-E0EB-690AA859DA3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5B672925-2671-652D-A722-91EC1D36A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486375"/>
              </p:ext>
            </p:extLst>
          </p:nvPr>
        </p:nvGraphicFramePr>
        <p:xfrm>
          <a:off x="1428750" y="1352550"/>
          <a:ext cx="9458326" cy="49777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91325">
                  <a:extLst>
                    <a:ext uri="{9D8B030D-6E8A-4147-A177-3AD203B41FA5}">
                      <a16:colId xmlns:a16="http://schemas.microsoft.com/office/drawing/2014/main" val="3131734410"/>
                    </a:ext>
                  </a:extLst>
                </a:gridCol>
                <a:gridCol w="2667001">
                  <a:extLst>
                    <a:ext uri="{9D8B030D-6E8A-4147-A177-3AD203B41FA5}">
                      <a16:colId xmlns:a16="http://schemas.microsoft.com/office/drawing/2014/main" val="1273081220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2060"/>
                          </a:solidFill>
                        </a:rPr>
                        <a:t>Đọc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2060"/>
                          </a:solidFill>
                        </a:rPr>
                        <a:t>Viết</a:t>
                      </a:r>
                      <a:endParaRPr lang="en-US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268710"/>
                  </a:ext>
                </a:extLst>
              </a:tr>
              <a:tr h="1069181">
                <a:tc>
                  <a:txBody>
                    <a:bodyPr/>
                    <a:lstStyle/>
                    <a:p>
                      <a:r>
                        <a:rPr lang="en-US" sz="3600" dirty="0"/>
                        <a:t>Hai </a:t>
                      </a:r>
                      <a:r>
                        <a:rPr lang="en-US" sz="3600" dirty="0" err="1"/>
                        <a:t>mươi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tư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đề</a:t>
                      </a:r>
                      <a:r>
                        <a:rPr lang="en-US" sz="3600" dirty="0"/>
                        <a:t>-xi-</a:t>
                      </a:r>
                      <a:r>
                        <a:rPr lang="en-US" sz="3600" dirty="0" err="1"/>
                        <a:t>mét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vuông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24 dm²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185370"/>
                  </a:ext>
                </a:extLst>
              </a:tr>
              <a:tr h="1069181">
                <a:tc>
                  <a:txBody>
                    <a:bodyPr/>
                    <a:lstStyle/>
                    <a:p>
                      <a:r>
                        <a:rPr lang="en-US" sz="3600" dirty="0"/>
                        <a:t>Ba </a:t>
                      </a:r>
                      <a:r>
                        <a:rPr lang="en-US" sz="3600" dirty="0" err="1"/>
                        <a:t>trăm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bốn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mươi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đề</a:t>
                      </a:r>
                      <a:r>
                        <a:rPr lang="en-US" sz="3600" dirty="0"/>
                        <a:t>-xi-</a:t>
                      </a:r>
                      <a:r>
                        <a:rPr lang="en-US" sz="3600" dirty="0" err="1"/>
                        <a:t>mét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vuông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795208"/>
                  </a:ext>
                </a:extLst>
              </a:tr>
              <a:tr h="1069181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1 005 dm²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15321"/>
                  </a:ext>
                </a:extLst>
              </a:tr>
              <a:tr h="1069181">
                <a:tc>
                  <a:txBody>
                    <a:bodyPr/>
                    <a:lstStyle/>
                    <a:p>
                      <a:r>
                        <a:rPr lang="en-US" sz="3600" dirty="0" err="1"/>
                        <a:t>Năm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nghìn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đề</a:t>
                      </a:r>
                      <a:r>
                        <a:rPr lang="en-US" sz="3600" dirty="0"/>
                        <a:t>-xi-</a:t>
                      </a:r>
                      <a:r>
                        <a:rPr lang="en-US" sz="3600" dirty="0" err="1"/>
                        <a:t>mét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vuông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047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27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DAEAD-6459-8D0F-684F-38CAADCDD5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8A650-7160-00E0-5B10-A588B3A5DF1D}"/>
              </a:ext>
            </a:extLst>
          </p:cNvPr>
          <p:cNvSpPr txBox="1"/>
          <p:nvPr/>
        </p:nvSpPr>
        <p:spPr>
          <a:xfrm>
            <a:off x="1342977" y="455285"/>
            <a:ext cx="9555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A28446-164F-3CCA-F390-532C49BEDE2C}"/>
              </a:ext>
            </a:extLst>
          </p:cNvPr>
          <p:cNvGrpSpPr/>
          <p:nvPr/>
        </p:nvGrpSpPr>
        <p:grpSpPr>
          <a:xfrm>
            <a:off x="731065" y="480054"/>
            <a:ext cx="726260" cy="1024896"/>
            <a:chOff x="759165" y="645780"/>
            <a:chExt cx="587224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5A1E44C-0795-6BC8-7B7E-ED0C5BABAD3A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E1552D-EB5C-F6BF-E0EB-690AA859DA3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48F0395-B969-240F-BF80-B98141A91EA4}"/>
              </a:ext>
            </a:extLst>
          </p:cNvPr>
          <p:cNvGrpSpPr/>
          <p:nvPr/>
        </p:nvGrpSpPr>
        <p:grpSpPr>
          <a:xfrm>
            <a:off x="695324" y="1543050"/>
            <a:ext cx="6429375" cy="847725"/>
            <a:chOff x="695324" y="1543050"/>
            <a:chExt cx="6429375" cy="8477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0067E0-E2C4-D5C9-D636-C27FD529611F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a) 3 dm² =           cm²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208CB39-50A8-0AEC-96B2-118B16DB65BC}"/>
                </a:ext>
              </a:extLst>
            </p:cNvPr>
            <p:cNvSpPr/>
            <p:nvPr/>
          </p:nvSpPr>
          <p:spPr>
            <a:xfrm>
              <a:off x="3524250" y="15811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6B776C-2365-F32E-9824-B6E3C8D4808D}"/>
              </a:ext>
            </a:extLst>
          </p:cNvPr>
          <p:cNvGrpSpPr/>
          <p:nvPr/>
        </p:nvGrpSpPr>
        <p:grpSpPr>
          <a:xfrm>
            <a:off x="6505574" y="1504950"/>
            <a:ext cx="6429375" cy="830997"/>
            <a:chOff x="695324" y="1543050"/>
            <a:chExt cx="6429375" cy="83099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3E1DAA-B88C-38DD-8809-BE01D2CF50A3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300 cm² =           dm²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34B38B5-FB2C-9966-1E30-3DD084C9344F}"/>
                </a:ext>
              </a:extLst>
            </p:cNvPr>
            <p:cNvSpPr/>
            <p:nvPr/>
          </p:nvSpPr>
          <p:spPr>
            <a:xfrm>
              <a:off x="3390900" y="155257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536B44-5DBA-3116-12F9-E97F4D9851D0}"/>
              </a:ext>
            </a:extLst>
          </p:cNvPr>
          <p:cNvGrpSpPr/>
          <p:nvPr/>
        </p:nvGrpSpPr>
        <p:grpSpPr>
          <a:xfrm>
            <a:off x="704849" y="2914650"/>
            <a:ext cx="6429375" cy="847725"/>
            <a:chOff x="695324" y="1543050"/>
            <a:chExt cx="6429375" cy="84772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BA169B-0E5B-400E-82B5-1BA8078BCDC4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b) 6 dm² =           cm²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2B7DFCA-7596-519F-9B2F-64522BAFC80C}"/>
                </a:ext>
              </a:extLst>
            </p:cNvPr>
            <p:cNvSpPr/>
            <p:nvPr/>
          </p:nvSpPr>
          <p:spPr>
            <a:xfrm>
              <a:off x="3524250" y="15811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056FC0-D732-2E79-8BF2-9102F3030467}"/>
              </a:ext>
            </a:extLst>
          </p:cNvPr>
          <p:cNvGrpSpPr/>
          <p:nvPr/>
        </p:nvGrpSpPr>
        <p:grpSpPr>
          <a:xfrm>
            <a:off x="6457949" y="2867025"/>
            <a:ext cx="6429375" cy="847725"/>
            <a:chOff x="695324" y="1543050"/>
            <a:chExt cx="6429375" cy="84772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E73E6A-233A-E5D7-E9CD-901071D05D4A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600 cm² =           dm²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1C268D7-A493-C277-9242-B656337B10BB}"/>
                </a:ext>
              </a:extLst>
            </p:cNvPr>
            <p:cNvSpPr/>
            <p:nvPr/>
          </p:nvSpPr>
          <p:spPr>
            <a:xfrm>
              <a:off x="3381375" y="15811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F11FACF-A00A-0F1C-3D05-C9A503285826}"/>
              </a:ext>
            </a:extLst>
          </p:cNvPr>
          <p:cNvGrpSpPr/>
          <p:nvPr/>
        </p:nvGrpSpPr>
        <p:grpSpPr>
          <a:xfrm>
            <a:off x="2571751" y="4333875"/>
            <a:ext cx="7743824" cy="850047"/>
            <a:chOff x="695324" y="1524000"/>
            <a:chExt cx="6429375" cy="8500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9ED2E5A-3650-41ED-0AC9-706072CBAD6B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6 dm² 50 cm² =            cm²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6415F0-ABB3-AD52-D92C-91DCE8DE4639}"/>
                </a:ext>
              </a:extLst>
            </p:cNvPr>
            <p:cNvSpPr/>
            <p:nvPr/>
          </p:nvSpPr>
          <p:spPr>
            <a:xfrm>
              <a:off x="4016774" y="152400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199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076B1-1912-EFF3-619C-325C691960A3}"/>
              </a:ext>
            </a:extLst>
          </p:cNvPr>
          <p:cNvSpPr/>
          <p:nvPr/>
        </p:nvSpPr>
        <p:spPr>
          <a:xfrm>
            <a:off x="590550" y="634658"/>
            <a:ext cx="11163300" cy="5880442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C5ADD4-782A-2144-AA18-0738F76F1039}"/>
              </a:ext>
            </a:extLst>
          </p:cNvPr>
          <p:cNvGrpSpPr/>
          <p:nvPr/>
        </p:nvGrpSpPr>
        <p:grpSpPr>
          <a:xfrm>
            <a:off x="965200" y="754894"/>
            <a:ext cx="587224" cy="646331"/>
            <a:chOff x="759165" y="645780"/>
            <a:chExt cx="587224" cy="64633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98659D1-EE59-30C0-7ADF-DE46E7E11CA8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8C3C40-CEB8-0DC6-5111-E488EFF2237F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4042276-9F00-A610-388A-2DDE11E84A44}"/>
              </a:ext>
            </a:extLst>
          </p:cNvPr>
          <p:cNvSpPr txBox="1"/>
          <p:nvPr/>
        </p:nvSpPr>
        <p:spPr>
          <a:xfrm>
            <a:off x="1600200" y="781050"/>
            <a:ext cx="947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Quan </a:t>
            </a:r>
            <a:r>
              <a:rPr lang="en-US" sz="3600" dirty="0" err="1"/>
              <a:t>sát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vẽ</a:t>
            </a:r>
            <a:r>
              <a:rPr lang="en-US" sz="3600" dirty="0"/>
              <a:t> </a:t>
            </a:r>
            <a:r>
              <a:rPr lang="en-US" sz="3600" dirty="0" err="1"/>
              <a:t>rồi</a:t>
            </a:r>
            <a:r>
              <a:rPr lang="en-US" sz="3600" dirty="0"/>
              <a:t> </a:t>
            </a:r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trả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đúng</a:t>
            </a:r>
            <a:r>
              <a:rPr lang="en-US" sz="36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C4F65F-5BB7-A442-5465-B7EA507B1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762" y="1790700"/>
            <a:ext cx="1933575" cy="1924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7F9C3C-B39B-E002-C338-EEA44D3C7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124075"/>
            <a:ext cx="6648450" cy="1009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46B4D7-CB0F-E134-7372-85A48EAEBEE2}"/>
              </a:ext>
            </a:extLst>
          </p:cNvPr>
          <p:cNvSpPr txBox="1"/>
          <p:nvPr/>
        </p:nvSpPr>
        <p:spPr>
          <a:xfrm>
            <a:off x="1133475" y="3914775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A.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/>
              <a:t>lớn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051B38-10A1-E378-50B6-D455DC3C99FF}"/>
              </a:ext>
            </a:extLst>
          </p:cNvPr>
          <p:cNvSpPr txBox="1"/>
          <p:nvPr/>
        </p:nvSpPr>
        <p:spPr>
          <a:xfrm>
            <a:off x="1114425" y="4638675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B.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301357-A764-03C7-9196-49615924B108}"/>
              </a:ext>
            </a:extLst>
          </p:cNvPr>
          <p:cNvSpPr txBox="1"/>
          <p:nvPr/>
        </p:nvSpPr>
        <p:spPr>
          <a:xfrm>
            <a:off x="1143000" y="5438775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C.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939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4C639F-30B9-48E3-946D-38B4C5730087}:3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  <p:tag name="GENSWF_SLIDE_UID" val="{E464D381-806D-4F55-AE87-D0841A408BD4}:45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  <p:tag name="GENSWF_SLIDE_UID" val="{B532E356-EDB0-41FB-A0BA-DAC78AD6CFC0}:4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  <p:tag name="GENSWF_SLIDE_UID" val="{2F8FBBF6-662B-4D55-9ECE-53B357ACAEC5}:46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412</Words>
  <Application>Microsoft Office PowerPoint</Application>
  <PresentationFormat>Widescreen</PresentationFormat>
  <Paragraphs>118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.VnBahamasBH</vt:lpstr>
      <vt:lpstr>.VnHelvetInsH</vt:lpstr>
      <vt:lpstr>.VnTime</vt:lpstr>
      <vt:lpstr>.VnTimeH</vt:lpstr>
      <vt:lpstr>Arial</vt:lpstr>
      <vt:lpstr>Calibri</vt:lpstr>
      <vt:lpstr>Calibri Light</vt:lpstr>
      <vt:lpstr>Cambria Math</vt:lpstr>
      <vt:lpstr>Impact</vt:lpstr>
      <vt:lpstr>Pattaya</vt:lpstr>
      <vt:lpstr>Times New Roman</vt:lpstr>
      <vt:lpstr>UTM Avo</vt:lpstr>
      <vt:lpstr>VNI-Times</vt:lpstr>
      <vt:lpstr>1_Office Theme</vt:lpstr>
      <vt:lpstr>1_Default Design</vt:lpstr>
      <vt:lpstr>Office Theme</vt:lpstr>
      <vt:lpstr>NHIỆT LIỆT CHÀO MỪNG QUÝ THẦY CÔ  VỀ DỰ GIỜ THĂM LỚP 4B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TRANG</cp:lastModifiedBy>
  <cp:revision>69</cp:revision>
  <dcterms:created xsi:type="dcterms:W3CDTF">2023-06-05T13:41:49Z</dcterms:created>
  <dcterms:modified xsi:type="dcterms:W3CDTF">2025-11-01T14:34:59Z</dcterms:modified>
</cp:coreProperties>
</file>