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77" r:id="rId2"/>
    <p:sldId id="293" r:id="rId3"/>
    <p:sldId id="265" r:id="rId4"/>
    <p:sldId id="266" r:id="rId5"/>
    <p:sldId id="295" r:id="rId6"/>
    <p:sldId id="316" r:id="rId7"/>
    <p:sldId id="259" r:id="rId8"/>
    <p:sldId id="330" r:id="rId9"/>
    <p:sldId id="335" r:id="rId10"/>
    <p:sldId id="438" r:id="rId11"/>
    <p:sldId id="439" r:id="rId12"/>
    <p:sldId id="336" r:id="rId13"/>
    <p:sldId id="337" r:id="rId14"/>
    <p:sldId id="440" r:id="rId15"/>
    <p:sldId id="434" r:id="rId16"/>
    <p:sldId id="441" r:id="rId17"/>
    <p:sldId id="474" r:id="rId18"/>
    <p:sldId id="475" r:id="rId19"/>
    <p:sldId id="476" r:id="rId20"/>
    <p:sldId id="35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660"/>
  </p:normalViewPr>
  <p:slideViewPr>
    <p:cSldViewPr snapToGrid="0">
      <p:cViewPr varScale="1">
        <p:scale>
          <a:sx n="83" d="100"/>
          <a:sy n="83" d="100"/>
        </p:scale>
        <p:origin x="677"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9FE7C3-90D3-4A28-BE87-38D2D2A26F3D}" type="datetimeFigureOut">
              <a:rPr lang="en-US" smtClean="0"/>
              <a:t>11/16/2025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615303-D1A3-4630-B460-C75A1E631B65}" type="slidenum">
              <a:rPr lang="en-US" smtClean="0"/>
              <a:t>‹#›</a:t>
            </a:fld>
            <a:endParaRPr lang="en-US"/>
          </a:p>
        </p:txBody>
      </p:sp>
    </p:spTree>
    <p:extLst>
      <p:ext uri="{BB962C8B-B14F-4D97-AF65-F5344CB8AC3E}">
        <p14:creationId xmlns:p14="http://schemas.microsoft.com/office/powerpoint/2010/main" val="4042940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846172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071234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224820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610C4-A3C9-4735-A264-C1A2E0D332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B66DF2-50EF-4DB1-88C0-D5AE8A377E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7A947D-7702-4ADA-9AD4-7CB806D2EADA}"/>
              </a:ext>
            </a:extLst>
          </p:cNvPr>
          <p:cNvSpPr>
            <a:spLocks noGrp="1"/>
          </p:cNvSpPr>
          <p:nvPr>
            <p:ph type="dt" sz="half" idx="10"/>
          </p:nvPr>
        </p:nvSpPr>
        <p:spPr/>
        <p:txBody>
          <a:bodyPr/>
          <a:lstStyle/>
          <a:p>
            <a:fld id="{B0865FC2-6048-4E13-9879-AAD1E2125992}" type="datetimeFigureOut">
              <a:rPr lang="en-US" smtClean="0"/>
              <a:t>11/16/2025</a:t>
            </a:fld>
            <a:endParaRPr lang="en-US"/>
          </a:p>
        </p:txBody>
      </p:sp>
      <p:sp>
        <p:nvSpPr>
          <p:cNvPr id="5" name="Footer Placeholder 4">
            <a:extLst>
              <a:ext uri="{FF2B5EF4-FFF2-40B4-BE49-F238E27FC236}">
                <a16:creationId xmlns:a16="http://schemas.microsoft.com/office/drawing/2014/main" id="{78CE3FBA-CAB6-4369-A197-365FA090CA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AAFC77-112B-4835-8CD3-DD47F4DFC512}"/>
              </a:ext>
            </a:extLst>
          </p:cNvPr>
          <p:cNvSpPr>
            <a:spLocks noGrp="1"/>
          </p:cNvSpPr>
          <p:nvPr>
            <p:ph type="sldNum" sz="quarter" idx="12"/>
          </p:nvPr>
        </p:nvSpPr>
        <p:spPr/>
        <p:txBody>
          <a:bodyPr/>
          <a:lstStyle/>
          <a:p>
            <a:fld id="{DC92545E-DFD4-4021-8E07-2B5CB0D2E5CD}" type="slidenum">
              <a:rPr lang="en-US" smtClean="0"/>
              <a:t>‹#›</a:t>
            </a:fld>
            <a:endParaRPr lang="en-US"/>
          </a:p>
        </p:txBody>
      </p:sp>
    </p:spTree>
    <p:extLst>
      <p:ext uri="{BB962C8B-B14F-4D97-AF65-F5344CB8AC3E}">
        <p14:creationId xmlns:p14="http://schemas.microsoft.com/office/powerpoint/2010/main" val="328686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ADDA2-1B1E-4381-8612-09935BB342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6126E4-D93A-4FCF-835E-063F8CE4F7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688DA2-D2A5-4BD2-96FF-282DF50CAC7A}"/>
              </a:ext>
            </a:extLst>
          </p:cNvPr>
          <p:cNvSpPr>
            <a:spLocks noGrp="1"/>
          </p:cNvSpPr>
          <p:nvPr>
            <p:ph type="dt" sz="half" idx="10"/>
          </p:nvPr>
        </p:nvSpPr>
        <p:spPr/>
        <p:txBody>
          <a:bodyPr/>
          <a:lstStyle/>
          <a:p>
            <a:fld id="{B0865FC2-6048-4E13-9879-AAD1E2125992}" type="datetimeFigureOut">
              <a:rPr lang="en-US" smtClean="0"/>
              <a:t>11/16/2025</a:t>
            </a:fld>
            <a:endParaRPr lang="en-US"/>
          </a:p>
        </p:txBody>
      </p:sp>
      <p:sp>
        <p:nvSpPr>
          <p:cNvPr id="5" name="Footer Placeholder 4">
            <a:extLst>
              <a:ext uri="{FF2B5EF4-FFF2-40B4-BE49-F238E27FC236}">
                <a16:creationId xmlns:a16="http://schemas.microsoft.com/office/drawing/2014/main" id="{C10F2C9C-01D1-45B3-BC62-67967A4DD8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A90460-152F-4D32-BA8A-0206ADBF50A7}"/>
              </a:ext>
            </a:extLst>
          </p:cNvPr>
          <p:cNvSpPr>
            <a:spLocks noGrp="1"/>
          </p:cNvSpPr>
          <p:nvPr>
            <p:ph type="sldNum" sz="quarter" idx="12"/>
          </p:nvPr>
        </p:nvSpPr>
        <p:spPr/>
        <p:txBody>
          <a:bodyPr/>
          <a:lstStyle/>
          <a:p>
            <a:fld id="{DC92545E-DFD4-4021-8E07-2B5CB0D2E5CD}" type="slidenum">
              <a:rPr lang="en-US" smtClean="0"/>
              <a:t>‹#›</a:t>
            </a:fld>
            <a:endParaRPr lang="en-US"/>
          </a:p>
        </p:txBody>
      </p:sp>
    </p:spTree>
    <p:extLst>
      <p:ext uri="{BB962C8B-B14F-4D97-AF65-F5344CB8AC3E}">
        <p14:creationId xmlns:p14="http://schemas.microsoft.com/office/powerpoint/2010/main" val="2741878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68F538-BAB8-472D-9C7C-BCBCEB2320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5FD53F-0DC1-4F3F-AF51-309919C812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8477A1-AD92-44A4-8E1D-877CC3153F85}"/>
              </a:ext>
            </a:extLst>
          </p:cNvPr>
          <p:cNvSpPr>
            <a:spLocks noGrp="1"/>
          </p:cNvSpPr>
          <p:nvPr>
            <p:ph type="dt" sz="half" idx="10"/>
          </p:nvPr>
        </p:nvSpPr>
        <p:spPr/>
        <p:txBody>
          <a:bodyPr/>
          <a:lstStyle/>
          <a:p>
            <a:fld id="{B0865FC2-6048-4E13-9879-AAD1E2125992}" type="datetimeFigureOut">
              <a:rPr lang="en-US" smtClean="0"/>
              <a:t>11/16/2025</a:t>
            </a:fld>
            <a:endParaRPr lang="en-US"/>
          </a:p>
        </p:txBody>
      </p:sp>
      <p:sp>
        <p:nvSpPr>
          <p:cNvPr id="5" name="Footer Placeholder 4">
            <a:extLst>
              <a:ext uri="{FF2B5EF4-FFF2-40B4-BE49-F238E27FC236}">
                <a16:creationId xmlns:a16="http://schemas.microsoft.com/office/drawing/2014/main" id="{70FD6880-85D6-4443-98D9-DD0454D5C7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27FC90-F860-40ED-84CA-074D22F6E8AD}"/>
              </a:ext>
            </a:extLst>
          </p:cNvPr>
          <p:cNvSpPr>
            <a:spLocks noGrp="1"/>
          </p:cNvSpPr>
          <p:nvPr>
            <p:ph type="sldNum" sz="quarter" idx="12"/>
          </p:nvPr>
        </p:nvSpPr>
        <p:spPr/>
        <p:txBody>
          <a:bodyPr/>
          <a:lstStyle/>
          <a:p>
            <a:fld id="{DC92545E-DFD4-4021-8E07-2B5CB0D2E5CD}" type="slidenum">
              <a:rPr lang="en-US" smtClean="0"/>
              <a:t>‹#›</a:t>
            </a:fld>
            <a:endParaRPr lang="en-US"/>
          </a:p>
        </p:txBody>
      </p:sp>
    </p:spTree>
    <p:extLst>
      <p:ext uri="{BB962C8B-B14F-4D97-AF65-F5344CB8AC3E}">
        <p14:creationId xmlns:p14="http://schemas.microsoft.com/office/powerpoint/2010/main" val="2336976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09093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11695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F9EC1-2782-4C52-9A60-F07E4394CC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A66A78-FDDA-47E9-B9E3-EA7C9E1ACC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2C47B-4755-4C9E-B169-5C8251BE6029}"/>
              </a:ext>
            </a:extLst>
          </p:cNvPr>
          <p:cNvSpPr>
            <a:spLocks noGrp="1"/>
          </p:cNvSpPr>
          <p:nvPr>
            <p:ph type="dt" sz="half" idx="10"/>
          </p:nvPr>
        </p:nvSpPr>
        <p:spPr/>
        <p:txBody>
          <a:bodyPr/>
          <a:lstStyle/>
          <a:p>
            <a:fld id="{B0865FC2-6048-4E13-9879-AAD1E2125992}" type="datetimeFigureOut">
              <a:rPr lang="en-US" smtClean="0"/>
              <a:t>11/16/2025</a:t>
            </a:fld>
            <a:endParaRPr lang="en-US"/>
          </a:p>
        </p:txBody>
      </p:sp>
      <p:sp>
        <p:nvSpPr>
          <p:cNvPr id="5" name="Footer Placeholder 4">
            <a:extLst>
              <a:ext uri="{FF2B5EF4-FFF2-40B4-BE49-F238E27FC236}">
                <a16:creationId xmlns:a16="http://schemas.microsoft.com/office/drawing/2014/main" id="{4080DF42-9C6F-43CC-9DEA-ABE4D908E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DEE9FA-EBFE-4E8E-9D2C-0FFB6B82EED3}"/>
              </a:ext>
            </a:extLst>
          </p:cNvPr>
          <p:cNvSpPr>
            <a:spLocks noGrp="1"/>
          </p:cNvSpPr>
          <p:nvPr>
            <p:ph type="sldNum" sz="quarter" idx="12"/>
          </p:nvPr>
        </p:nvSpPr>
        <p:spPr/>
        <p:txBody>
          <a:bodyPr/>
          <a:lstStyle/>
          <a:p>
            <a:fld id="{DC92545E-DFD4-4021-8E07-2B5CB0D2E5CD}" type="slidenum">
              <a:rPr lang="en-US" smtClean="0"/>
              <a:t>‹#›</a:t>
            </a:fld>
            <a:endParaRPr lang="en-US"/>
          </a:p>
        </p:txBody>
      </p:sp>
    </p:spTree>
    <p:extLst>
      <p:ext uri="{BB962C8B-B14F-4D97-AF65-F5344CB8AC3E}">
        <p14:creationId xmlns:p14="http://schemas.microsoft.com/office/powerpoint/2010/main" val="2224734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D7C6E-55BE-41E3-ACE6-0DE0FF80E1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40FF0-5BF4-439D-8642-AC8CC202EE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CA33FF-CA03-44C0-B767-ACC83BC7332A}"/>
              </a:ext>
            </a:extLst>
          </p:cNvPr>
          <p:cNvSpPr>
            <a:spLocks noGrp="1"/>
          </p:cNvSpPr>
          <p:nvPr>
            <p:ph type="dt" sz="half" idx="10"/>
          </p:nvPr>
        </p:nvSpPr>
        <p:spPr/>
        <p:txBody>
          <a:bodyPr/>
          <a:lstStyle/>
          <a:p>
            <a:fld id="{B0865FC2-6048-4E13-9879-AAD1E2125992}" type="datetimeFigureOut">
              <a:rPr lang="en-US" smtClean="0"/>
              <a:t>11/16/2025</a:t>
            </a:fld>
            <a:endParaRPr lang="en-US"/>
          </a:p>
        </p:txBody>
      </p:sp>
      <p:sp>
        <p:nvSpPr>
          <p:cNvPr id="5" name="Footer Placeholder 4">
            <a:extLst>
              <a:ext uri="{FF2B5EF4-FFF2-40B4-BE49-F238E27FC236}">
                <a16:creationId xmlns:a16="http://schemas.microsoft.com/office/drawing/2014/main" id="{3A2F60B5-DF12-4580-8CDC-6354FC2398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015C27-00F4-4AC1-B8AF-D4B724BD2439}"/>
              </a:ext>
            </a:extLst>
          </p:cNvPr>
          <p:cNvSpPr>
            <a:spLocks noGrp="1"/>
          </p:cNvSpPr>
          <p:nvPr>
            <p:ph type="sldNum" sz="quarter" idx="12"/>
          </p:nvPr>
        </p:nvSpPr>
        <p:spPr/>
        <p:txBody>
          <a:bodyPr/>
          <a:lstStyle/>
          <a:p>
            <a:fld id="{DC92545E-DFD4-4021-8E07-2B5CB0D2E5CD}" type="slidenum">
              <a:rPr lang="en-US" smtClean="0"/>
              <a:t>‹#›</a:t>
            </a:fld>
            <a:endParaRPr lang="en-US"/>
          </a:p>
        </p:txBody>
      </p:sp>
    </p:spTree>
    <p:extLst>
      <p:ext uri="{BB962C8B-B14F-4D97-AF65-F5344CB8AC3E}">
        <p14:creationId xmlns:p14="http://schemas.microsoft.com/office/powerpoint/2010/main" val="2900683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CAE5-C0C7-40ED-A7B5-C708DCBC13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99A1D5-7C24-4A71-AD52-17CC71D612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6B5CF3-F13C-4EF2-BA4D-206CD333A3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CA344B-5C46-459B-BBC4-8CC313335359}"/>
              </a:ext>
            </a:extLst>
          </p:cNvPr>
          <p:cNvSpPr>
            <a:spLocks noGrp="1"/>
          </p:cNvSpPr>
          <p:nvPr>
            <p:ph type="dt" sz="half" idx="10"/>
          </p:nvPr>
        </p:nvSpPr>
        <p:spPr/>
        <p:txBody>
          <a:bodyPr/>
          <a:lstStyle/>
          <a:p>
            <a:fld id="{B0865FC2-6048-4E13-9879-AAD1E2125992}" type="datetimeFigureOut">
              <a:rPr lang="en-US" smtClean="0"/>
              <a:t>11/16/2025</a:t>
            </a:fld>
            <a:endParaRPr lang="en-US"/>
          </a:p>
        </p:txBody>
      </p:sp>
      <p:sp>
        <p:nvSpPr>
          <p:cNvPr id="6" name="Footer Placeholder 5">
            <a:extLst>
              <a:ext uri="{FF2B5EF4-FFF2-40B4-BE49-F238E27FC236}">
                <a16:creationId xmlns:a16="http://schemas.microsoft.com/office/drawing/2014/main" id="{C5815489-AF26-4A33-82B0-4EF577D798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0CD048-8B85-4E6D-9994-A425CE4817AA}"/>
              </a:ext>
            </a:extLst>
          </p:cNvPr>
          <p:cNvSpPr>
            <a:spLocks noGrp="1"/>
          </p:cNvSpPr>
          <p:nvPr>
            <p:ph type="sldNum" sz="quarter" idx="12"/>
          </p:nvPr>
        </p:nvSpPr>
        <p:spPr/>
        <p:txBody>
          <a:bodyPr/>
          <a:lstStyle/>
          <a:p>
            <a:fld id="{DC92545E-DFD4-4021-8E07-2B5CB0D2E5CD}" type="slidenum">
              <a:rPr lang="en-US" smtClean="0"/>
              <a:t>‹#›</a:t>
            </a:fld>
            <a:endParaRPr lang="en-US"/>
          </a:p>
        </p:txBody>
      </p:sp>
    </p:spTree>
    <p:extLst>
      <p:ext uri="{BB962C8B-B14F-4D97-AF65-F5344CB8AC3E}">
        <p14:creationId xmlns:p14="http://schemas.microsoft.com/office/powerpoint/2010/main" val="4047156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63BFB-0CAD-4076-8857-35BDC743F2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2910C3-7506-43E4-9A81-D5C64CEFEC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15ACF1-A3C6-4A81-BEAE-13C762462B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413C2D-C784-45DA-9DC5-65F13235FA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86B009-F00D-4D07-B3FE-7F07FB559E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D5A797-C15B-463C-8A8A-1AD9D47AEF92}"/>
              </a:ext>
            </a:extLst>
          </p:cNvPr>
          <p:cNvSpPr>
            <a:spLocks noGrp="1"/>
          </p:cNvSpPr>
          <p:nvPr>
            <p:ph type="dt" sz="half" idx="10"/>
          </p:nvPr>
        </p:nvSpPr>
        <p:spPr/>
        <p:txBody>
          <a:bodyPr/>
          <a:lstStyle/>
          <a:p>
            <a:fld id="{B0865FC2-6048-4E13-9879-AAD1E2125992}" type="datetimeFigureOut">
              <a:rPr lang="en-US" smtClean="0"/>
              <a:t>11/16/2025</a:t>
            </a:fld>
            <a:endParaRPr lang="en-US"/>
          </a:p>
        </p:txBody>
      </p:sp>
      <p:sp>
        <p:nvSpPr>
          <p:cNvPr id="8" name="Footer Placeholder 7">
            <a:extLst>
              <a:ext uri="{FF2B5EF4-FFF2-40B4-BE49-F238E27FC236}">
                <a16:creationId xmlns:a16="http://schemas.microsoft.com/office/drawing/2014/main" id="{965165E3-4BD1-49AA-BBA1-3E3D607C81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FE010F-46B4-432C-83DD-72924E1B681B}"/>
              </a:ext>
            </a:extLst>
          </p:cNvPr>
          <p:cNvSpPr>
            <a:spLocks noGrp="1"/>
          </p:cNvSpPr>
          <p:nvPr>
            <p:ph type="sldNum" sz="quarter" idx="12"/>
          </p:nvPr>
        </p:nvSpPr>
        <p:spPr/>
        <p:txBody>
          <a:bodyPr/>
          <a:lstStyle/>
          <a:p>
            <a:fld id="{DC92545E-DFD4-4021-8E07-2B5CB0D2E5CD}" type="slidenum">
              <a:rPr lang="en-US" smtClean="0"/>
              <a:t>‹#›</a:t>
            </a:fld>
            <a:endParaRPr lang="en-US"/>
          </a:p>
        </p:txBody>
      </p:sp>
    </p:spTree>
    <p:extLst>
      <p:ext uri="{BB962C8B-B14F-4D97-AF65-F5344CB8AC3E}">
        <p14:creationId xmlns:p14="http://schemas.microsoft.com/office/powerpoint/2010/main" val="4038870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906CD-5744-4B27-9A23-AEF4B298D4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5E63BE-2042-486C-B7E4-A249EDFF9E7C}"/>
              </a:ext>
            </a:extLst>
          </p:cNvPr>
          <p:cNvSpPr>
            <a:spLocks noGrp="1"/>
          </p:cNvSpPr>
          <p:nvPr>
            <p:ph type="dt" sz="half" idx="10"/>
          </p:nvPr>
        </p:nvSpPr>
        <p:spPr/>
        <p:txBody>
          <a:bodyPr/>
          <a:lstStyle/>
          <a:p>
            <a:fld id="{B0865FC2-6048-4E13-9879-AAD1E2125992}" type="datetimeFigureOut">
              <a:rPr lang="en-US" smtClean="0"/>
              <a:t>11/16/2025</a:t>
            </a:fld>
            <a:endParaRPr lang="en-US"/>
          </a:p>
        </p:txBody>
      </p:sp>
      <p:sp>
        <p:nvSpPr>
          <p:cNvPr id="4" name="Footer Placeholder 3">
            <a:extLst>
              <a:ext uri="{FF2B5EF4-FFF2-40B4-BE49-F238E27FC236}">
                <a16:creationId xmlns:a16="http://schemas.microsoft.com/office/drawing/2014/main" id="{93863C7C-45F1-43DA-96FF-714C6B31CC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10A2B3-989F-49BF-9BB3-9B2D4EF98F17}"/>
              </a:ext>
            </a:extLst>
          </p:cNvPr>
          <p:cNvSpPr>
            <a:spLocks noGrp="1"/>
          </p:cNvSpPr>
          <p:nvPr>
            <p:ph type="sldNum" sz="quarter" idx="12"/>
          </p:nvPr>
        </p:nvSpPr>
        <p:spPr/>
        <p:txBody>
          <a:bodyPr/>
          <a:lstStyle/>
          <a:p>
            <a:fld id="{DC92545E-DFD4-4021-8E07-2B5CB0D2E5CD}" type="slidenum">
              <a:rPr lang="en-US" smtClean="0"/>
              <a:t>‹#›</a:t>
            </a:fld>
            <a:endParaRPr lang="en-US"/>
          </a:p>
        </p:txBody>
      </p:sp>
    </p:spTree>
    <p:extLst>
      <p:ext uri="{BB962C8B-B14F-4D97-AF65-F5344CB8AC3E}">
        <p14:creationId xmlns:p14="http://schemas.microsoft.com/office/powerpoint/2010/main" val="2774543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496257-F7E5-40D2-A2ED-1855CD3BA4C6}"/>
              </a:ext>
            </a:extLst>
          </p:cNvPr>
          <p:cNvSpPr>
            <a:spLocks noGrp="1"/>
          </p:cNvSpPr>
          <p:nvPr>
            <p:ph type="dt" sz="half" idx="10"/>
          </p:nvPr>
        </p:nvSpPr>
        <p:spPr/>
        <p:txBody>
          <a:bodyPr/>
          <a:lstStyle/>
          <a:p>
            <a:fld id="{B0865FC2-6048-4E13-9879-AAD1E2125992}" type="datetimeFigureOut">
              <a:rPr lang="en-US" smtClean="0"/>
              <a:t>11/16/2025</a:t>
            </a:fld>
            <a:endParaRPr lang="en-US"/>
          </a:p>
        </p:txBody>
      </p:sp>
      <p:sp>
        <p:nvSpPr>
          <p:cNvPr id="3" name="Footer Placeholder 2">
            <a:extLst>
              <a:ext uri="{FF2B5EF4-FFF2-40B4-BE49-F238E27FC236}">
                <a16:creationId xmlns:a16="http://schemas.microsoft.com/office/drawing/2014/main" id="{DE5D54CB-576F-4086-806A-EC44AC43DC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0188E8-2A4C-4122-8CE3-B5D1EDD28130}"/>
              </a:ext>
            </a:extLst>
          </p:cNvPr>
          <p:cNvSpPr>
            <a:spLocks noGrp="1"/>
          </p:cNvSpPr>
          <p:nvPr>
            <p:ph type="sldNum" sz="quarter" idx="12"/>
          </p:nvPr>
        </p:nvSpPr>
        <p:spPr/>
        <p:txBody>
          <a:bodyPr/>
          <a:lstStyle/>
          <a:p>
            <a:fld id="{DC92545E-DFD4-4021-8E07-2B5CB0D2E5CD}" type="slidenum">
              <a:rPr lang="en-US" smtClean="0"/>
              <a:t>‹#›</a:t>
            </a:fld>
            <a:endParaRPr lang="en-US"/>
          </a:p>
        </p:txBody>
      </p:sp>
    </p:spTree>
    <p:extLst>
      <p:ext uri="{BB962C8B-B14F-4D97-AF65-F5344CB8AC3E}">
        <p14:creationId xmlns:p14="http://schemas.microsoft.com/office/powerpoint/2010/main" val="4195616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58588-7042-4CDE-BCF8-3AF02070A6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998CBB-ECF9-4AD5-8DB1-730CFB5A7E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FC248D-7153-49B5-8FA6-4C35EFE4B2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B74DC4-ADF9-44D4-9F52-13CA59876D8A}"/>
              </a:ext>
            </a:extLst>
          </p:cNvPr>
          <p:cNvSpPr>
            <a:spLocks noGrp="1"/>
          </p:cNvSpPr>
          <p:nvPr>
            <p:ph type="dt" sz="half" idx="10"/>
          </p:nvPr>
        </p:nvSpPr>
        <p:spPr/>
        <p:txBody>
          <a:bodyPr/>
          <a:lstStyle/>
          <a:p>
            <a:fld id="{B0865FC2-6048-4E13-9879-AAD1E2125992}" type="datetimeFigureOut">
              <a:rPr lang="en-US" smtClean="0"/>
              <a:t>11/16/2025</a:t>
            </a:fld>
            <a:endParaRPr lang="en-US"/>
          </a:p>
        </p:txBody>
      </p:sp>
      <p:sp>
        <p:nvSpPr>
          <p:cNvPr id="6" name="Footer Placeholder 5">
            <a:extLst>
              <a:ext uri="{FF2B5EF4-FFF2-40B4-BE49-F238E27FC236}">
                <a16:creationId xmlns:a16="http://schemas.microsoft.com/office/drawing/2014/main" id="{AA18B175-CC6E-460E-A71F-4DC91C416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E6867F-194A-4D8C-A254-A376D300CEDF}"/>
              </a:ext>
            </a:extLst>
          </p:cNvPr>
          <p:cNvSpPr>
            <a:spLocks noGrp="1"/>
          </p:cNvSpPr>
          <p:nvPr>
            <p:ph type="sldNum" sz="quarter" idx="12"/>
          </p:nvPr>
        </p:nvSpPr>
        <p:spPr/>
        <p:txBody>
          <a:bodyPr/>
          <a:lstStyle/>
          <a:p>
            <a:fld id="{DC92545E-DFD4-4021-8E07-2B5CB0D2E5CD}" type="slidenum">
              <a:rPr lang="en-US" smtClean="0"/>
              <a:t>‹#›</a:t>
            </a:fld>
            <a:endParaRPr lang="en-US"/>
          </a:p>
        </p:txBody>
      </p:sp>
    </p:spTree>
    <p:extLst>
      <p:ext uri="{BB962C8B-B14F-4D97-AF65-F5344CB8AC3E}">
        <p14:creationId xmlns:p14="http://schemas.microsoft.com/office/powerpoint/2010/main" val="3814626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57DA4-78B7-4405-9BDB-6EE624C5A6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DE6005-7FCA-4FA1-BC76-EAD749CCC5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093F0E-BF46-411D-853E-99A6A84B80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934668-983B-4610-8C3F-BB77B1C7287D}"/>
              </a:ext>
            </a:extLst>
          </p:cNvPr>
          <p:cNvSpPr>
            <a:spLocks noGrp="1"/>
          </p:cNvSpPr>
          <p:nvPr>
            <p:ph type="dt" sz="half" idx="10"/>
          </p:nvPr>
        </p:nvSpPr>
        <p:spPr/>
        <p:txBody>
          <a:bodyPr/>
          <a:lstStyle/>
          <a:p>
            <a:fld id="{B0865FC2-6048-4E13-9879-AAD1E2125992}" type="datetimeFigureOut">
              <a:rPr lang="en-US" smtClean="0"/>
              <a:t>11/16/2025</a:t>
            </a:fld>
            <a:endParaRPr lang="en-US"/>
          </a:p>
        </p:txBody>
      </p:sp>
      <p:sp>
        <p:nvSpPr>
          <p:cNvPr id="6" name="Footer Placeholder 5">
            <a:extLst>
              <a:ext uri="{FF2B5EF4-FFF2-40B4-BE49-F238E27FC236}">
                <a16:creationId xmlns:a16="http://schemas.microsoft.com/office/drawing/2014/main" id="{3AC36428-0165-4C0A-A0D2-2FE5F0839D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59A7F0-B01D-45CB-A606-6F6262918533}"/>
              </a:ext>
            </a:extLst>
          </p:cNvPr>
          <p:cNvSpPr>
            <a:spLocks noGrp="1"/>
          </p:cNvSpPr>
          <p:nvPr>
            <p:ph type="sldNum" sz="quarter" idx="12"/>
          </p:nvPr>
        </p:nvSpPr>
        <p:spPr/>
        <p:txBody>
          <a:bodyPr/>
          <a:lstStyle/>
          <a:p>
            <a:fld id="{DC92545E-DFD4-4021-8E07-2B5CB0D2E5CD}" type="slidenum">
              <a:rPr lang="en-US" smtClean="0"/>
              <a:t>‹#›</a:t>
            </a:fld>
            <a:endParaRPr lang="en-US"/>
          </a:p>
        </p:txBody>
      </p:sp>
    </p:spTree>
    <p:extLst>
      <p:ext uri="{BB962C8B-B14F-4D97-AF65-F5344CB8AC3E}">
        <p14:creationId xmlns:p14="http://schemas.microsoft.com/office/powerpoint/2010/main" val="1476018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95AA3E-EA12-4EF9-AE8C-7EDC757933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233443-8966-4519-8982-A65E0D7D4B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04386-15C0-4168-AEE1-2886CFC8E0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865FC2-6048-4E13-9879-AAD1E2125992}" type="datetimeFigureOut">
              <a:rPr lang="en-US" smtClean="0"/>
              <a:t>11/16/2025</a:t>
            </a:fld>
            <a:endParaRPr lang="en-US"/>
          </a:p>
        </p:txBody>
      </p:sp>
      <p:sp>
        <p:nvSpPr>
          <p:cNvPr id="5" name="Footer Placeholder 4">
            <a:extLst>
              <a:ext uri="{FF2B5EF4-FFF2-40B4-BE49-F238E27FC236}">
                <a16:creationId xmlns:a16="http://schemas.microsoft.com/office/drawing/2014/main" id="{7EAB25FF-5C95-4FE6-B9A1-0F91884245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8F4F65-992C-4E8A-9115-5B9D4CEEAE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92545E-DFD4-4021-8E07-2B5CB0D2E5CD}" type="slidenum">
              <a:rPr lang="en-US" smtClean="0"/>
              <a:t>‹#›</a:t>
            </a:fld>
            <a:endParaRPr lang="en-US"/>
          </a:p>
        </p:txBody>
      </p:sp>
    </p:spTree>
    <p:extLst>
      <p:ext uri="{BB962C8B-B14F-4D97-AF65-F5344CB8AC3E}">
        <p14:creationId xmlns:p14="http://schemas.microsoft.com/office/powerpoint/2010/main" val="1319618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7.png"/><Relationship Id="rId4" Type="http://schemas.openxmlformats.org/officeDocument/2006/relationships/image" Target="../media/image3.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0.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0.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2.sv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9.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27992"/>
            <a:ext cx="12447037" cy="6885992"/>
            <a:chOff x="0" y="-27992"/>
            <a:chExt cx="12447037" cy="6885992"/>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12" name="图片 11" descr="588ku_d86e2212d3e726cc7abb62f88b3a8de2_12503752"/>
            <p:cNvPicPr>
              <a:picLocks noChangeAspect="1"/>
            </p:cNvPicPr>
            <p:nvPr/>
          </p:nvPicPr>
          <p:blipFill>
            <a:blip r:embed="rId5"/>
            <a:srcRect l="11471" t="26223" r="12879" b="20562"/>
            <a:stretch>
              <a:fillRect/>
            </a:stretch>
          </p:blipFill>
          <p:spPr>
            <a:xfrm>
              <a:off x="1726163" y="-27992"/>
              <a:ext cx="10720874" cy="6377940"/>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8"/>
            <a:srcRect l="27809" t="13662" r="46755" b="20190"/>
            <a:stretch>
              <a:fillRect/>
            </a:stretch>
          </p:blipFill>
          <p:spPr>
            <a:xfrm>
              <a:off x="0" y="1920875"/>
              <a:ext cx="5207000" cy="4937125"/>
            </a:xfrm>
            <a:prstGeom prst="rect">
              <a:avLst/>
            </a:prstGeom>
          </p:spPr>
        </p:pic>
        <p:pic>
          <p:nvPicPr>
            <p:cNvPr id="11" name="图片 10" descr="33"/>
            <p:cNvPicPr>
              <a:picLocks noChangeAspect="1"/>
            </p:cNvPicPr>
            <p:nvPr/>
          </p:nvPicPr>
          <p:blipFill>
            <a:blip r:embed="rId9"/>
            <a:srcRect b="66182"/>
            <a:stretch>
              <a:fillRect/>
            </a:stretch>
          </p:blipFill>
          <p:spPr>
            <a:xfrm>
              <a:off x="0" y="0"/>
              <a:ext cx="12192000" cy="1381760"/>
            </a:xfrm>
            <a:prstGeom prst="rect">
              <a:avLst/>
            </a:prstGeom>
          </p:spPr>
        </p:pic>
        <p:pic>
          <p:nvPicPr>
            <p:cNvPr id="16" name="图片 15" descr="5"/>
            <p:cNvPicPr>
              <a:picLocks noChangeAspect="1"/>
            </p:cNvPicPr>
            <p:nvPr/>
          </p:nvPicPr>
          <p:blipFill>
            <a:blip r:embed="rId10"/>
            <a:srcRect l="49356" t="5587" r="37449" b="63171"/>
            <a:stretch>
              <a:fillRect/>
            </a:stretch>
          </p:blipFill>
          <p:spPr>
            <a:xfrm rot="300000" flipH="1">
              <a:off x="1014095" y="799465"/>
              <a:ext cx="1372870" cy="1197610"/>
            </a:xfrm>
            <a:prstGeom prst="rect">
              <a:avLst/>
            </a:prstGeom>
          </p:spPr>
        </p:pic>
        <p:sp>
          <p:nvSpPr>
            <p:cNvPr id="18" name="任意多边形 17"/>
            <p:cNvSpPr/>
            <p:nvPr/>
          </p:nvSpPr>
          <p:spPr>
            <a:xfrm>
              <a:off x="4502785" y="1474470"/>
              <a:ext cx="1284605" cy="643255"/>
            </a:xfrm>
            <a:custGeom>
              <a:avLst/>
              <a:gdLst>
                <a:gd name="connisteX0" fmla="*/ 0 w 1284605"/>
                <a:gd name="connsiteY0" fmla="*/ 566793 h 642993"/>
                <a:gd name="connisteX1" fmla="*/ 489585 w 1284605"/>
                <a:gd name="connsiteY1" fmla="*/ 373 h 642993"/>
                <a:gd name="connisteX2" fmla="*/ 1284605 w 1284605"/>
                <a:gd name="connsiteY2" fmla="*/ 642993 h 642993"/>
              </a:gdLst>
              <a:ahLst/>
              <a:cxnLst>
                <a:cxn ang="0">
                  <a:pos x="connisteX0" y="connsiteY0"/>
                </a:cxn>
                <a:cxn ang="0">
                  <a:pos x="connisteX1" y="connsiteY1"/>
                </a:cxn>
                <a:cxn ang="0">
                  <a:pos x="connisteX2" y="connsiteY2"/>
                </a:cxn>
              </a:cxnLst>
              <a:rect l="l" t="t" r="r" b="b"/>
              <a:pathLst>
                <a:path w="1284605" h="642994">
                  <a:moveTo>
                    <a:pt x="0" y="566794"/>
                  </a:moveTo>
                  <a:cubicBezTo>
                    <a:pt x="81915" y="440429"/>
                    <a:pt x="232410" y="-14866"/>
                    <a:pt x="489585" y="374"/>
                  </a:cubicBezTo>
                  <a:cubicBezTo>
                    <a:pt x="746760" y="15614"/>
                    <a:pt x="1135380" y="503294"/>
                    <a:pt x="1284605" y="642994"/>
                  </a:cubicBezTo>
                </a:path>
              </a:pathLst>
            </a:custGeom>
            <a:noFill/>
            <a:ln>
              <a:solidFill>
                <a:srgbClr val="CBA07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sym typeface="Arial"/>
              </a:endParaRPr>
            </a:p>
          </p:txBody>
        </p:sp>
        <p:sp>
          <p:nvSpPr>
            <p:cNvPr id="19" name="任意多边形 18"/>
            <p:cNvSpPr/>
            <p:nvPr/>
          </p:nvSpPr>
          <p:spPr>
            <a:xfrm>
              <a:off x="8149590" y="1474470"/>
              <a:ext cx="1360170" cy="686435"/>
            </a:xfrm>
            <a:custGeom>
              <a:avLst/>
              <a:gdLst>
                <a:gd name="connisteX0" fmla="*/ 0 w 1360170"/>
                <a:gd name="connsiteY0" fmla="*/ 686148 h 686148"/>
                <a:gd name="connisteX1" fmla="*/ 576580 w 1360170"/>
                <a:gd name="connsiteY1" fmla="*/ 348 h 686148"/>
                <a:gd name="connisteX2" fmla="*/ 1360170 w 1360170"/>
                <a:gd name="connsiteY2" fmla="*/ 609948 h 686148"/>
              </a:gdLst>
              <a:ahLst/>
              <a:cxnLst>
                <a:cxn ang="0">
                  <a:pos x="connisteX0" y="connsiteY0"/>
                </a:cxn>
                <a:cxn ang="0">
                  <a:pos x="connisteX1" y="connsiteY1"/>
                </a:cxn>
                <a:cxn ang="0">
                  <a:pos x="connisteX2" y="connsiteY2"/>
                </a:cxn>
              </a:cxnLst>
              <a:rect l="l" t="t" r="r" b="b"/>
              <a:pathLst>
                <a:path w="1360170" h="686149">
                  <a:moveTo>
                    <a:pt x="0" y="686149"/>
                  </a:moveTo>
                  <a:cubicBezTo>
                    <a:pt x="99695" y="536924"/>
                    <a:pt x="304800" y="15589"/>
                    <a:pt x="576580" y="349"/>
                  </a:cubicBezTo>
                  <a:cubicBezTo>
                    <a:pt x="848360" y="-14891"/>
                    <a:pt x="1214755" y="474059"/>
                    <a:pt x="1360170" y="609949"/>
                  </a:cubicBezTo>
                </a:path>
              </a:pathLst>
            </a:custGeom>
            <a:noFill/>
            <a:ln>
              <a:solidFill>
                <a:srgbClr val="CBA07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sym typeface="Arial"/>
              </a:endParaRPr>
            </a:p>
          </p:txBody>
        </p:sp>
      </p:grpSp>
      <p:pic>
        <p:nvPicPr>
          <p:cNvPr id="5" name="图片 4" descr="5"/>
          <p:cNvPicPr>
            <a:picLocks noChangeAspect="1"/>
          </p:cNvPicPr>
          <p:nvPr/>
        </p:nvPicPr>
        <p:blipFill>
          <a:blip r:embed="rId10"/>
          <a:srcRect t="57292"/>
          <a:stretch>
            <a:fillRect/>
          </a:stretch>
        </p:blipFill>
        <p:spPr>
          <a:xfrm>
            <a:off x="-635" y="4686300"/>
            <a:ext cx="12191365" cy="2171700"/>
          </a:xfrm>
          <a:prstGeom prst="rect">
            <a:avLst/>
          </a:prstGeom>
        </p:spPr>
      </p:pic>
      <p:pic>
        <p:nvPicPr>
          <p:cNvPr id="33" name="Picture 32">
            <a:extLst>
              <a:ext uri="{FF2B5EF4-FFF2-40B4-BE49-F238E27FC236}">
                <a16:creationId xmlns:a16="http://schemas.microsoft.com/office/drawing/2014/main" id="{D66CA018-8ABC-44D9-E328-CCE87163605C}"/>
              </a:ext>
            </a:extLst>
          </p:cNvPr>
          <p:cNvPicPr>
            <a:picLocks noChangeAspect="1"/>
          </p:cNvPicPr>
          <p:nvPr/>
        </p:nvPicPr>
        <p:blipFill>
          <a:blip r:embed="rId11"/>
          <a:stretch>
            <a:fillRect/>
          </a:stretch>
        </p:blipFill>
        <p:spPr>
          <a:xfrm>
            <a:off x="9905477" y="3825785"/>
            <a:ext cx="2570919" cy="3134716"/>
          </a:xfrm>
          <a:prstGeom prst="rect">
            <a:avLst/>
          </a:prstGeom>
        </p:spPr>
      </p:pic>
      <p:pic>
        <p:nvPicPr>
          <p:cNvPr id="22" name="Picture 21">
            <a:extLst>
              <a:ext uri="{FF2B5EF4-FFF2-40B4-BE49-F238E27FC236}">
                <a16:creationId xmlns:a16="http://schemas.microsoft.com/office/drawing/2014/main" id="{EDFC2F2B-EB70-4CC6-A898-572371088786}"/>
              </a:ext>
            </a:extLst>
          </p:cNvPr>
          <p:cNvPicPr>
            <a:picLocks noChangeAspect="1"/>
          </p:cNvPicPr>
          <p:nvPr/>
        </p:nvPicPr>
        <p:blipFill>
          <a:blip r:embed="rId12"/>
          <a:stretch>
            <a:fillRect/>
          </a:stretch>
        </p:blipFill>
        <p:spPr>
          <a:xfrm>
            <a:off x="-47913413" y="2094271"/>
            <a:ext cx="2669458" cy="2669458"/>
          </a:xfrm>
          <a:prstGeom prst="rect">
            <a:avLst/>
          </a:prstGeom>
        </p:spPr>
      </p:pic>
      <p:pic>
        <p:nvPicPr>
          <p:cNvPr id="23" name="Picture 22">
            <a:extLst>
              <a:ext uri="{FF2B5EF4-FFF2-40B4-BE49-F238E27FC236}">
                <a16:creationId xmlns:a16="http://schemas.microsoft.com/office/drawing/2014/main" id="{366EC234-545B-4883-88DA-3193EA566594}"/>
              </a:ext>
            </a:extLst>
          </p:cNvPr>
          <p:cNvPicPr>
            <a:picLocks noChangeAspect="1"/>
          </p:cNvPicPr>
          <p:nvPr/>
        </p:nvPicPr>
        <p:blipFill>
          <a:blip r:embed="rId12"/>
          <a:stretch>
            <a:fillRect/>
          </a:stretch>
        </p:blipFill>
        <p:spPr>
          <a:xfrm>
            <a:off x="57547387" y="759542"/>
            <a:ext cx="2669458" cy="2669458"/>
          </a:xfrm>
          <a:prstGeom prst="rect">
            <a:avLst/>
          </a:prstGeom>
        </p:spPr>
      </p:pic>
      <p:pic>
        <p:nvPicPr>
          <p:cNvPr id="2" name="Picture 1">
            <a:extLst>
              <a:ext uri="{FF2B5EF4-FFF2-40B4-BE49-F238E27FC236}">
                <a16:creationId xmlns:a16="http://schemas.microsoft.com/office/drawing/2014/main" id="{F66170E6-EC62-3786-9214-046DFCE9BD90}"/>
              </a:ext>
            </a:extLst>
          </p:cNvPr>
          <p:cNvPicPr>
            <a:picLocks noChangeAspect="1"/>
          </p:cNvPicPr>
          <p:nvPr/>
        </p:nvPicPr>
        <p:blipFill>
          <a:blip r:embed="rId13"/>
          <a:stretch>
            <a:fillRect/>
          </a:stretch>
        </p:blipFill>
        <p:spPr>
          <a:xfrm>
            <a:off x="4855128" y="807929"/>
            <a:ext cx="4688230" cy="1286367"/>
          </a:xfrm>
          <a:prstGeom prst="rect">
            <a:avLst/>
          </a:prstGeom>
        </p:spPr>
      </p:pic>
      <p:pic>
        <p:nvPicPr>
          <p:cNvPr id="15" name="Picture 14">
            <a:extLst>
              <a:ext uri="{FF2B5EF4-FFF2-40B4-BE49-F238E27FC236}">
                <a16:creationId xmlns:a16="http://schemas.microsoft.com/office/drawing/2014/main" id="{C2C6E21E-61D3-D8A7-B1DF-2302A67F8322}"/>
              </a:ext>
            </a:extLst>
          </p:cNvPr>
          <p:cNvPicPr>
            <a:picLocks noChangeAspect="1"/>
          </p:cNvPicPr>
          <p:nvPr/>
        </p:nvPicPr>
        <p:blipFill>
          <a:blip r:embed="rId14"/>
          <a:stretch>
            <a:fillRect/>
          </a:stretch>
        </p:blipFill>
        <p:spPr>
          <a:xfrm>
            <a:off x="3084881" y="2248935"/>
            <a:ext cx="8248603" cy="2121592"/>
          </a:xfrm>
          <a:prstGeom prst="rect">
            <a:avLst/>
          </a:prstGeom>
        </p:spPr>
      </p:pic>
      <p:pic>
        <p:nvPicPr>
          <p:cNvPr id="27" name="Picture 26">
            <a:extLst>
              <a:ext uri="{FF2B5EF4-FFF2-40B4-BE49-F238E27FC236}">
                <a16:creationId xmlns:a16="http://schemas.microsoft.com/office/drawing/2014/main" id="{5EA9BA37-BA66-ED22-DCFF-EACBD1D5D2E1}"/>
              </a:ext>
            </a:extLst>
          </p:cNvPr>
          <p:cNvPicPr>
            <a:picLocks noChangeAspect="1"/>
          </p:cNvPicPr>
          <p:nvPr/>
        </p:nvPicPr>
        <p:blipFill>
          <a:blip r:embed="rId15"/>
          <a:stretch>
            <a:fillRect/>
          </a:stretch>
        </p:blipFill>
        <p:spPr>
          <a:xfrm>
            <a:off x="2727220" y="1000874"/>
            <a:ext cx="1767993" cy="1457070"/>
          </a:xfrm>
          <a:prstGeom prst="rect">
            <a:avLst/>
          </a:prstGeom>
        </p:spPr>
      </p:pic>
    </p:spTree>
    <p:extLst>
      <p:ext uri="{BB962C8B-B14F-4D97-AF65-F5344CB8AC3E}">
        <p14:creationId xmlns:p14="http://schemas.microsoft.com/office/powerpoint/2010/main" val="154822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nvGrpSpPr>
          <p:cNvPr id="11" name="Group 10">
            <a:extLst>
              <a:ext uri="{FF2B5EF4-FFF2-40B4-BE49-F238E27FC236}">
                <a16:creationId xmlns:a16="http://schemas.microsoft.com/office/drawing/2014/main" id="{B9A3A95F-BD39-103A-C25C-E0F297F7B90D}"/>
              </a:ext>
            </a:extLst>
          </p:cNvPr>
          <p:cNvGrpSpPr/>
          <p:nvPr/>
        </p:nvGrpSpPr>
        <p:grpSpPr>
          <a:xfrm>
            <a:off x="1714500" y="0"/>
            <a:ext cx="9429750" cy="854594"/>
            <a:chOff x="1066800" y="221732"/>
            <a:chExt cx="9429750" cy="854594"/>
          </a:xfrm>
        </p:grpSpPr>
        <p:pic>
          <p:nvPicPr>
            <p:cNvPr id="8" name="Picture 2">
              <a:extLst>
                <a:ext uri="{FF2B5EF4-FFF2-40B4-BE49-F238E27FC236}">
                  <a16:creationId xmlns:a16="http://schemas.microsoft.com/office/drawing/2014/main" id="{FA271F84-7DB2-E9D4-370E-3C26AB688B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6800" y="221732"/>
              <a:ext cx="9429750" cy="854594"/>
            </a:xfrm>
            <a:prstGeom prst="rect">
              <a:avLst/>
            </a:prstGeom>
          </p:spPr>
        </p:pic>
        <p:sp>
          <p:nvSpPr>
            <p:cNvPr id="10" name="Hình chữ nhật 3">
              <a:extLst>
                <a:ext uri="{FF2B5EF4-FFF2-40B4-BE49-F238E27FC236}">
                  <a16:creationId xmlns:a16="http://schemas.microsoft.com/office/drawing/2014/main" id="{62356772-C8F6-92C0-9B93-5D7E004A8D84}"/>
                </a:ext>
              </a:extLst>
            </p:cNvPr>
            <p:cNvSpPr/>
            <p:nvPr/>
          </p:nvSpPr>
          <p:spPr>
            <a:xfrm>
              <a:off x="1579066" y="341638"/>
              <a:ext cx="8050165" cy="471989"/>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vi-VN" sz="2667"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rPr>
                <a:t>Phương án 1: Bổ sung lời kể, tả cho câu chuyện.</a:t>
              </a:r>
            </a:p>
          </p:txBody>
        </p:sp>
      </p:grpSp>
      <p:pic>
        <p:nvPicPr>
          <p:cNvPr id="16" name="Picture 15">
            <a:extLst>
              <a:ext uri="{FF2B5EF4-FFF2-40B4-BE49-F238E27FC236}">
                <a16:creationId xmlns:a16="http://schemas.microsoft.com/office/drawing/2014/main" id="{258A506A-2A51-EE49-6B7A-E2C3B507AC01}"/>
              </a:ext>
            </a:extLst>
          </p:cNvPr>
          <p:cNvPicPr>
            <a:picLocks noChangeAspect="1"/>
          </p:cNvPicPr>
          <p:nvPr/>
        </p:nvPicPr>
        <p:blipFill>
          <a:blip r:embed="rId7"/>
          <a:stretch>
            <a:fillRect/>
          </a:stretch>
        </p:blipFill>
        <p:spPr>
          <a:xfrm>
            <a:off x="381000" y="1138237"/>
            <a:ext cx="5653087" cy="1704975"/>
          </a:xfrm>
          <a:prstGeom prst="rect">
            <a:avLst/>
          </a:prstGeom>
        </p:spPr>
      </p:pic>
      <p:sp>
        <p:nvSpPr>
          <p:cNvPr id="18" name="TextBox 17">
            <a:extLst>
              <a:ext uri="{FF2B5EF4-FFF2-40B4-BE49-F238E27FC236}">
                <a16:creationId xmlns:a16="http://schemas.microsoft.com/office/drawing/2014/main" id="{A7207136-0A5E-AA92-2766-E5CF43382BB9}"/>
              </a:ext>
            </a:extLst>
          </p:cNvPr>
          <p:cNvSpPr txBox="1"/>
          <p:nvPr/>
        </p:nvSpPr>
        <p:spPr>
          <a:xfrm>
            <a:off x="704850" y="1123950"/>
            <a:ext cx="5248275" cy="163378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rtl="0">
              <a:spcBef>
                <a:spcPts val="0"/>
              </a:spcBef>
              <a:spcAft>
                <a:spcPts val="500"/>
              </a:spcAft>
            </a:pPr>
            <a:r>
              <a:rPr lang="en-US" sz="2400" b="1" i="0" u="none" strike="noStrike" dirty="0" err="1">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Cách</a:t>
            </a:r>
            <a:r>
              <a:rPr lang="en-US" sz="2400" b="1" i="0" u="none" strike="noStrike"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1:</a:t>
            </a:r>
          </a:p>
          <a:p>
            <a:pPr algn="just" rtl="0">
              <a:spcBef>
                <a:spcPts val="0"/>
              </a:spcBef>
              <a:spcAft>
                <a:spcPts val="500"/>
              </a:spcAft>
            </a:pPr>
            <a:r>
              <a:rPr lang="vi-VN" sz="2400" i="0" u="none" strike="noStrike"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Tả cụ thể tâm trạng nhớ mẹ của cậu bé và hành trình tìm mẹ vô cùng gian nan, cuối cùng cậu đã tìm được mẹ.</a:t>
            </a:r>
            <a:endParaRPr kumimoji="0" lang="en-US" sz="2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4E475E35-B23E-6A5B-505E-254BB63DD18C}"/>
              </a:ext>
            </a:extLst>
          </p:cNvPr>
          <p:cNvPicPr>
            <a:picLocks noChangeAspect="1"/>
          </p:cNvPicPr>
          <p:nvPr/>
        </p:nvPicPr>
        <p:blipFill>
          <a:blip r:embed="rId7">
            <a:duotone>
              <a:prstClr val="black"/>
              <a:srgbClr val="00FFFF">
                <a:tint val="45000"/>
                <a:satMod val="400000"/>
              </a:srgbClr>
            </a:duotone>
          </a:blip>
          <a:stretch>
            <a:fillRect/>
          </a:stretch>
        </p:blipFill>
        <p:spPr>
          <a:xfrm>
            <a:off x="6162675" y="995362"/>
            <a:ext cx="5653087" cy="1852613"/>
          </a:xfrm>
          <a:prstGeom prst="rect">
            <a:avLst/>
          </a:prstGeom>
        </p:spPr>
      </p:pic>
      <p:sp>
        <p:nvSpPr>
          <p:cNvPr id="20" name="TextBox 19">
            <a:extLst>
              <a:ext uri="{FF2B5EF4-FFF2-40B4-BE49-F238E27FC236}">
                <a16:creationId xmlns:a16="http://schemas.microsoft.com/office/drawing/2014/main" id="{5A988DEE-F68E-3B8E-D753-6546170864C6}"/>
              </a:ext>
            </a:extLst>
          </p:cNvPr>
          <p:cNvSpPr txBox="1"/>
          <p:nvPr/>
        </p:nvSpPr>
        <p:spPr>
          <a:xfrm>
            <a:off x="6276975" y="1057275"/>
            <a:ext cx="5524501" cy="163378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a:spcAft>
                <a:spcPts val="500"/>
              </a:spcAft>
            </a:pPr>
            <a:r>
              <a:rPr lang="vi-VN" sz="2400" b="1"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Cách 2:</a:t>
            </a:r>
          </a:p>
          <a:p>
            <a:pPr algn="just">
              <a:spcAft>
                <a:spcPts val="500"/>
              </a:spcAft>
            </a:pP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Kể về sự thay đổi của cậu bé khi nhận ra lỗi lầm của mình: chăm chỉ làm lụng, tự giác làm theo lời mẹ khuyên bảo trước đây,...</a:t>
            </a:r>
          </a:p>
        </p:txBody>
      </p:sp>
      <p:grpSp>
        <p:nvGrpSpPr>
          <p:cNvPr id="25" name="Group 24">
            <a:extLst>
              <a:ext uri="{FF2B5EF4-FFF2-40B4-BE49-F238E27FC236}">
                <a16:creationId xmlns:a16="http://schemas.microsoft.com/office/drawing/2014/main" id="{01B798F7-FC78-C604-1745-B86CF91326E2}"/>
              </a:ext>
            </a:extLst>
          </p:cNvPr>
          <p:cNvGrpSpPr/>
          <p:nvPr/>
        </p:nvGrpSpPr>
        <p:grpSpPr>
          <a:xfrm>
            <a:off x="2190750" y="2962275"/>
            <a:ext cx="8210550" cy="854594"/>
            <a:chOff x="1066800" y="221732"/>
            <a:chExt cx="9429750" cy="854594"/>
          </a:xfrm>
        </p:grpSpPr>
        <p:pic>
          <p:nvPicPr>
            <p:cNvPr id="26" name="Picture 2">
              <a:extLst>
                <a:ext uri="{FF2B5EF4-FFF2-40B4-BE49-F238E27FC236}">
                  <a16:creationId xmlns:a16="http://schemas.microsoft.com/office/drawing/2014/main" id="{B1399D9B-3135-0E1E-726A-A43F0A3D4D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6800" y="221732"/>
              <a:ext cx="9429750" cy="854594"/>
            </a:xfrm>
            <a:prstGeom prst="rect">
              <a:avLst/>
            </a:prstGeom>
          </p:spPr>
        </p:pic>
        <p:sp>
          <p:nvSpPr>
            <p:cNvPr id="27" name="Hình chữ nhật 3">
              <a:extLst>
                <a:ext uri="{FF2B5EF4-FFF2-40B4-BE49-F238E27FC236}">
                  <a16:creationId xmlns:a16="http://schemas.microsoft.com/office/drawing/2014/main" id="{A8FD11AC-0B22-D859-3F76-880D015AE34F}"/>
                </a:ext>
              </a:extLst>
            </p:cNvPr>
            <p:cNvSpPr/>
            <p:nvPr/>
          </p:nvSpPr>
          <p:spPr>
            <a:xfrm>
              <a:off x="1579066" y="341638"/>
              <a:ext cx="8050165" cy="471989"/>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vi-VN" sz="2667"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rPr>
                <a:t>Phương án 2: Viết tiếp đoạn kết</a:t>
              </a:r>
            </a:p>
          </p:txBody>
        </p:sp>
      </p:grpSp>
      <p:pic>
        <p:nvPicPr>
          <p:cNvPr id="28" name="Picture 27">
            <a:extLst>
              <a:ext uri="{FF2B5EF4-FFF2-40B4-BE49-F238E27FC236}">
                <a16:creationId xmlns:a16="http://schemas.microsoft.com/office/drawing/2014/main" id="{AECE71FD-EFE3-7729-800C-05565E32FC03}"/>
              </a:ext>
            </a:extLst>
          </p:cNvPr>
          <p:cNvPicPr>
            <a:picLocks noChangeAspect="1"/>
          </p:cNvPicPr>
          <p:nvPr/>
        </p:nvPicPr>
        <p:blipFill>
          <a:blip r:embed="rId7"/>
          <a:stretch>
            <a:fillRect/>
          </a:stretch>
        </p:blipFill>
        <p:spPr>
          <a:xfrm>
            <a:off x="371475" y="3852862"/>
            <a:ext cx="5653087" cy="1704975"/>
          </a:xfrm>
          <a:prstGeom prst="rect">
            <a:avLst/>
          </a:prstGeom>
        </p:spPr>
      </p:pic>
      <p:sp>
        <p:nvSpPr>
          <p:cNvPr id="29" name="TextBox 28">
            <a:extLst>
              <a:ext uri="{FF2B5EF4-FFF2-40B4-BE49-F238E27FC236}">
                <a16:creationId xmlns:a16="http://schemas.microsoft.com/office/drawing/2014/main" id="{B32B3D92-B46D-E492-D838-D61FDAFA3E48}"/>
              </a:ext>
            </a:extLst>
          </p:cNvPr>
          <p:cNvSpPr txBox="1"/>
          <p:nvPr/>
        </p:nvSpPr>
        <p:spPr>
          <a:xfrm>
            <a:off x="695326" y="3838575"/>
            <a:ext cx="5105400" cy="163378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rtl="0">
              <a:spcBef>
                <a:spcPts val="0"/>
              </a:spcBef>
              <a:spcAft>
                <a:spcPts val="500"/>
              </a:spcAft>
            </a:pPr>
            <a:r>
              <a:rPr lang="en-US" sz="2400" b="1" i="0" u="none" strike="noStrike" dirty="0" err="1">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Cách</a:t>
            </a:r>
            <a:r>
              <a:rPr lang="en-US" sz="2400" b="1" i="0" u="none" strike="noStrike"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1:</a:t>
            </a:r>
          </a:p>
          <a:p>
            <a:pPr algn="just">
              <a:spcAft>
                <a:spcPts val="500"/>
              </a:spcAft>
            </a:pP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Mẹ cậu trở về sau nhiều</a:t>
            </a:r>
            <a:r>
              <a:rPr lang="en-US"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a:t>
            </a: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tìm con, hai mẹ con được gặp nhau</a:t>
            </a:r>
            <a:r>
              <a:rPr lang="en-US"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a:t>
            </a: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trong hạnh phúc.</a:t>
            </a:r>
          </a:p>
        </p:txBody>
      </p:sp>
      <p:pic>
        <p:nvPicPr>
          <p:cNvPr id="30" name="Picture 29">
            <a:extLst>
              <a:ext uri="{FF2B5EF4-FFF2-40B4-BE49-F238E27FC236}">
                <a16:creationId xmlns:a16="http://schemas.microsoft.com/office/drawing/2014/main" id="{7B1EA45F-2C65-8456-75AB-2E042DEF3C49}"/>
              </a:ext>
            </a:extLst>
          </p:cNvPr>
          <p:cNvPicPr>
            <a:picLocks noChangeAspect="1"/>
          </p:cNvPicPr>
          <p:nvPr/>
        </p:nvPicPr>
        <p:blipFill>
          <a:blip r:embed="rId7">
            <a:duotone>
              <a:prstClr val="black"/>
              <a:srgbClr val="00FFFF">
                <a:tint val="45000"/>
                <a:satMod val="400000"/>
              </a:srgbClr>
            </a:duotone>
          </a:blip>
          <a:stretch>
            <a:fillRect/>
          </a:stretch>
        </p:blipFill>
        <p:spPr>
          <a:xfrm>
            <a:off x="6372225" y="3890962"/>
            <a:ext cx="5653087" cy="1852613"/>
          </a:xfrm>
          <a:prstGeom prst="rect">
            <a:avLst/>
          </a:prstGeom>
        </p:spPr>
      </p:pic>
      <p:sp>
        <p:nvSpPr>
          <p:cNvPr id="31" name="TextBox 30">
            <a:extLst>
              <a:ext uri="{FF2B5EF4-FFF2-40B4-BE49-F238E27FC236}">
                <a16:creationId xmlns:a16="http://schemas.microsoft.com/office/drawing/2014/main" id="{0FF3D904-A9F1-A429-B724-9918C8FF9925}"/>
              </a:ext>
            </a:extLst>
          </p:cNvPr>
          <p:cNvSpPr txBox="1"/>
          <p:nvPr/>
        </p:nvSpPr>
        <p:spPr>
          <a:xfrm>
            <a:off x="6486525" y="3952875"/>
            <a:ext cx="5514975" cy="169790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a:spcAft>
                <a:spcPts val="500"/>
              </a:spcAft>
            </a:pPr>
            <a:r>
              <a:rPr lang="vi-VN" sz="2400" b="1"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Cách 2:</a:t>
            </a:r>
          </a:p>
          <a:p>
            <a:pPr algn="just">
              <a:spcAft>
                <a:spcPts val="500"/>
              </a:spcAft>
            </a:pP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Các sự việc trong câu chuyện chỉ do cậu bé ngủ mơ. Nêu cảm nghĩ</a:t>
            </a:r>
            <a:r>
              <a:rPr lang="en-US"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a:t>
            </a: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của cậu khi nhớ lại giấc mơ đáng sợ đó.</a:t>
            </a:r>
          </a:p>
        </p:txBody>
      </p:sp>
      <p:grpSp>
        <p:nvGrpSpPr>
          <p:cNvPr id="32" name="Group 31">
            <a:extLst>
              <a:ext uri="{FF2B5EF4-FFF2-40B4-BE49-F238E27FC236}">
                <a16:creationId xmlns:a16="http://schemas.microsoft.com/office/drawing/2014/main" id="{A7952DD6-89EE-2811-0513-A06A35439938}"/>
              </a:ext>
            </a:extLst>
          </p:cNvPr>
          <p:cNvGrpSpPr/>
          <p:nvPr/>
        </p:nvGrpSpPr>
        <p:grpSpPr>
          <a:xfrm>
            <a:off x="2457450" y="5838825"/>
            <a:ext cx="8210550" cy="854594"/>
            <a:chOff x="1066800" y="221732"/>
            <a:chExt cx="9429750" cy="854594"/>
          </a:xfrm>
        </p:grpSpPr>
        <p:pic>
          <p:nvPicPr>
            <p:cNvPr id="33" name="Picture 2">
              <a:extLst>
                <a:ext uri="{FF2B5EF4-FFF2-40B4-BE49-F238E27FC236}">
                  <a16:creationId xmlns:a16="http://schemas.microsoft.com/office/drawing/2014/main" id="{9385F8DF-B22E-4B6B-B62F-120335BA3E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6800" y="221732"/>
              <a:ext cx="9429750" cy="854594"/>
            </a:xfrm>
            <a:prstGeom prst="rect">
              <a:avLst/>
            </a:prstGeom>
          </p:spPr>
        </p:pic>
        <p:sp>
          <p:nvSpPr>
            <p:cNvPr id="34" name="Hình chữ nhật 3">
              <a:extLst>
                <a:ext uri="{FF2B5EF4-FFF2-40B4-BE49-F238E27FC236}">
                  <a16:creationId xmlns:a16="http://schemas.microsoft.com/office/drawing/2014/main" id="{198E3279-2796-2F0B-0660-CACC2BB2D508}"/>
                </a:ext>
              </a:extLst>
            </p:cNvPr>
            <p:cNvSpPr/>
            <p:nvPr/>
          </p:nvSpPr>
          <p:spPr>
            <a:xfrm>
              <a:off x="1579066" y="341638"/>
              <a:ext cx="8050165" cy="471989"/>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vi-VN" sz="2667"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rPr>
                <a:t>Phương án khác: (Theo lựa chọn của em</a:t>
              </a:r>
              <a:r>
                <a:rPr kumimoji="0" lang="en-US" sz="2667"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rPr>
                <a:t>)</a:t>
              </a:r>
              <a:endParaRPr kumimoji="0" lang="vi-VN" sz="2667"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Tree>
    <p:extLst>
      <p:ext uri="{BB962C8B-B14F-4D97-AF65-F5344CB8AC3E}">
        <p14:creationId xmlns:p14="http://schemas.microsoft.com/office/powerpoint/2010/main" val="284578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down)">
                                      <p:cBhvr>
                                        <p:cTn id="4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9"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2"/>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3"/>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4"/>
          <a:srcRect l="11471" t="26223" r="12879" b="20562"/>
          <a:stretch>
            <a:fillRect/>
          </a:stretch>
        </p:blipFill>
        <p:spPr>
          <a:xfrm>
            <a:off x="2524947" y="1588166"/>
            <a:ext cx="7280476" cy="1794076"/>
          </a:xfrm>
          <a:prstGeom prst="rect">
            <a:avLst/>
          </a:prstGeom>
        </p:spPr>
      </p:pic>
      <p:pic>
        <p:nvPicPr>
          <p:cNvPr id="10" name="图片 9" descr="23"/>
          <p:cNvPicPr>
            <a:picLocks noChangeAspect="1"/>
          </p:cNvPicPr>
          <p:nvPr/>
        </p:nvPicPr>
        <p:blipFill>
          <a:blip r:embed="rId5"/>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6"/>
          <a:srcRect t="50239"/>
          <a:stretch>
            <a:fillRect/>
          </a:stretch>
        </p:blipFill>
        <p:spPr>
          <a:xfrm>
            <a:off x="0" y="4474845"/>
            <a:ext cx="12207240" cy="2383155"/>
          </a:xfrm>
          <a:prstGeom prst="rect">
            <a:avLst/>
          </a:prstGeom>
        </p:spPr>
      </p:pic>
      <p:pic>
        <p:nvPicPr>
          <p:cNvPr id="14" name="图片 13" descr="5"/>
          <p:cNvPicPr>
            <a:picLocks noChangeAspect="1"/>
          </p:cNvPicPr>
          <p:nvPr/>
        </p:nvPicPr>
        <p:blipFill>
          <a:blip r:embed="rId7"/>
          <a:srcRect t="57292"/>
          <a:stretch>
            <a:fillRect/>
          </a:stretch>
        </p:blipFill>
        <p:spPr>
          <a:xfrm flipH="1">
            <a:off x="15557" y="4679982"/>
            <a:ext cx="12191365" cy="2171700"/>
          </a:xfrm>
          <a:prstGeom prst="rect">
            <a:avLst/>
          </a:prstGeom>
        </p:spPr>
      </p:pic>
      <p:pic>
        <p:nvPicPr>
          <p:cNvPr id="6" name="图片 5" descr="33"/>
          <p:cNvPicPr>
            <a:picLocks noChangeAspect="1"/>
          </p:cNvPicPr>
          <p:nvPr/>
        </p:nvPicPr>
        <p:blipFill>
          <a:blip r:embed="rId8"/>
          <a:srcRect b="66182"/>
          <a:stretch>
            <a:fillRect/>
          </a:stretch>
        </p:blipFill>
        <p:spPr>
          <a:xfrm>
            <a:off x="-635" y="0"/>
            <a:ext cx="12192000" cy="1381760"/>
          </a:xfrm>
          <a:prstGeom prst="rect">
            <a:avLst/>
          </a:prstGeom>
        </p:spPr>
      </p:pic>
      <p:pic>
        <p:nvPicPr>
          <p:cNvPr id="18" name="图片 26">
            <a:extLst>
              <a:ext uri="{FF2B5EF4-FFF2-40B4-BE49-F238E27FC236}">
                <a16:creationId xmlns:a16="http://schemas.microsoft.com/office/drawing/2014/main" id="{2E026B92-D451-0FCD-9DBA-43FAFA387F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4723" y="3219292"/>
            <a:ext cx="3444985" cy="3632390"/>
          </a:xfrm>
          <a:prstGeom prst="rect">
            <a:avLst/>
          </a:prstGeom>
        </p:spPr>
      </p:pic>
      <p:pic>
        <p:nvPicPr>
          <p:cNvPr id="4" name="Picture 3">
            <a:extLst>
              <a:ext uri="{FF2B5EF4-FFF2-40B4-BE49-F238E27FC236}">
                <a16:creationId xmlns:a16="http://schemas.microsoft.com/office/drawing/2014/main" id="{34DB9694-3B9C-8FFC-433B-302EA9121CB1}"/>
              </a:ext>
            </a:extLst>
          </p:cNvPr>
          <p:cNvPicPr>
            <a:picLocks noChangeAspect="1"/>
          </p:cNvPicPr>
          <p:nvPr/>
        </p:nvPicPr>
        <p:blipFill>
          <a:blip r:embed="rId10"/>
          <a:stretch>
            <a:fillRect/>
          </a:stretch>
        </p:blipFill>
        <p:spPr>
          <a:xfrm>
            <a:off x="3089875" y="2074985"/>
            <a:ext cx="6151397" cy="938865"/>
          </a:xfrm>
          <a:prstGeom prst="rect">
            <a:avLst/>
          </a:prstGeom>
        </p:spPr>
      </p:pic>
    </p:spTree>
    <p:extLst>
      <p:ext uri="{BB962C8B-B14F-4D97-AF65-F5344CB8AC3E}">
        <p14:creationId xmlns:p14="http://schemas.microsoft.com/office/powerpoint/2010/main" val="251718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pic>
        <p:nvPicPr>
          <p:cNvPr id="16" name="图片 29">
            <a:extLst>
              <a:ext uri="{FF2B5EF4-FFF2-40B4-BE49-F238E27FC236}">
                <a16:creationId xmlns:a16="http://schemas.microsoft.com/office/drawing/2014/main" id="{11C528B8-96E6-4040-A5FD-0C095976A0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23859">
            <a:off x="-540673" y="-836693"/>
            <a:ext cx="3744674" cy="3744674"/>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E4B76D7E-AD51-0E21-C154-1CBE73521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45998" y="833515"/>
            <a:ext cx="6096012" cy="6096012"/>
          </a:xfrm>
          <a:prstGeom prst="rect">
            <a:avLst/>
          </a:prstGeom>
        </p:spPr>
      </p:pic>
      <p:grpSp>
        <p:nvGrpSpPr>
          <p:cNvPr id="3" name="Group 2">
            <a:extLst>
              <a:ext uri="{FF2B5EF4-FFF2-40B4-BE49-F238E27FC236}">
                <a16:creationId xmlns:a16="http://schemas.microsoft.com/office/drawing/2014/main" id="{A237D437-C6E9-2769-6695-CE0412CDE778}"/>
              </a:ext>
            </a:extLst>
          </p:cNvPr>
          <p:cNvGrpSpPr/>
          <p:nvPr/>
        </p:nvGrpSpPr>
        <p:grpSpPr>
          <a:xfrm>
            <a:off x="2816415" y="429565"/>
            <a:ext cx="9099273" cy="1627835"/>
            <a:chOff x="2715572" y="1470803"/>
            <a:chExt cx="13648909" cy="5730692"/>
          </a:xfrm>
        </p:grpSpPr>
        <p:sp>
          <p:nvSpPr>
            <p:cNvPr id="4" name="Hình chữ nhật: Góc Tròn 13">
              <a:extLst>
                <a:ext uri="{FF2B5EF4-FFF2-40B4-BE49-F238E27FC236}">
                  <a16:creationId xmlns:a16="http://schemas.microsoft.com/office/drawing/2014/main" id="{C3C335F2-F6E3-08A3-A4AB-5C68FE92D912}"/>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5" name="Hình chữ nhật: Góc Tròn 12">
              <a:extLst>
                <a:ext uri="{FF2B5EF4-FFF2-40B4-BE49-F238E27FC236}">
                  <a16:creationId xmlns:a16="http://schemas.microsoft.com/office/drawing/2014/main" id="{811221B4-386C-9820-9E6B-6C7FB31FE32D}"/>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6" name="Picture 2">
              <a:extLst>
                <a:ext uri="{FF2B5EF4-FFF2-40B4-BE49-F238E27FC236}">
                  <a16:creationId xmlns:a16="http://schemas.microsoft.com/office/drawing/2014/main" id="{4F247899-C7BD-BAF5-6D1D-EB4AB537A48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15572" y="1470803"/>
              <a:ext cx="1652382" cy="3606949"/>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14">
              <a:extLst>
                <a:ext uri="{FF2B5EF4-FFF2-40B4-BE49-F238E27FC236}">
                  <a16:creationId xmlns:a16="http://schemas.microsoft.com/office/drawing/2014/main" id="{B5E1F5A9-8E35-6355-3426-58F7B537CCDB}"/>
                </a:ext>
              </a:extLst>
            </p:cNvPr>
            <p:cNvSpPr/>
            <p:nvPr/>
          </p:nvSpPr>
          <p:spPr>
            <a:xfrm>
              <a:off x="4115311" y="2520724"/>
              <a:ext cx="11892113" cy="1754326"/>
            </a:xfrm>
            <a:prstGeom prst="rect">
              <a:avLst/>
            </a:prstGeom>
            <a:noFill/>
          </p:spPr>
          <p:txBody>
            <a:bodyPr wrap="square" lIns="60960" tIns="30480" rIns="60960" bIns="30480">
              <a:spAutoFit/>
            </a:bodyPr>
            <a:lstStyle/>
            <a:p>
              <a:pPr algn="just" defTabSz="609630"/>
              <a:r>
                <a:rPr lang="vi-VN" sz="3600" b="1" dirty="0">
                  <a:ln w="0"/>
                  <a:solidFill>
                    <a:prstClr val="black"/>
                  </a:solidFill>
                  <a:latin typeface="Calibri" panose="020F0502020204030204" pitchFamily="34" charset="0"/>
                  <a:cs typeface="Calibri" panose="020F0502020204030204" pitchFamily="34" charset="0"/>
                </a:rPr>
                <a:t>Với phương án 1 nhóm bạn chọn cách gì để viết đoạn văn tưởng tượng?</a:t>
              </a:r>
            </a:p>
          </p:txBody>
        </p:sp>
      </p:grpSp>
      <p:grpSp>
        <p:nvGrpSpPr>
          <p:cNvPr id="8" name="Group 7">
            <a:extLst>
              <a:ext uri="{FF2B5EF4-FFF2-40B4-BE49-F238E27FC236}">
                <a16:creationId xmlns:a16="http://schemas.microsoft.com/office/drawing/2014/main" id="{8D0D189F-D153-C4DD-C697-C94F27BB3C23}"/>
              </a:ext>
            </a:extLst>
          </p:cNvPr>
          <p:cNvGrpSpPr/>
          <p:nvPr/>
        </p:nvGrpSpPr>
        <p:grpSpPr>
          <a:xfrm>
            <a:off x="3006915" y="2353615"/>
            <a:ext cx="9099273" cy="1627835"/>
            <a:chOff x="2715572" y="1470803"/>
            <a:chExt cx="13648909" cy="5730692"/>
          </a:xfrm>
        </p:grpSpPr>
        <p:sp>
          <p:nvSpPr>
            <p:cNvPr id="11" name="Hình chữ nhật: Góc Tròn 13">
              <a:extLst>
                <a:ext uri="{FF2B5EF4-FFF2-40B4-BE49-F238E27FC236}">
                  <a16:creationId xmlns:a16="http://schemas.microsoft.com/office/drawing/2014/main" id="{63CD02F7-EA54-4DE3-A63E-7E2ACCB15AB3}"/>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2" name="Hình chữ nhật: Góc Tròn 12">
              <a:extLst>
                <a:ext uri="{FF2B5EF4-FFF2-40B4-BE49-F238E27FC236}">
                  <a16:creationId xmlns:a16="http://schemas.microsoft.com/office/drawing/2014/main" id="{BC792835-4AB4-31E1-EBDF-7D0FABC1F8F5}"/>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14" name="Picture 2">
              <a:extLst>
                <a:ext uri="{FF2B5EF4-FFF2-40B4-BE49-F238E27FC236}">
                  <a16:creationId xmlns:a16="http://schemas.microsoft.com/office/drawing/2014/main" id="{D83A751C-F479-C562-323B-AC4FF4EC09F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15572" y="1470803"/>
              <a:ext cx="1652382" cy="3606949"/>
            </a:xfrm>
            <a:prstGeom prst="rect">
              <a:avLst/>
            </a:prstGeom>
            <a:noFill/>
            <a:extLst>
              <a:ext uri="{909E8E84-426E-40DD-AFC4-6F175D3DCCD1}">
                <a14:hiddenFill xmlns:a14="http://schemas.microsoft.com/office/drawing/2010/main">
                  <a:solidFill>
                    <a:srgbClr val="FFFFFF"/>
                  </a:solidFill>
                </a14:hiddenFill>
              </a:ext>
            </a:extLst>
          </p:spPr>
        </p:pic>
        <p:sp>
          <p:nvSpPr>
            <p:cNvPr id="19" name="Hình chữ nhật 14">
              <a:extLst>
                <a:ext uri="{FF2B5EF4-FFF2-40B4-BE49-F238E27FC236}">
                  <a16:creationId xmlns:a16="http://schemas.microsoft.com/office/drawing/2014/main" id="{66E77DD8-5C02-C358-41E8-E67780DD5622}"/>
                </a:ext>
              </a:extLst>
            </p:cNvPr>
            <p:cNvSpPr/>
            <p:nvPr/>
          </p:nvSpPr>
          <p:spPr>
            <a:xfrm>
              <a:off x="4086735" y="2788982"/>
              <a:ext cx="11892114" cy="3792279"/>
            </a:xfrm>
            <a:prstGeom prst="rect">
              <a:avLst/>
            </a:prstGeom>
            <a:noFill/>
          </p:spPr>
          <p:txBody>
            <a:bodyPr wrap="square" lIns="60960" tIns="30480" rIns="60960" bIns="30480">
              <a:spAutoFit/>
            </a:bodyPr>
            <a:lstStyle/>
            <a:p>
              <a:pPr algn="just" defTabSz="609630"/>
              <a:r>
                <a:rPr lang="vi-VN" sz="3300" b="1" dirty="0">
                  <a:ln w="0"/>
                  <a:solidFill>
                    <a:prstClr val="black"/>
                  </a:solidFill>
                  <a:latin typeface="Calibri" panose="020F0502020204030204" pitchFamily="34" charset="0"/>
                  <a:cs typeface="Calibri" panose="020F0502020204030204" pitchFamily="34" charset="0"/>
                </a:rPr>
                <a:t>Phương án 2 viết tiếp đoạn kết cho câu chuyện thể hiện qua các cách như thế nào?</a:t>
              </a:r>
            </a:p>
          </p:txBody>
        </p:sp>
      </p:grpSp>
      <p:grpSp>
        <p:nvGrpSpPr>
          <p:cNvPr id="20" name="Group 19">
            <a:extLst>
              <a:ext uri="{FF2B5EF4-FFF2-40B4-BE49-F238E27FC236}">
                <a16:creationId xmlns:a16="http://schemas.microsoft.com/office/drawing/2014/main" id="{B4E45530-0A26-D664-25CE-39EA86EBB83B}"/>
              </a:ext>
            </a:extLst>
          </p:cNvPr>
          <p:cNvGrpSpPr/>
          <p:nvPr/>
        </p:nvGrpSpPr>
        <p:grpSpPr>
          <a:xfrm>
            <a:off x="2968815" y="4106215"/>
            <a:ext cx="9099273" cy="1627835"/>
            <a:chOff x="2715572" y="1470803"/>
            <a:chExt cx="13648909" cy="5730692"/>
          </a:xfrm>
        </p:grpSpPr>
        <p:sp>
          <p:nvSpPr>
            <p:cNvPr id="21" name="Hình chữ nhật: Góc Tròn 13">
              <a:extLst>
                <a:ext uri="{FF2B5EF4-FFF2-40B4-BE49-F238E27FC236}">
                  <a16:creationId xmlns:a16="http://schemas.microsoft.com/office/drawing/2014/main" id="{908D7E98-0F2A-2C5F-2606-AD045C773DF4}"/>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2" name="Hình chữ nhật: Góc Tròn 12">
              <a:extLst>
                <a:ext uri="{FF2B5EF4-FFF2-40B4-BE49-F238E27FC236}">
                  <a16:creationId xmlns:a16="http://schemas.microsoft.com/office/drawing/2014/main" id="{F584A901-D084-60B8-3A22-57DF59F0B70A}"/>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23" name="Picture 2">
              <a:extLst>
                <a:ext uri="{FF2B5EF4-FFF2-40B4-BE49-F238E27FC236}">
                  <a16:creationId xmlns:a16="http://schemas.microsoft.com/office/drawing/2014/main" id="{6425DE84-3C6D-7F0F-9C13-DEEDD6D927E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15572" y="1470803"/>
              <a:ext cx="1652382" cy="3606949"/>
            </a:xfrm>
            <a:prstGeom prst="rect">
              <a:avLst/>
            </a:prstGeom>
            <a:noFill/>
            <a:extLst>
              <a:ext uri="{909E8E84-426E-40DD-AFC4-6F175D3DCCD1}">
                <a14:hiddenFill xmlns:a14="http://schemas.microsoft.com/office/drawing/2010/main">
                  <a:solidFill>
                    <a:srgbClr val="FFFFFF"/>
                  </a:solidFill>
                </a14:hiddenFill>
              </a:ext>
            </a:extLst>
          </p:spPr>
        </p:pic>
        <p:sp>
          <p:nvSpPr>
            <p:cNvPr id="24" name="Hình chữ nhật 14">
              <a:extLst>
                <a:ext uri="{FF2B5EF4-FFF2-40B4-BE49-F238E27FC236}">
                  <a16:creationId xmlns:a16="http://schemas.microsoft.com/office/drawing/2014/main" id="{37F3AD9E-66E4-3F22-3BFD-3B9817627ABE}"/>
                </a:ext>
              </a:extLst>
            </p:cNvPr>
            <p:cNvSpPr/>
            <p:nvPr/>
          </p:nvSpPr>
          <p:spPr>
            <a:xfrm>
              <a:off x="4086735" y="2788982"/>
              <a:ext cx="11892114" cy="3792279"/>
            </a:xfrm>
            <a:prstGeom prst="rect">
              <a:avLst/>
            </a:prstGeom>
            <a:noFill/>
          </p:spPr>
          <p:txBody>
            <a:bodyPr wrap="square" lIns="60960" tIns="30480" rIns="60960" bIns="30480">
              <a:spAutoFit/>
            </a:bodyPr>
            <a:lstStyle/>
            <a:p>
              <a:pPr algn="just" defTabSz="609630"/>
              <a:r>
                <a:rPr lang="vi-VN" sz="3300" b="1" dirty="0">
                  <a:ln w="0"/>
                  <a:solidFill>
                    <a:prstClr val="black"/>
                  </a:solidFill>
                  <a:latin typeface="Calibri" panose="020F0502020204030204" pitchFamily="34" charset="0"/>
                  <a:cs typeface="Calibri" panose="020F0502020204030204" pitchFamily="34" charset="0"/>
                </a:rPr>
                <a:t>Ngoài các phương án trên còn nhóm nào có phương án khác không?</a:t>
              </a:r>
            </a:p>
          </p:txBody>
        </p:sp>
      </p:grpSp>
    </p:spTree>
    <p:extLst>
      <p:ext uri="{BB962C8B-B14F-4D97-AF65-F5344CB8AC3E}">
        <p14:creationId xmlns:p14="http://schemas.microsoft.com/office/powerpoint/2010/main" val="303022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nvGrpSpPr>
          <p:cNvPr id="2" name="Nhóm 24">
            <a:extLst>
              <a:ext uri="{FF2B5EF4-FFF2-40B4-BE49-F238E27FC236}">
                <a16:creationId xmlns:a16="http://schemas.microsoft.com/office/drawing/2014/main" id="{72EDEAEC-6C15-C06A-2E86-64D3F04CEC31}"/>
              </a:ext>
            </a:extLst>
          </p:cNvPr>
          <p:cNvGrpSpPr/>
          <p:nvPr/>
        </p:nvGrpSpPr>
        <p:grpSpPr>
          <a:xfrm>
            <a:off x="751807" y="435901"/>
            <a:ext cx="3058193" cy="797808"/>
            <a:chOff x="9314446" y="568126"/>
            <a:chExt cx="8363953" cy="1196712"/>
          </a:xfrm>
        </p:grpSpPr>
        <p:pic>
          <p:nvPicPr>
            <p:cNvPr id="3" name="Picture 5">
              <a:extLst>
                <a:ext uri="{FF2B5EF4-FFF2-40B4-BE49-F238E27FC236}">
                  <a16:creationId xmlns:a16="http://schemas.microsoft.com/office/drawing/2014/main" id="{60C22F14-30FC-7646-4D94-10B0C912C2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14446" y="626900"/>
              <a:ext cx="8363953" cy="1137938"/>
            </a:xfrm>
            <a:prstGeom prst="rect">
              <a:avLst/>
            </a:prstGeom>
          </p:spPr>
        </p:pic>
        <p:sp>
          <p:nvSpPr>
            <p:cNvPr id="4" name="Hình chữ nhật 20">
              <a:extLst>
                <a:ext uri="{FF2B5EF4-FFF2-40B4-BE49-F238E27FC236}">
                  <a16:creationId xmlns:a16="http://schemas.microsoft.com/office/drawing/2014/main" id="{16B94AD2-A004-A948-D11E-66C786D6119D}"/>
                </a:ext>
              </a:extLst>
            </p:cNvPr>
            <p:cNvSpPr/>
            <p:nvPr/>
          </p:nvSpPr>
          <p:spPr>
            <a:xfrm>
              <a:off x="10689771" y="568126"/>
              <a:ext cx="3779224" cy="110799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2.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Tìm</a:t>
              </a: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 ý</a:t>
              </a:r>
              <a:endParaRPr kumimoji="0" lang="vi-VN" sz="44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graphicFrame>
        <p:nvGraphicFramePr>
          <p:cNvPr id="6" name="Table 5">
            <a:extLst>
              <a:ext uri="{FF2B5EF4-FFF2-40B4-BE49-F238E27FC236}">
                <a16:creationId xmlns:a16="http://schemas.microsoft.com/office/drawing/2014/main" id="{565A9091-AF72-6E78-79A4-2AC433B33439}"/>
              </a:ext>
            </a:extLst>
          </p:cNvPr>
          <p:cNvGraphicFramePr>
            <a:graphicFrameLocks noGrp="1"/>
          </p:cNvGraphicFramePr>
          <p:nvPr/>
        </p:nvGraphicFramePr>
        <p:xfrm>
          <a:off x="447675" y="1362075"/>
          <a:ext cx="11229975" cy="5208785"/>
        </p:xfrm>
        <a:graphic>
          <a:graphicData uri="http://schemas.openxmlformats.org/drawingml/2006/table">
            <a:tbl>
              <a:tblPr firstRow="1" firstCol="1" bandRow="1">
                <a:tableStyleId>{5C22544A-7EE6-4342-B048-85BDC9FD1C3A}</a:tableStyleId>
              </a:tblPr>
              <a:tblGrid>
                <a:gridCol w="2419995">
                  <a:extLst>
                    <a:ext uri="{9D8B030D-6E8A-4147-A177-3AD203B41FA5}">
                      <a16:colId xmlns:a16="http://schemas.microsoft.com/office/drawing/2014/main" val="1426308643"/>
                    </a:ext>
                  </a:extLst>
                </a:gridCol>
                <a:gridCol w="8809980">
                  <a:extLst>
                    <a:ext uri="{9D8B030D-6E8A-4147-A177-3AD203B41FA5}">
                      <a16:colId xmlns:a16="http://schemas.microsoft.com/office/drawing/2014/main" val="655709382"/>
                    </a:ext>
                  </a:extLst>
                </a:gridCol>
              </a:tblGrid>
              <a:tr h="1133475">
                <a:tc>
                  <a:txBody>
                    <a:bodyPr/>
                    <a:lstStyle/>
                    <a:p>
                      <a:pPr marL="0" marR="0" algn="ctr">
                        <a:lnSpc>
                          <a:spcPct val="150000"/>
                        </a:lnSpc>
                        <a:spcBef>
                          <a:spcPts val="100"/>
                        </a:spcBef>
                        <a:spcAft>
                          <a:spcPts val="100"/>
                        </a:spcAft>
                      </a:pPr>
                      <a:r>
                        <a:rPr lang="en-SG" sz="2400" dirty="0" err="1">
                          <a:solidFill>
                            <a:srgbClr val="002060"/>
                          </a:solidFill>
                          <a:effectLst/>
                          <a:latin typeface="Calibri" panose="020F0502020204030204" pitchFamily="34" charset="0"/>
                          <a:cs typeface="Calibri" panose="020F0502020204030204" pitchFamily="34" charset="0"/>
                        </a:rPr>
                        <a:t>Mở</a:t>
                      </a:r>
                      <a:r>
                        <a:rPr lang="en-SG" sz="2400" dirty="0">
                          <a:solidFill>
                            <a:srgbClr val="002060"/>
                          </a:solidFill>
                          <a:effectLst/>
                          <a:latin typeface="Calibri" panose="020F0502020204030204" pitchFamily="34" charset="0"/>
                          <a:cs typeface="Calibri" panose="020F0502020204030204" pitchFamily="34" charset="0"/>
                        </a:rPr>
                        <a:t> </a:t>
                      </a:r>
                      <a:r>
                        <a:rPr lang="en-SG" sz="2400" dirty="0" err="1">
                          <a:solidFill>
                            <a:srgbClr val="002060"/>
                          </a:solidFill>
                          <a:effectLst/>
                          <a:latin typeface="Calibri" panose="020F0502020204030204" pitchFamily="34" charset="0"/>
                          <a:cs typeface="Calibri" panose="020F0502020204030204" pitchFamily="34" charset="0"/>
                        </a:rPr>
                        <a:t>đầu</a:t>
                      </a:r>
                      <a:endParaRPr lang="en-US" sz="2800"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just">
                        <a:lnSpc>
                          <a:spcPct val="150000"/>
                        </a:lnSpc>
                        <a:spcBef>
                          <a:spcPts val="100"/>
                        </a:spcBef>
                        <a:spcAft>
                          <a:spcPts val="100"/>
                        </a:spcAft>
                      </a:pPr>
                      <a:endParaRPr lang="en-US" sz="2800"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4007457"/>
                  </a:ext>
                </a:extLst>
              </a:tr>
              <a:tr h="3283345">
                <a:tc>
                  <a:txBody>
                    <a:bodyPr/>
                    <a:lstStyle/>
                    <a:p>
                      <a:pPr marL="0" marR="0" algn="ctr">
                        <a:lnSpc>
                          <a:spcPct val="150000"/>
                        </a:lnSpc>
                        <a:spcBef>
                          <a:spcPts val="100"/>
                        </a:spcBef>
                        <a:spcAft>
                          <a:spcPts val="100"/>
                        </a:spcAft>
                      </a:pPr>
                      <a:endParaRPr lang="en-SG" sz="2400" dirty="0">
                        <a:solidFill>
                          <a:srgbClr val="002060"/>
                        </a:solidFill>
                        <a:effectLst/>
                        <a:latin typeface="Calibri" panose="020F0502020204030204" pitchFamily="34" charset="0"/>
                        <a:cs typeface="Calibri" panose="020F0502020204030204" pitchFamily="34" charset="0"/>
                      </a:endParaRPr>
                    </a:p>
                    <a:p>
                      <a:pPr marL="0" marR="0" algn="ctr">
                        <a:lnSpc>
                          <a:spcPct val="150000"/>
                        </a:lnSpc>
                        <a:spcBef>
                          <a:spcPts val="100"/>
                        </a:spcBef>
                        <a:spcAft>
                          <a:spcPts val="100"/>
                        </a:spcAft>
                      </a:pPr>
                      <a:endParaRPr lang="en-SG" sz="2400" dirty="0">
                        <a:solidFill>
                          <a:srgbClr val="002060"/>
                        </a:solidFill>
                        <a:effectLst/>
                        <a:latin typeface="Calibri" panose="020F0502020204030204" pitchFamily="34" charset="0"/>
                        <a:cs typeface="Calibri" panose="020F0502020204030204" pitchFamily="34" charset="0"/>
                      </a:endParaRPr>
                    </a:p>
                    <a:p>
                      <a:pPr marL="0" marR="0" algn="ctr">
                        <a:lnSpc>
                          <a:spcPct val="150000"/>
                        </a:lnSpc>
                        <a:spcBef>
                          <a:spcPts val="100"/>
                        </a:spcBef>
                        <a:spcAft>
                          <a:spcPts val="100"/>
                        </a:spcAft>
                      </a:pPr>
                      <a:r>
                        <a:rPr lang="en-SG" sz="2400" dirty="0" err="1">
                          <a:solidFill>
                            <a:srgbClr val="002060"/>
                          </a:solidFill>
                          <a:effectLst/>
                          <a:latin typeface="Calibri" panose="020F0502020204030204" pitchFamily="34" charset="0"/>
                          <a:cs typeface="Calibri" panose="020F0502020204030204" pitchFamily="34" charset="0"/>
                        </a:rPr>
                        <a:t>Triển</a:t>
                      </a:r>
                      <a:r>
                        <a:rPr lang="en-SG" sz="2400" dirty="0">
                          <a:solidFill>
                            <a:srgbClr val="002060"/>
                          </a:solidFill>
                          <a:effectLst/>
                          <a:latin typeface="Calibri" panose="020F0502020204030204" pitchFamily="34" charset="0"/>
                          <a:cs typeface="Calibri" panose="020F0502020204030204" pitchFamily="34" charset="0"/>
                        </a:rPr>
                        <a:t> </a:t>
                      </a:r>
                      <a:r>
                        <a:rPr lang="en-SG" sz="2400" dirty="0" err="1">
                          <a:solidFill>
                            <a:srgbClr val="002060"/>
                          </a:solidFill>
                          <a:effectLst/>
                          <a:latin typeface="Calibri" panose="020F0502020204030204" pitchFamily="34" charset="0"/>
                          <a:cs typeface="Calibri" panose="020F0502020204030204" pitchFamily="34" charset="0"/>
                        </a:rPr>
                        <a:t>khai</a:t>
                      </a:r>
                      <a:endParaRPr lang="en-US" sz="2800"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just">
                        <a:lnSpc>
                          <a:spcPct val="150000"/>
                        </a:lnSpc>
                        <a:spcBef>
                          <a:spcPts val="100"/>
                        </a:spcBef>
                        <a:spcAft>
                          <a:spcPts val="100"/>
                        </a:spcAft>
                      </a:pPr>
                      <a:endParaRPr lang="en-US" sz="2800" b="1"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5580649"/>
                  </a:ext>
                </a:extLst>
              </a:tr>
              <a:tr h="791965">
                <a:tc>
                  <a:txBody>
                    <a:bodyPr/>
                    <a:lstStyle/>
                    <a:p>
                      <a:pPr marL="0" marR="0" algn="ctr">
                        <a:lnSpc>
                          <a:spcPct val="150000"/>
                        </a:lnSpc>
                        <a:spcBef>
                          <a:spcPts val="100"/>
                        </a:spcBef>
                        <a:spcAft>
                          <a:spcPts val="100"/>
                        </a:spcAft>
                      </a:pPr>
                      <a:r>
                        <a:rPr lang="en-SG" sz="2400" dirty="0" err="1">
                          <a:solidFill>
                            <a:srgbClr val="002060"/>
                          </a:solidFill>
                          <a:effectLst/>
                          <a:latin typeface="Calibri" panose="020F0502020204030204" pitchFamily="34" charset="0"/>
                          <a:cs typeface="Calibri" panose="020F0502020204030204" pitchFamily="34" charset="0"/>
                        </a:rPr>
                        <a:t>Kết</a:t>
                      </a:r>
                      <a:r>
                        <a:rPr lang="en-SG" sz="2400" dirty="0">
                          <a:solidFill>
                            <a:srgbClr val="002060"/>
                          </a:solidFill>
                          <a:effectLst/>
                          <a:latin typeface="Calibri" panose="020F0502020204030204" pitchFamily="34" charset="0"/>
                          <a:cs typeface="Calibri" panose="020F0502020204030204" pitchFamily="34" charset="0"/>
                        </a:rPr>
                        <a:t> </a:t>
                      </a:r>
                      <a:r>
                        <a:rPr lang="en-SG" sz="2400" dirty="0" err="1">
                          <a:solidFill>
                            <a:srgbClr val="002060"/>
                          </a:solidFill>
                          <a:effectLst/>
                          <a:latin typeface="Calibri" panose="020F0502020204030204" pitchFamily="34" charset="0"/>
                          <a:cs typeface="Calibri" panose="020F0502020204030204" pitchFamily="34" charset="0"/>
                        </a:rPr>
                        <a:t>thúc</a:t>
                      </a:r>
                      <a:endParaRPr lang="en-US" sz="2800"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just">
                        <a:lnSpc>
                          <a:spcPct val="150000"/>
                        </a:lnSpc>
                        <a:spcBef>
                          <a:spcPts val="100"/>
                        </a:spcBef>
                        <a:spcAft>
                          <a:spcPts val="100"/>
                        </a:spcAft>
                      </a:pPr>
                      <a:endParaRPr lang="en-US" sz="2800" b="1"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9567179"/>
                  </a:ext>
                </a:extLst>
              </a:tr>
            </a:tbl>
          </a:graphicData>
        </a:graphic>
      </p:graphicFrame>
      <p:sp>
        <p:nvSpPr>
          <p:cNvPr id="10" name="TextBox 9">
            <a:extLst>
              <a:ext uri="{FF2B5EF4-FFF2-40B4-BE49-F238E27FC236}">
                <a16:creationId xmlns:a16="http://schemas.microsoft.com/office/drawing/2014/main" id="{CE539F78-6938-4350-A8F6-EC3AA6586696}"/>
              </a:ext>
            </a:extLst>
          </p:cNvPr>
          <p:cNvSpPr txBox="1"/>
          <p:nvPr/>
        </p:nvSpPr>
        <p:spPr>
          <a:xfrm>
            <a:off x="3028949" y="1434584"/>
            <a:ext cx="8772525" cy="954107"/>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30">
              <a:spcBef>
                <a:spcPts val="400"/>
              </a:spcBef>
              <a:spcAft>
                <a:spcPts val="400"/>
              </a:spcAft>
            </a:pPr>
            <a:r>
              <a:rPr lang="vi-VN" sz="2800" b="1" dirty="0">
                <a:latin typeface="Calibri" panose="020F0502020204030204" pitchFamily="34" charset="0"/>
                <a:cs typeface="Calibri" panose="020F0502020204030204" pitchFamily="34" charset="0"/>
              </a:rPr>
              <a:t>Giới thiệu tên câu chuyện đã gợi cho em những liên tưởng, tưởng tượng. </a:t>
            </a:r>
            <a:endParaRPr lang="en-US" sz="2800" b="1"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EA2BA78-23CC-A652-4DF9-E8AD7554B2C9}"/>
              </a:ext>
            </a:extLst>
          </p:cNvPr>
          <p:cNvSpPr txBox="1"/>
          <p:nvPr/>
        </p:nvSpPr>
        <p:spPr>
          <a:xfrm>
            <a:off x="2981324" y="2482334"/>
            <a:ext cx="8772525" cy="954107"/>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30">
              <a:spcBef>
                <a:spcPts val="400"/>
              </a:spcBef>
              <a:spcAft>
                <a:spcPts val="400"/>
              </a:spcAft>
            </a:pPr>
            <a:r>
              <a:rPr lang="vi-VN" sz="2800" b="1" dirty="0">
                <a:latin typeface="Calibri" panose="020F0502020204030204" pitchFamily="34" charset="0"/>
                <a:cs typeface="Calibri" panose="020F0502020204030204" pitchFamily="34" charset="0"/>
              </a:rPr>
              <a:t>Kể, tả lại những gì em đã tưởng tượng về câu chuyện theo phương án đã lựa chọn.</a:t>
            </a:r>
            <a:endParaRPr lang="en-US" sz="2800" b="1"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0DD6098-B8CE-0E34-E519-05910D9922C1}"/>
              </a:ext>
            </a:extLst>
          </p:cNvPr>
          <p:cNvSpPr txBox="1"/>
          <p:nvPr/>
        </p:nvSpPr>
        <p:spPr>
          <a:xfrm>
            <a:off x="3000374" y="3530084"/>
            <a:ext cx="8772525" cy="2021066"/>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30">
              <a:spcBef>
                <a:spcPts val="400"/>
              </a:spcBef>
              <a:spcAft>
                <a:spcPts val="400"/>
              </a:spcAft>
            </a:pPr>
            <a:r>
              <a:rPr lang="vi-VN" sz="2800" b="1" i="1" dirty="0">
                <a:latin typeface="Calibri" panose="020F0502020204030204" pitchFamily="34" charset="0"/>
                <a:cs typeface="Calibri" panose="020F0502020204030204" pitchFamily="34" charset="0"/>
              </a:rPr>
              <a:t>Lưu ý:</a:t>
            </a:r>
          </a:p>
          <a:p>
            <a:pPr lvl="0" defTabSz="609630">
              <a:spcBef>
                <a:spcPts val="400"/>
              </a:spcBef>
              <a:spcAft>
                <a:spcPts val="400"/>
              </a:spcAft>
            </a:pPr>
            <a:r>
              <a:rPr lang="vi-VN" sz="2800" b="1" dirty="0">
                <a:latin typeface="Calibri" panose="020F0502020204030204" pitchFamily="34" charset="0"/>
                <a:cs typeface="Calibri" panose="020F0502020204030204" pitchFamily="34" charset="0"/>
              </a:rPr>
              <a:t>- Cần tạo được sự bất ngờ, thú vị,...cho người đọc.</a:t>
            </a:r>
          </a:p>
          <a:p>
            <a:pPr lvl="0" defTabSz="609630">
              <a:spcBef>
                <a:spcPts val="400"/>
              </a:spcBef>
              <a:spcAft>
                <a:spcPts val="400"/>
              </a:spcAft>
            </a:pPr>
            <a:r>
              <a:rPr lang="vi-VN" sz="2800" b="1" dirty="0">
                <a:latin typeface="Calibri" panose="020F0502020204030204" pitchFamily="34" charset="0"/>
                <a:cs typeface="Calibri" panose="020F0502020204030204" pitchFamily="34" charset="0"/>
              </a:rPr>
              <a:t>- Có thể sử dụng biện pháp nhân hóa, so sánh để lời văn thêm sinh động. </a:t>
            </a:r>
          </a:p>
        </p:txBody>
      </p:sp>
      <p:sp>
        <p:nvSpPr>
          <p:cNvPr id="14" name="TextBox 13">
            <a:extLst>
              <a:ext uri="{FF2B5EF4-FFF2-40B4-BE49-F238E27FC236}">
                <a16:creationId xmlns:a16="http://schemas.microsoft.com/office/drawing/2014/main" id="{DA5F5750-AC35-B8F3-E77A-7CA80FD9D1BA}"/>
              </a:ext>
            </a:extLst>
          </p:cNvPr>
          <p:cNvSpPr txBox="1"/>
          <p:nvPr/>
        </p:nvSpPr>
        <p:spPr>
          <a:xfrm>
            <a:off x="2914649" y="5749409"/>
            <a:ext cx="8772525" cy="954107"/>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30">
              <a:spcBef>
                <a:spcPts val="400"/>
              </a:spcBef>
              <a:spcAft>
                <a:spcPts val="400"/>
              </a:spcAft>
            </a:pPr>
            <a:r>
              <a:rPr lang="vi-VN" sz="2800" b="1" dirty="0">
                <a:latin typeface="Calibri" panose="020F0502020204030204" pitchFamily="34" charset="0"/>
                <a:cs typeface="Calibri" panose="020F0502020204030204" pitchFamily="34" charset="0"/>
              </a:rPr>
              <a:t>Nêu cảm nghĩ hoặc gợi ra những điều tưởng tượng tiếp theo. </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590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pic>
        <p:nvPicPr>
          <p:cNvPr id="16" name="图片 29">
            <a:extLst>
              <a:ext uri="{FF2B5EF4-FFF2-40B4-BE49-F238E27FC236}">
                <a16:creationId xmlns:a16="http://schemas.microsoft.com/office/drawing/2014/main" id="{11C528B8-96E6-4040-A5FD-0C095976A0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23859">
            <a:off x="-540673" y="-836693"/>
            <a:ext cx="3744674" cy="3744674"/>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E4B76D7E-AD51-0E21-C154-1CBE73521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45998" y="833515"/>
            <a:ext cx="6096012" cy="6096012"/>
          </a:xfrm>
          <a:prstGeom prst="rect">
            <a:avLst/>
          </a:prstGeom>
        </p:spPr>
      </p:pic>
      <p:grpSp>
        <p:nvGrpSpPr>
          <p:cNvPr id="3" name="Group 2">
            <a:extLst>
              <a:ext uri="{FF2B5EF4-FFF2-40B4-BE49-F238E27FC236}">
                <a16:creationId xmlns:a16="http://schemas.microsoft.com/office/drawing/2014/main" id="{A237D437-C6E9-2769-6695-CE0412CDE778}"/>
              </a:ext>
            </a:extLst>
          </p:cNvPr>
          <p:cNvGrpSpPr/>
          <p:nvPr/>
        </p:nvGrpSpPr>
        <p:grpSpPr>
          <a:xfrm>
            <a:off x="2868162" y="420067"/>
            <a:ext cx="9047526" cy="999159"/>
            <a:chOff x="2793192" y="1415798"/>
            <a:chExt cx="13571289" cy="5785697"/>
          </a:xfrm>
        </p:grpSpPr>
        <p:sp>
          <p:nvSpPr>
            <p:cNvPr id="4" name="Hình chữ nhật: Góc Tròn 13">
              <a:extLst>
                <a:ext uri="{FF2B5EF4-FFF2-40B4-BE49-F238E27FC236}">
                  <a16:creationId xmlns:a16="http://schemas.microsoft.com/office/drawing/2014/main" id="{C3C335F2-F6E3-08A3-A4AB-5C68FE92D912}"/>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Hình chữ nhật: Góc Tròn 12">
              <a:extLst>
                <a:ext uri="{FF2B5EF4-FFF2-40B4-BE49-F238E27FC236}">
                  <a16:creationId xmlns:a16="http://schemas.microsoft.com/office/drawing/2014/main" id="{811221B4-386C-9820-9E6B-6C7FB31FE32D}"/>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2">
              <a:extLst>
                <a:ext uri="{FF2B5EF4-FFF2-40B4-BE49-F238E27FC236}">
                  <a16:creationId xmlns:a16="http://schemas.microsoft.com/office/drawing/2014/main" id="{4F247899-C7BD-BAF5-6D1D-EB4AB537A48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93192" y="1415798"/>
              <a:ext cx="1652382" cy="5294413"/>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14">
              <a:extLst>
                <a:ext uri="{FF2B5EF4-FFF2-40B4-BE49-F238E27FC236}">
                  <a16:creationId xmlns:a16="http://schemas.microsoft.com/office/drawing/2014/main" id="{B5E1F5A9-8E35-6355-3426-58F7B537CCDB}"/>
                </a:ext>
              </a:extLst>
            </p:cNvPr>
            <p:cNvSpPr/>
            <p:nvPr/>
          </p:nvSpPr>
          <p:spPr>
            <a:xfrm>
              <a:off x="4115310" y="2520724"/>
              <a:ext cx="11892114" cy="216701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Viết đoạn văn theo mấy phần?</a:t>
              </a:r>
            </a:p>
          </p:txBody>
        </p:sp>
      </p:grpSp>
      <p:grpSp>
        <p:nvGrpSpPr>
          <p:cNvPr id="8" name="Group 7">
            <a:extLst>
              <a:ext uri="{FF2B5EF4-FFF2-40B4-BE49-F238E27FC236}">
                <a16:creationId xmlns:a16="http://schemas.microsoft.com/office/drawing/2014/main" id="{8D0D189F-D153-C4DD-C697-C94F27BB3C23}"/>
              </a:ext>
            </a:extLst>
          </p:cNvPr>
          <p:cNvGrpSpPr/>
          <p:nvPr/>
        </p:nvGrpSpPr>
        <p:grpSpPr>
          <a:xfrm>
            <a:off x="2869550" y="1444231"/>
            <a:ext cx="9074713" cy="1041794"/>
            <a:chOff x="2752412" y="1445892"/>
            <a:chExt cx="13612069" cy="5755603"/>
          </a:xfrm>
        </p:grpSpPr>
        <p:sp>
          <p:nvSpPr>
            <p:cNvPr id="11" name="Hình chữ nhật: Góc Tròn 13">
              <a:extLst>
                <a:ext uri="{FF2B5EF4-FFF2-40B4-BE49-F238E27FC236}">
                  <a16:creationId xmlns:a16="http://schemas.microsoft.com/office/drawing/2014/main" id="{63CD02F7-EA54-4DE3-A63E-7E2ACCB15AB3}"/>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ình chữ nhật: Góc Tròn 12">
              <a:extLst>
                <a:ext uri="{FF2B5EF4-FFF2-40B4-BE49-F238E27FC236}">
                  <a16:creationId xmlns:a16="http://schemas.microsoft.com/office/drawing/2014/main" id="{BC792835-4AB4-31E1-EBDF-7D0FABC1F8F5}"/>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4" name="Picture 2">
              <a:extLst>
                <a:ext uri="{FF2B5EF4-FFF2-40B4-BE49-F238E27FC236}">
                  <a16:creationId xmlns:a16="http://schemas.microsoft.com/office/drawing/2014/main" id="{D83A751C-F479-C562-323B-AC4FF4EC09F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52412" y="1445892"/>
              <a:ext cx="1652382" cy="4371051"/>
            </a:xfrm>
            <a:prstGeom prst="rect">
              <a:avLst/>
            </a:prstGeom>
            <a:noFill/>
            <a:extLst>
              <a:ext uri="{909E8E84-426E-40DD-AFC4-6F175D3DCCD1}">
                <a14:hiddenFill xmlns:a14="http://schemas.microsoft.com/office/drawing/2010/main">
                  <a:solidFill>
                    <a:srgbClr val="FFFFFF"/>
                  </a:solidFill>
                </a14:hiddenFill>
              </a:ext>
            </a:extLst>
          </p:spPr>
        </p:pic>
        <p:sp>
          <p:nvSpPr>
            <p:cNvPr id="19" name="Hình chữ nhật 14">
              <a:extLst>
                <a:ext uri="{FF2B5EF4-FFF2-40B4-BE49-F238E27FC236}">
                  <a16:creationId xmlns:a16="http://schemas.microsoft.com/office/drawing/2014/main" id="{66E77DD8-5C02-C358-41E8-E67780DD5622}"/>
                </a:ext>
              </a:extLst>
            </p:cNvPr>
            <p:cNvSpPr/>
            <p:nvPr/>
          </p:nvSpPr>
          <p:spPr>
            <a:xfrm>
              <a:off x="3948774" y="2788982"/>
              <a:ext cx="12030075" cy="1896140"/>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1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Nội dung của từng phần cần những nội dung gì?</a:t>
              </a:r>
            </a:p>
          </p:txBody>
        </p:sp>
      </p:grpSp>
      <p:grpSp>
        <p:nvGrpSpPr>
          <p:cNvPr id="10" name="Group 9">
            <a:extLst>
              <a:ext uri="{FF2B5EF4-FFF2-40B4-BE49-F238E27FC236}">
                <a16:creationId xmlns:a16="http://schemas.microsoft.com/office/drawing/2014/main" id="{B9EB2EEC-D4F0-7D44-DD33-949E0A992167}"/>
              </a:ext>
            </a:extLst>
          </p:cNvPr>
          <p:cNvGrpSpPr/>
          <p:nvPr/>
        </p:nvGrpSpPr>
        <p:grpSpPr>
          <a:xfrm>
            <a:off x="2936225" y="2644381"/>
            <a:ext cx="9074713" cy="1765694"/>
            <a:chOff x="2752412" y="1445892"/>
            <a:chExt cx="13612069" cy="6954326"/>
          </a:xfrm>
        </p:grpSpPr>
        <p:sp>
          <p:nvSpPr>
            <p:cNvPr id="18" name="Hình chữ nhật: Góc Tròn 13">
              <a:extLst>
                <a:ext uri="{FF2B5EF4-FFF2-40B4-BE49-F238E27FC236}">
                  <a16:creationId xmlns:a16="http://schemas.microsoft.com/office/drawing/2014/main" id="{4F363F27-E2C0-F844-C81F-9E441FA88E68}"/>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Hình chữ nhật: Góc Tròn 12">
              <a:extLst>
                <a:ext uri="{FF2B5EF4-FFF2-40B4-BE49-F238E27FC236}">
                  <a16:creationId xmlns:a16="http://schemas.microsoft.com/office/drawing/2014/main" id="{5F399F68-66B3-79D6-2B32-D468DC92245B}"/>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a:extLst>
                <a:ext uri="{FF2B5EF4-FFF2-40B4-BE49-F238E27FC236}">
                  <a16:creationId xmlns:a16="http://schemas.microsoft.com/office/drawing/2014/main" id="{CFB9087F-653D-510E-E716-BEB4E0BD4B6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52412" y="1445892"/>
              <a:ext cx="1652382" cy="4371051"/>
            </a:xfrm>
            <a:prstGeom prst="rect">
              <a:avLst/>
            </a:prstGeom>
            <a:noFill/>
            <a:extLst>
              <a:ext uri="{909E8E84-426E-40DD-AFC4-6F175D3DCCD1}">
                <a14:hiddenFill xmlns:a14="http://schemas.microsoft.com/office/drawing/2010/main">
                  <a:solidFill>
                    <a:srgbClr val="FFFFFF"/>
                  </a:solidFill>
                </a14:hiddenFill>
              </a:ext>
            </a:extLst>
          </p:spPr>
        </p:pic>
        <p:sp>
          <p:nvSpPr>
            <p:cNvPr id="27" name="Hình chữ nhật 14">
              <a:extLst>
                <a:ext uri="{FF2B5EF4-FFF2-40B4-BE49-F238E27FC236}">
                  <a16:creationId xmlns:a16="http://schemas.microsoft.com/office/drawing/2014/main" id="{81DFBEC7-874D-DBFD-D01A-1E92F5D12D1B}"/>
                </a:ext>
              </a:extLst>
            </p:cNvPr>
            <p:cNvSpPr/>
            <p:nvPr/>
          </p:nvSpPr>
          <p:spPr>
            <a:xfrm>
              <a:off x="3948774" y="2788981"/>
              <a:ext cx="12030075" cy="5611237"/>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1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Các nội dung đó được thể hiện qua các ý như thế nào?</a:t>
              </a:r>
            </a:p>
          </p:txBody>
        </p:sp>
      </p:grpSp>
      <p:grpSp>
        <p:nvGrpSpPr>
          <p:cNvPr id="28" name="Group 27">
            <a:extLst>
              <a:ext uri="{FF2B5EF4-FFF2-40B4-BE49-F238E27FC236}">
                <a16:creationId xmlns:a16="http://schemas.microsoft.com/office/drawing/2014/main" id="{BFD9CE31-7648-DA6E-7E7C-443C2DD59B69}"/>
              </a:ext>
            </a:extLst>
          </p:cNvPr>
          <p:cNvGrpSpPr/>
          <p:nvPr/>
        </p:nvGrpSpPr>
        <p:grpSpPr>
          <a:xfrm>
            <a:off x="2840975" y="4092181"/>
            <a:ext cx="9074713" cy="1461446"/>
            <a:chOff x="2752412" y="1445892"/>
            <a:chExt cx="13612069" cy="5756021"/>
          </a:xfrm>
        </p:grpSpPr>
        <p:sp>
          <p:nvSpPr>
            <p:cNvPr id="29" name="Hình chữ nhật: Góc Tròn 13">
              <a:extLst>
                <a:ext uri="{FF2B5EF4-FFF2-40B4-BE49-F238E27FC236}">
                  <a16:creationId xmlns:a16="http://schemas.microsoft.com/office/drawing/2014/main" id="{3AF26B54-23E1-057E-D583-F802E9BFF1DF}"/>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Hình chữ nhật: Góc Tròn 12">
              <a:extLst>
                <a:ext uri="{FF2B5EF4-FFF2-40B4-BE49-F238E27FC236}">
                  <a16:creationId xmlns:a16="http://schemas.microsoft.com/office/drawing/2014/main" id="{76576232-128D-D651-072F-0771EA45029E}"/>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1" name="Picture 2">
              <a:extLst>
                <a:ext uri="{FF2B5EF4-FFF2-40B4-BE49-F238E27FC236}">
                  <a16:creationId xmlns:a16="http://schemas.microsoft.com/office/drawing/2014/main" id="{B2E24179-4F7E-C22D-5D29-9C10EBA92EC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52412" y="1445892"/>
              <a:ext cx="1652382" cy="4371051"/>
            </a:xfrm>
            <a:prstGeom prst="rect">
              <a:avLst/>
            </a:prstGeom>
            <a:noFill/>
            <a:extLst>
              <a:ext uri="{909E8E84-426E-40DD-AFC4-6F175D3DCCD1}">
                <a14:hiddenFill xmlns:a14="http://schemas.microsoft.com/office/drawing/2010/main">
                  <a:solidFill>
                    <a:srgbClr val="FFFFFF"/>
                  </a:solidFill>
                </a14:hiddenFill>
              </a:ext>
            </a:extLst>
          </p:spPr>
        </p:pic>
        <p:sp>
          <p:nvSpPr>
            <p:cNvPr id="32" name="Hình chữ nhật 14">
              <a:extLst>
                <a:ext uri="{FF2B5EF4-FFF2-40B4-BE49-F238E27FC236}">
                  <a16:creationId xmlns:a16="http://schemas.microsoft.com/office/drawing/2014/main" id="{9C29430D-2DA1-C1DE-3850-66E44F443842}"/>
                </a:ext>
              </a:extLst>
            </p:cNvPr>
            <p:cNvSpPr/>
            <p:nvPr/>
          </p:nvSpPr>
          <p:spPr>
            <a:xfrm>
              <a:off x="3963062" y="3201644"/>
              <a:ext cx="12030075" cy="400026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1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Để đoạn văn hay và hấp dẫn hơn thì cần lưu ý gì</a:t>
              </a:r>
              <a:r>
                <a:rPr kumimoji="0" lang="en-US" sz="31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a:t>
              </a:r>
              <a:endParaRPr kumimoji="0" lang="vi-VN" sz="31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68811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0">
            <a:extLst>
              <a:ext uri="{FF2B5EF4-FFF2-40B4-BE49-F238E27FC236}">
                <a16:creationId xmlns:a16="http://schemas.microsoft.com/office/drawing/2014/main" id="{627B3535-15EB-47F9-AA05-4227AF6F48F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Effect>
                      <a14:brightnessContrast contrast="40000"/>
                    </a14:imgEffect>
                  </a14:imgLayer>
                </a14:imgProps>
              </a:ext>
            </a:extLst>
          </a:blip>
          <a:stretch>
            <a:fillRect/>
          </a:stretch>
        </p:blipFill>
        <p:spPr>
          <a:xfrm>
            <a:off x="1085335" y="1146901"/>
            <a:ext cx="10039865" cy="5446491"/>
          </a:xfrm>
          <a:prstGeom prst="rect">
            <a:avLst/>
          </a:prstGeom>
        </p:spPr>
      </p:pic>
      <p:grpSp>
        <p:nvGrpSpPr>
          <p:cNvPr id="3" name="Nhóm 23">
            <a:extLst>
              <a:ext uri="{FF2B5EF4-FFF2-40B4-BE49-F238E27FC236}">
                <a16:creationId xmlns:a16="http://schemas.microsoft.com/office/drawing/2014/main" id="{59918D54-005F-454A-BE92-BAB852711E00}"/>
              </a:ext>
            </a:extLst>
          </p:cNvPr>
          <p:cNvGrpSpPr/>
          <p:nvPr/>
        </p:nvGrpSpPr>
        <p:grpSpPr>
          <a:xfrm>
            <a:off x="203200" y="76200"/>
            <a:ext cx="11734800" cy="6705600"/>
            <a:chOff x="304800" y="266700"/>
            <a:chExt cx="17602200" cy="9623388"/>
          </a:xfrm>
        </p:grpSpPr>
        <p:sp>
          <p:nvSpPr>
            <p:cNvPr id="4" name="Hình chữ nhật: Góc Tròn 5">
              <a:extLst>
                <a:ext uri="{FF2B5EF4-FFF2-40B4-BE49-F238E27FC236}">
                  <a16:creationId xmlns:a16="http://schemas.microsoft.com/office/drawing/2014/main" id="{26ED6DC9-77BF-4691-89CA-2309E606186C}"/>
                </a:ext>
              </a:extLst>
            </p:cNvPr>
            <p:cNvSpPr/>
            <p:nvPr/>
          </p:nvSpPr>
          <p:spPr>
            <a:xfrm>
              <a:off x="304800" y="266700"/>
              <a:ext cx="17602200" cy="9623388"/>
            </a:xfrm>
            <a:prstGeom prst="roundRect">
              <a:avLst>
                <a:gd name="adj" fmla="val 2893"/>
              </a:avLst>
            </a:prstGeom>
            <a:solidFill>
              <a:srgbClr val="71A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5" name="Hình chữ nhật 14">
              <a:extLst>
                <a:ext uri="{FF2B5EF4-FFF2-40B4-BE49-F238E27FC236}">
                  <a16:creationId xmlns:a16="http://schemas.microsoft.com/office/drawing/2014/main" id="{42F87FC9-F48C-445F-8546-AE013D34D678}"/>
                </a:ext>
              </a:extLst>
            </p:cNvPr>
            <p:cNvSpPr/>
            <p:nvPr/>
          </p:nvSpPr>
          <p:spPr>
            <a:xfrm>
              <a:off x="609600" y="495300"/>
              <a:ext cx="17068800" cy="9144000"/>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7" name="Nhóm 1">
            <a:extLst>
              <a:ext uri="{FF2B5EF4-FFF2-40B4-BE49-F238E27FC236}">
                <a16:creationId xmlns:a16="http://schemas.microsoft.com/office/drawing/2014/main" id="{B31F9F75-B476-495F-A594-D354CF9E8EC1}"/>
              </a:ext>
            </a:extLst>
          </p:cNvPr>
          <p:cNvGrpSpPr/>
          <p:nvPr/>
        </p:nvGrpSpPr>
        <p:grpSpPr>
          <a:xfrm>
            <a:off x="4711149" y="0"/>
            <a:ext cx="2501802" cy="1044677"/>
            <a:chOff x="9336088" y="460567"/>
            <a:chExt cx="8539048" cy="2223485"/>
          </a:xfrm>
        </p:grpSpPr>
        <p:pic>
          <p:nvPicPr>
            <p:cNvPr id="8" name="Picture 2">
              <a:extLst>
                <a:ext uri="{FF2B5EF4-FFF2-40B4-BE49-F238E27FC236}">
                  <a16:creationId xmlns:a16="http://schemas.microsoft.com/office/drawing/2014/main" id="{E7BC860E-4F4D-4E6F-A74E-6211621B20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36088" y="460567"/>
              <a:ext cx="8266111" cy="2223485"/>
            </a:xfrm>
            <a:prstGeom prst="rect">
              <a:avLst/>
            </a:prstGeom>
          </p:spPr>
        </p:pic>
        <p:sp>
          <p:nvSpPr>
            <p:cNvPr id="9" name="Hình chữ nhật 3">
              <a:extLst>
                <a:ext uri="{FF2B5EF4-FFF2-40B4-BE49-F238E27FC236}">
                  <a16:creationId xmlns:a16="http://schemas.microsoft.com/office/drawing/2014/main" id="{18BB7A6A-E02E-4F3F-8016-932C37CB39E8}"/>
                </a:ext>
              </a:extLst>
            </p:cNvPr>
            <p:cNvSpPr/>
            <p:nvPr/>
          </p:nvSpPr>
          <p:spPr>
            <a:xfrm>
              <a:off x="10523424" y="612626"/>
              <a:ext cx="7351712" cy="1703182"/>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en-US" sz="4800" b="0" i="0" u="none" strike="noStrike" kern="120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Ví</a:t>
              </a:r>
              <a:r>
                <a:rPr kumimoji="0" lang="en-US" sz="4800" b="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4800" b="0" i="0" u="none" strike="noStrike" kern="120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dụ</a:t>
              </a:r>
              <a:r>
                <a:rPr kumimoji="0" lang="en-US" sz="4800" b="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a:t>
              </a:r>
              <a:endParaRPr kumimoji="0" lang="vi-VN" sz="4800" b="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endParaRPr>
            </a:p>
          </p:txBody>
        </p:sp>
      </p:grpSp>
      <p:grpSp>
        <p:nvGrpSpPr>
          <p:cNvPr id="37" name="Nhóm 25">
            <a:extLst>
              <a:ext uri="{FF2B5EF4-FFF2-40B4-BE49-F238E27FC236}">
                <a16:creationId xmlns:a16="http://schemas.microsoft.com/office/drawing/2014/main" id="{E0EA7874-9920-7127-6080-EB0F8489EE30}"/>
              </a:ext>
            </a:extLst>
          </p:cNvPr>
          <p:cNvGrpSpPr/>
          <p:nvPr/>
        </p:nvGrpSpPr>
        <p:grpSpPr>
          <a:xfrm>
            <a:off x="1745165" y="1032003"/>
            <a:ext cx="9803270" cy="1046894"/>
            <a:chOff x="11988553" y="2551351"/>
            <a:chExt cx="5533253" cy="1694573"/>
          </a:xfrm>
        </p:grpSpPr>
        <p:sp>
          <p:nvSpPr>
            <p:cNvPr id="38" name="Hình chữ nhật: Góc Tròn 26">
              <a:extLst>
                <a:ext uri="{FF2B5EF4-FFF2-40B4-BE49-F238E27FC236}">
                  <a16:creationId xmlns:a16="http://schemas.microsoft.com/office/drawing/2014/main" id="{289049DB-AA85-F1FD-A0EF-D61853C01734}"/>
                </a:ext>
              </a:extLst>
            </p:cNvPr>
            <p:cNvSpPr/>
            <p:nvPr/>
          </p:nvSpPr>
          <p:spPr>
            <a:xfrm>
              <a:off x="11988553" y="2551351"/>
              <a:ext cx="5490853"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2933"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9" name="Hình chữ nhật 27">
              <a:extLst>
                <a:ext uri="{FF2B5EF4-FFF2-40B4-BE49-F238E27FC236}">
                  <a16:creationId xmlns:a16="http://schemas.microsoft.com/office/drawing/2014/main" id="{71559AA1-B208-D760-886F-F5CC9FEB773E}"/>
                </a:ext>
              </a:extLst>
            </p:cNvPr>
            <p:cNvSpPr/>
            <p:nvPr/>
          </p:nvSpPr>
          <p:spPr>
            <a:xfrm>
              <a:off x="12030953" y="2655967"/>
              <a:ext cx="5490853" cy="1560780"/>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2933" b="1" i="0" u="none" strike="noStrike" kern="1200" cap="none" spc="0" normalizeH="0" baseline="0" noProof="0" dirty="0">
                  <a:ln w="0"/>
                  <a:solidFill>
                    <a:prstClr val="black"/>
                  </a:solidFill>
                  <a:effectLst/>
                  <a:uLnTx/>
                  <a:uFillTx/>
                  <a:latin typeface="Arial" panose="020B0604020202020204" pitchFamily="34" charset="0"/>
                  <a:ea typeface="+mn-ea"/>
                  <a:cs typeface="Arial"/>
                  <a:sym typeface="Arial"/>
                </a:rPr>
                <a:t>Mở bài: </a:t>
              </a:r>
              <a:r>
                <a:rPr kumimoji="0" lang="vi-VN" sz="2933" i="0" u="none" strike="noStrike" kern="1200" cap="none" spc="0" normalizeH="0" baseline="0" noProof="0" dirty="0">
                  <a:ln w="0"/>
                  <a:solidFill>
                    <a:prstClr val="black"/>
                  </a:solidFill>
                  <a:effectLst/>
                  <a:uLnTx/>
                  <a:uFillTx/>
                  <a:latin typeface="Arial" panose="020B0604020202020204" pitchFamily="34" charset="0"/>
                  <a:ea typeface="+mn-ea"/>
                  <a:cs typeface="Arial"/>
                  <a:sym typeface="Arial"/>
                </a:rPr>
                <a:t>Trong các câu chuyện đã được nghe, em thích nhất là câu chuyện Sự tích cây vú sữa.</a:t>
              </a:r>
            </a:p>
          </p:txBody>
        </p:sp>
      </p:grpSp>
      <p:grpSp>
        <p:nvGrpSpPr>
          <p:cNvPr id="40" name="Nhóm 28">
            <a:extLst>
              <a:ext uri="{FF2B5EF4-FFF2-40B4-BE49-F238E27FC236}">
                <a16:creationId xmlns:a16="http://schemas.microsoft.com/office/drawing/2014/main" id="{873E8B7B-C657-2A18-F4B5-7CF9F2996D20}"/>
              </a:ext>
            </a:extLst>
          </p:cNvPr>
          <p:cNvGrpSpPr/>
          <p:nvPr/>
        </p:nvGrpSpPr>
        <p:grpSpPr>
          <a:xfrm>
            <a:off x="1751402" y="2285978"/>
            <a:ext cx="9919898" cy="2289305"/>
            <a:chOff x="11072435" y="4357595"/>
            <a:chExt cx="6226676" cy="1694573"/>
          </a:xfrm>
        </p:grpSpPr>
        <p:sp>
          <p:nvSpPr>
            <p:cNvPr id="41" name="Hình chữ nhật: Góc Tròn 29">
              <a:extLst>
                <a:ext uri="{FF2B5EF4-FFF2-40B4-BE49-F238E27FC236}">
                  <a16:creationId xmlns:a16="http://schemas.microsoft.com/office/drawing/2014/main" id="{2C2C2F16-BAE9-2E45-39B3-D97F2403F5D8}"/>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867"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Hình chữ nhật 30">
              <a:extLst>
                <a:ext uri="{FF2B5EF4-FFF2-40B4-BE49-F238E27FC236}">
                  <a16:creationId xmlns:a16="http://schemas.microsoft.com/office/drawing/2014/main" id="{35310183-E7DE-A28C-DD2A-919F75F3CEF9}"/>
                </a:ext>
              </a:extLst>
            </p:cNvPr>
            <p:cNvSpPr/>
            <p:nvPr/>
          </p:nvSpPr>
          <p:spPr>
            <a:xfrm>
              <a:off x="11105869" y="4444184"/>
              <a:ext cx="6135215" cy="1480831"/>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err="1">
                  <a:ln w="0"/>
                  <a:solidFill>
                    <a:prstClr val="black"/>
                  </a:solidFill>
                  <a:effectLst/>
                  <a:uLnTx/>
                  <a:uFillTx/>
                  <a:latin typeface="Calibri" panose="020F0502020204030204" pitchFamily="34" charset="0"/>
                  <a:cs typeface="Calibri" panose="020F0502020204030204" pitchFamily="34" charset="0"/>
                  <a:sym typeface="Arial"/>
                </a:rPr>
                <a:t>Thân</a:t>
              </a:r>
              <a:r>
                <a:rPr kumimoji="0" lang="en-US" sz="21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 </a:t>
              </a:r>
              <a:r>
                <a:rPr kumimoji="0" lang="en-US" sz="2100" b="1" i="0" u="none" strike="noStrike" kern="1200" cap="none" spc="0" normalizeH="0" baseline="0" noProof="0" dirty="0" err="1">
                  <a:ln w="0"/>
                  <a:solidFill>
                    <a:prstClr val="black"/>
                  </a:solidFill>
                  <a:effectLst/>
                  <a:uLnTx/>
                  <a:uFillTx/>
                  <a:latin typeface="Calibri" panose="020F0502020204030204" pitchFamily="34" charset="0"/>
                  <a:cs typeface="Calibri" panose="020F0502020204030204" pitchFamily="34" charset="0"/>
                  <a:sym typeface="Arial"/>
                </a:rPr>
                <a:t>bài</a:t>
              </a:r>
              <a:r>
                <a:rPr kumimoji="0" lang="en-US" sz="21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 </a:t>
              </a:r>
              <a:r>
                <a:rPr kumimoji="0" lang="vi-VN" sz="21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Ngày xưa, có một cậu bé được mẹ cưng chiều nên rất nghịch và ham chơi. Một lần, bị mẹ mắng, cậu vùng vằng bỏ đi. Cậu la cà khắp nơi, mẹ cậu ở nhà không biết cậu ở đâu nên buồn lắm. Ngày ngày mẹ ngồi trên bậc cửa ngóng cậu về. Một thời gian trôi qua mà cậu vẫn không về. V</a:t>
              </a:r>
              <a:r>
                <a:rPr lang="en-US" sz="2100" dirty="0">
                  <a:ln w="0"/>
                  <a:solidFill>
                    <a:prstClr val="black"/>
                  </a:solidFill>
                  <a:latin typeface="Calibri" panose="020F0502020204030204" pitchFamily="34" charset="0"/>
                  <a:cs typeface="Calibri" panose="020F0502020204030204" pitchFamily="34" charset="0"/>
                  <a:sym typeface="Arial"/>
                </a:rPr>
                <a:t>ì</a:t>
              </a:r>
              <a:r>
                <a:rPr kumimoji="0" lang="vi-VN" sz="21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 quá đau buồn và kiệt sức, mẹ cậu gục xuống. Không biết cậu đã đi bao lâu. Một hôm, vừa đói vừa rét, lại bị trẻ lớn hơn đánh, cậu mới nhớ đến mẹ.</a:t>
              </a:r>
              <a:endParaRPr kumimoji="0" lang="en-US" sz="21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l" defTabSz="609630" rtl="0" eaLnBrk="1" fontAlgn="auto" latinLnBrk="0" hangingPunct="1">
                <a:lnSpc>
                  <a:spcPct val="100000"/>
                </a:lnSpc>
                <a:spcBef>
                  <a:spcPts val="0"/>
                </a:spcBef>
                <a:spcAft>
                  <a:spcPts val="0"/>
                </a:spcAft>
                <a:buClrTx/>
                <a:buSzTx/>
                <a:buFont typeface="Arial"/>
                <a:buNone/>
                <a:tabLst/>
                <a:defRPr/>
              </a:pPr>
              <a:r>
                <a:rPr lang="en-US" sz="2100" dirty="0">
                  <a:ln w="0"/>
                  <a:solidFill>
                    <a:prstClr val="black"/>
                  </a:solidFill>
                  <a:latin typeface="Calibri" panose="020F0502020204030204" pitchFamily="34" charset="0"/>
                  <a:cs typeface="Calibri" panose="020F0502020204030204" pitchFamily="34" charset="0"/>
                  <a:sym typeface="Arial"/>
                </a:rPr>
                <a:t>............................</a:t>
              </a:r>
              <a:endParaRPr kumimoji="0" lang="vi-VN" sz="21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endParaRPr>
            </a:p>
          </p:txBody>
        </p:sp>
      </p:grpSp>
      <p:grpSp>
        <p:nvGrpSpPr>
          <p:cNvPr id="43" name="Nhóm 31">
            <a:extLst>
              <a:ext uri="{FF2B5EF4-FFF2-40B4-BE49-F238E27FC236}">
                <a16:creationId xmlns:a16="http://schemas.microsoft.com/office/drawing/2014/main" id="{F0AC7CD5-B7A9-C7A8-D6BA-F919558EF78A}"/>
              </a:ext>
            </a:extLst>
          </p:cNvPr>
          <p:cNvGrpSpPr/>
          <p:nvPr/>
        </p:nvGrpSpPr>
        <p:grpSpPr>
          <a:xfrm>
            <a:off x="1756197" y="4715204"/>
            <a:ext cx="9875822" cy="1538883"/>
            <a:chOff x="11072435" y="6210300"/>
            <a:chExt cx="6453565" cy="1739179"/>
          </a:xfrm>
        </p:grpSpPr>
        <p:sp>
          <p:nvSpPr>
            <p:cNvPr id="44" name="Hình chữ nhật: Góc Tròn 32">
              <a:extLst>
                <a:ext uri="{FF2B5EF4-FFF2-40B4-BE49-F238E27FC236}">
                  <a16:creationId xmlns:a16="http://schemas.microsoft.com/office/drawing/2014/main" id="{C434C3D0-6AF0-218D-3901-6AAD64044BDD}"/>
                </a:ext>
              </a:extLst>
            </p:cNvPr>
            <p:cNvSpPr/>
            <p:nvPr/>
          </p:nvSpPr>
          <p:spPr>
            <a:xfrm flipV="1">
              <a:off x="11072435" y="6217421"/>
              <a:ext cx="6406972"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867"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5" name="Hình chữ nhật 33">
              <a:extLst>
                <a:ext uri="{FF2B5EF4-FFF2-40B4-BE49-F238E27FC236}">
                  <a16:creationId xmlns:a16="http://schemas.microsoft.com/office/drawing/2014/main" id="{86541A3E-65A5-3690-8019-95B5D8720E8B}"/>
                </a:ext>
              </a:extLst>
            </p:cNvPr>
            <p:cNvSpPr/>
            <p:nvPr/>
          </p:nvSpPr>
          <p:spPr>
            <a:xfrm>
              <a:off x="11119028" y="6210300"/>
              <a:ext cx="6406972" cy="1739179"/>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Kết bài: </a:t>
              </a:r>
              <a:r>
                <a:rPr kumimoji="0" lang="vi-VN" sz="24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Câu chuyện trên đã để lại cho chúng ta một bài học sâu sắc về sự biết ơn công lao sinh thành của cha mẹ. Là một người con, chúng ta nên thấu hiểu sự yêu thương, hy sinh của cha mẹ. Vì thế hãy cố gắng trở thành một người con ngoan các bạn nhé!</a:t>
              </a:r>
            </a:p>
          </p:txBody>
        </p:sp>
      </p:grpSp>
      <p:sp>
        <p:nvSpPr>
          <p:cNvPr id="46" name="Hình tự do: Hình 41">
            <a:extLst>
              <a:ext uri="{FF2B5EF4-FFF2-40B4-BE49-F238E27FC236}">
                <a16:creationId xmlns:a16="http://schemas.microsoft.com/office/drawing/2014/main" id="{BD27ECBC-137B-B052-4544-89ADFB7868CE}"/>
              </a:ext>
            </a:extLst>
          </p:cNvPr>
          <p:cNvSpPr/>
          <p:nvPr/>
        </p:nvSpPr>
        <p:spPr>
          <a:xfrm>
            <a:off x="989413" y="1765005"/>
            <a:ext cx="796857" cy="1458715"/>
          </a:xfrm>
          <a:custGeom>
            <a:avLst/>
            <a:gdLst>
              <a:gd name="connsiteX0" fmla="*/ 21080 w 1140443"/>
              <a:gd name="connsiteY0" fmla="*/ 1716784 h 1767101"/>
              <a:gd name="connsiteX1" fmla="*/ 21080 w 1140443"/>
              <a:gd name="connsiteY1" fmla="*/ 1621534 h 1767101"/>
              <a:gd name="connsiteX2" fmla="*/ 240155 w 1140443"/>
              <a:gd name="connsiteY2" fmla="*/ 488059 h 1767101"/>
              <a:gd name="connsiteX3" fmla="*/ 1078355 w 1140443"/>
              <a:gd name="connsiteY3" fmla="*/ 30859 h 1767101"/>
              <a:gd name="connsiteX4" fmla="*/ 1078355 w 1140443"/>
              <a:gd name="connsiteY4" fmla="*/ 40384 h 1767101"/>
              <a:gd name="connsiteX5" fmla="*/ 1078355 w 1140443"/>
              <a:gd name="connsiteY5" fmla="*/ 40384 h 176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0443" h="1767101">
                <a:moveTo>
                  <a:pt x="21080" y="1716784"/>
                </a:moveTo>
                <a:cubicBezTo>
                  <a:pt x="2823" y="1771553"/>
                  <a:pt x="-15433" y="1826322"/>
                  <a:pt x="21080" y="1621534"/>
                </a:cubicBezTo>
                <a:cubicBezTo>
                  <a:pt x="57593" y="1416746"/>
                  <a:pt x="63943" y="753171"/>
                  <a:pt x="240155" y="488059"/>
                </a:cubicBezTo>
                <a:cubicBezTo>
                  <a:pt x="416368" y="222946"/>
                  <a:pt x="1078355" y="30859"/>
                  <a:pt x="1078355" y="30859"/>
                </a:cubicBezTo>
                <a:cubicBezTo>
                  <a:pt x="1218055" y="-43753"/>
                  <a:pt x="1078355" y="40384"/>
                  <a:pt x="1078355" y="40384"/>
                </a:cubicBezTo>
                <a:lnTo>
                  <a:pt x="1078355" y="40384"/>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cxnSp>
        <p:nvCxnSpPr>
          <p:cNvPr id="47" name="Đường nối Thẳng 43">
            <a:extLst>
              <a:ext uri="{FF2B5EF4-FFF2-40B4-BE49-F238E27FC236}">
                <a16:creationId xmlns:a16="http://schemas.microsoft.com/office/drawing/2014/main" id="{F39E24FC-1218-6EFF-766D-F2E5AF8D49E6}"/>
              </a:ext>
            </a:extLst>
          </p:cNvPr>
          <p:cNvCxnSpPr>
            <a:cxnSpLocks/>
          </p:cNvCxnSpPr>
          <p:nvPr/>
        </p:nvCxnSpPr>
        <p:spPr>
          <a:xfrm>
            <a:off x="1317133" y="3507109"/>
            <a:ext cx="370473" cy="0"/>
          </a:xfrm>
          <a:prstGeom prst="lin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cxnSp>
      <p:sp>
        <p:nvSpPr>
          <p:cNvPr id="48" name="Hình tự do: Hình 46">
            <a:extLst>
              <a:ext uri="{FF2B5EF4-FFF2-40B4-BE49-F238E27FC236}">
                <a16:creationId xmlns:a16="http://schemas.microsoft.com/office/drawing/2014/main" id="{047B84E0-6022-9497-9876-08B83C1665F7}"/>
              </a:ext>
            </a:extLst>
          </p:cNvPr>
          <p:cNvSpPr/>
          <p:nvPr/>
        </p:nvSpPr>
        <p:spPr>
          <a:xfrm>
            <a:off x="882741" y="4284169"/>
            <a:ext cx="866967" cy="1460500"/>
          </a:xfrm>
          <a:custGeom>
            <a:avLst/>
            <a:gdLst>
              <a:gd name="connsiteX0" fmla="*/ 0 w 1295400"/>
              <a:gd name="connsiteY0" fmla="*/ 0 h 2190750"/>
              <a:gd name="connsiteX1" fmla="*/ 276225 w 1295400"/>
              <a:gd name="connsiteY1" fmla="*/ 1447800 h 2190750"/>
              <a:gd name="connsiteX2" fmla="*/ 1295400 w 1295400"/>
              <a:gd name="connsiteY2" fmla="*/ 2190750 h 2190750"/>
              <a:gd name="connsiteX3" fmla="*/ 1295400 w 1295400"/>
              <a:gd name="connsiteY3" fmla="*/ 2190750 h 2190750"/>
              <a:gd name="connsiteX4" fmla="*/ 1295400 w 1295400"/>
              <a:gd name="connsiteY4" fmla="*/ 2190750 h 2190750"/>
              <a:gd name="connsiteX5" fmla="*/ 1295400 w 1295400"/>
              <a:gd name="connsiteY5" fmla="*/ 2190750 h 2190750"/>
              <a:gd name="connsiteX6" fmla="*/ 1295400 w 1295400"/>
              <a:gd name="connsiteY6" fmla="*/ 219075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0" h="2190750">
                <a:moveTo>
                  <a:pt x="0" y="0"/>
                </a:moveTo>
                <a:cubicBezTo>
                  <a:pt x="30162" y="541337"/>
                  <a:pt x="60325" y="1082675"/>
                  <a:pt x="276225" y="1447800"/>
                </a:cubicBezTo>
                <a:cubicBezTo>
                  <a:pt x="492125" y="1812925"/>
                  <a:pt x="1295400" y="2190750"/>
                  <a:pt x="1295400" y="2190750"/>
                </a:cubicBezTo>
                <a:lnTo>
                  <a:pt x="1295400" y="2190750"/>
                </a:lnTo>
                <a:lnTo>
                  <a:pt x="1295400" y="2190750"/>
                </a:lnTo>
                <a:lnTo>
                  <a:pt x="1295400" y="2190750"/>
                </a:lnTo>
                <a:lnTo>
                  <a:pt x="1295400" y="2190750"/>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pic>
        <p:nvPicPr>
          <p:cNvPr id="52" name="Picture 51">
            <a:extLst>
              <a:ext uri="{FF2B5EF4-FFF2-40B4-BE49-F238E27FC236}">
                <a16:creationId xmlns:a16="http://schemas.microsoft.com/office/drawing/2014/main" id="{D79EEC2F-DE10-CE84-D032-36EBB6F267C1}"/>
              </a:ext>
            </a:extLst>
          </p:cNvPr>
          <p:cNvPicPr>
            <a:picLocks noChangeAspect="1"/>
          </p:cNvPicPr>
          <p:nvPr/>
        </p:nvPicPr>
        <p:blipFill>
          <a:blip r:embed="rId6"/>
          <a:stretch>
            <a:fillRect/>
          </a:stretch>
        </p:blipFill>
        <p:spPr>
          <a:xfrm>
            <a:off x="323356" y="3121620"/>
            <a:ext cx="1148971" cy="1242292"/>
          </a:xfrm>
          <a:prstGeom prst="rect">
            <a:avLst/>
          </a:prstGeom>
          <a:ln>
            <a:noFill/>
          </a:ln>
          <a:effectLst>
            <a:softEdge rad="112500"/>
          </a:effectLst>
        </p:spPr>
      </p:pic>
    </p:spTree>
    <p:extLst>
      <p:ext uri="{BB962C8B-B14F-4D97-AF65-F5344CB8AC3E}">
        <p14:creationId xmlns:p14="http://schemas.microsoft.com/office/powerpoint/2010/main" val="395070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left)">
                                      <p:cBhvr>
                                        <p:cTn id="16" dur="500"/>
                                        <p:tgtEl>
                                          <p:spTgt spid="47"/>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left)">
                                      <p:cBhvr>
                                        <p:cTn id="25" dur="500"/>
                                        <p:tgtEl>
                                          <p:spTgt spid="48"/>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left)">
                                      <p:cBhvr>
                                        <p:cTn id="2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nvGrpSpPr>
          <p:cNvPr id="2" name="Nhóm 24">
            <a:extLst>
              <a:ext uri="{FF2B5EF4-FFF2-40B4-BE49-F238E27FC236}">
                <a16:creationId xmlns:a16="http://schemas.microsoft.com/office/drawing/2014/main" id="{72EDEAEC-6C15-C06A-2E86-64D3F04CEC31}"/>
              </a:ext>
            </a:extLst>
          </p:cNvPr>
          <p:cNvGrpSpPr/>
          <p:nvPr/>
        </p:nvGrpSpPr>
        <p:grpSpPr>
          <a:xfrm>
            <a:off x="430921" y="435901"/>
            <a:ext cx="4353729" cy="797808"/>
            <a:chOff x="8436848" y="568126"/>
            <a:chExt cx="9241551" cy="1196712"/>
          </a:xfrm>
        </p:grpSpPr>
        <p:pic>
          <p:nvPicPr>
            <p:cNvPr id="3" name="Picture 5">
              <a:extLst>
                <a:ext uri="{FF2B5EF4-FFF2-40B4-BE49-F238E27FC236}">
                  <a16:creationId xmlns:a16="http://schemas.microsoft.com/office/drawing/2014/main" id="{60C22F14-30FC-7646-4D94-10B0C912C2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14446" y="626900"/>
              <a:ext cx="8363953" cy="1137938"/>
            </a:xfrm>
            <a:prstGeom prst="rect">
              <a:avLst/>
            </a:prstGeom>
          </p:spPr>
        </p:pic>
        <p:sp>
          <p:nvSpPr>
            <p:cNvPr id="4" name="Hình chữ nhật 20">
              <a:extLst>
                <a:ext uri="{FF2B5EF4-FFF2-40B4-BE49-F238E27FC236}">
                  <a16:creationId xmlns:a16="http://schemas.microsoft.com/office/drawing/2014/main" id="{16B94AD2-A004-A948-D11E-66C786D6119D}"/>
                </a:ext>
              </a:extLst>
            </p:cNvPr>
            <p:cNvSpPr/>
            <p:nvPr/>
          </p:nvSpPr>
          <p:spPr>
            <a:xfrm>
              <a:off x="8436848" y="568126"/>
              <a:ext cx="8285083" cy="110799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3.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Chỉnh</a:t>
              </a: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sửa</a:t>
              </a:r>
              <a:endParaRPr kumimoji="0" lang="vi-VN" sz="44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grpSp>
        <p:nvGrpSpPr>
          <p:cNvPr id="5" name="Group 4">
            <a:extLst>
              <a:ext uri="{FF2B5EF4-FFF2-40B4-BE49-F238E27FC236}">
                <a16:creationId xmlns:a16="http://schemas.microsoft.com/office/drawing/2014/main" id="{9A81976C-BF72-610E-3F11-140B366B95FE}"/>
              </a:ext>
            </a:extLst>
          </p:cNvPr>
          <p:cNvGrpSpPr/>
          <p:nvPr/>
        </p:nvGrpSpPr>
        <p:grpSpPr>
          <a:xfrm>
            <a:off x="892354" y="3551275"/>
            <a:ext cx="4370762" cy="2382166"/>
            <a:chOff x="892354" y="3758439"/>
            <a:chExt cx="4278451" cy="2175001"/>
          </a:xfrm>
        </p:grpSpPr>
        <p:pic>
          <p:nvPicPr>
            <p:cNvPr id="7" name="Picture 9">
              <a:extLst>
                <a:ext uri="{FF2B5EF4-FFF2-40B4-BE49-F238E27FC236}">
                  <a16:creationId xmlns:a16="http://schemas.microsoft.com/office/drawing/2014/main" id="{F3093AC8-CDE9-4461-31D6-7961835656A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FADB1A8A-2C73-3209-141E-0D163CC8066D}"/>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6" name="Nhóm 29">
            <a:extLst>
              <a:ext uri="{FF2B5EF4-FFF2-40B4-BE49-F238E27FC236}">
                <a16:creationId xmlns:a16="http://schemas.microsoft.com/office/drawing/2014/main" id="{F3862ED7-9269-B2CE-003D-0E1027DE921C}"/>
              </a:ext>
            </a:extLst>
          </p:cNvPr>
          <p:cNvGrpSpPr/>
          <p:nvPr/>
        </p:nvGrpSpPr>
        <p:grpSpPr>
          <a:xfrm>
            <a:off x="3572541" y="1850065"/>
            <a:ext cx="8197702" cy="1326780"/>
            <a:chOff x="857660" y="2917643"/>
            <a:chExt cx="6100257" cy="1990170"/>
          </a:xfrm>
        </p:grpSpPr>
        <p:sp>
          <p:nvSpPr>
            <p:cNvPr id="18" name="Hình chữ nhật: Góc Tròn 27">
              <a:extLst>
                <a:ext uri="{FF2B5EF4-FFF2-40B4-BE49-F238E27FC236}">
                  <a16:creationId xmlns:a16="http://schemas.microsoft.com/office/drawing/2014/main" id="{47696089-294D-B0DB-F530-AB3A1AEFE437}"/>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0" name="Hình chữ nhật 28">
              <a:extLst>
                <a:ext uri="{FF2B5EF4-FFF2-40B4-BE49-F238E27FC236}">
                  <a16:creationId xmlns:a16="http://schemas.microsoft.com/office/drawing/2014/main" id="{C27B7180-FD74-B565-7C1A-89B6F3FFEA18}"/>
                </a:ext>
              </a:extLst>
            </p:cNvPr>
            <p:cNvSpPr/>
            <p:nvPr/>
          </p:nvSpPr>
          <p:spPr>
            <a:xfrm>
              <a:off x="1166184" y="3052475"/>
              <a:ext cx="5162143" cy="1754327"/>
            </a:xfrm>
            <a:prstGeom prst="rect">
              <a:avLst/>
            </a:prstGeom>
            <a:noFill/>
          </p:spPr>
          <p:txBody>
            <a:bodyPr wrap="square" lIns="60960" tIns="30480" rIns="60960" bIns="30480">
              <a:spAutoFit/>
            </a:bodyPr>
            <a:lstStyle/>
            <a:p>
              <a:pPr algn="ctr" defTabSz="609630"/>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Nêu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điều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tưởng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tượng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dựa</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trên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câu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chuyện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đã</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chọn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a:t>
              </a:r>
              <a:endParaRPr lang="vi-VN" sz="60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endParaRPr>
            </a:p>
          </p:txBody>
        </p:sp>
      </p:grpSp>
      <p:grpSp>
        <p:nvGrpSpPr>
          <p:cNvPr id="21" name="Nhóm 29">
            <a:extLst>
              <a:ext uri="{FF2B5EF4-FFF2-40B4-BE49-F238E27FC236}">
                <a16:creationId xmlns:a16="http://schemas.microsoft.com/office/drawing/2014/main" id="{C2465EC6-2FB6-DF15-3FC7-B1FDEC66E26A}"/>
              </a:ext>
            </a:extLst>
          </p:cNvPr>
          <p:cNvGrpSpPr/>
          <p:nvPr/>
        </p:nvGrpSpPr>
        <p:grpSpPr>
          <a:xfrm>
            <a:off x="5185144" y="3536893"/>
            <a:ext cx="6680792" cy="1130799"/>
            <a:chOff x="990600" y="3581873"/>
            <a:chExt cx="5967317" cy="1325940"/>
          </a:xfrm>
        </p:grpSpPr>
        <p:sp>
          <p:nvSpPr>
            <p:cNvPr id="22" name="Hình chữ nhật: Góc Tròn 27">
              <a:extLst>
                <a:ext uri="{FF2B5EF4-FFF2-40B4-BE49-F238E27FC236}">
                  <a16:creationId xmlns:a16="http://schemas.microsoft.com/office/drawing/2014/main" id="{49F50900-914F-6905-1B45-9A8BDFFA0958}"/>
                </a:ext>
              </a:extLst>
            </p:cNvPr>
            <p:cNvSpPr/>
            <p:nvPr/>
          </p:nvSpPr>
          <p:spPr>
            <a:xfrm>
              <a:off x="990600" y="3581873"/>
              <a:ext cx="5967317" cy="132594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3" name="Hình chữ nhật 28">
              <a:extLst>
                <a:ext uri="{FF2B5EF4-FFF2-40B4-BE49-F238E27FC236}">
                  <a16:creationId xmlns:a16="http://schemas.microsoft.com/office/drawing/2014/main" id="{1D81D2FF-3479-7A90-5114-1766EFF372B1}"/>
                </a:ext>
              </a:extLst>
            </p:cNvPr>
            <p:cNvSpPr/>
            <p:nvPr/>
          </p:nvSpPr>
          <p:spPr>
            <a:xfrm>
              <a:off x="1278677" y="3722325"/>
              <a:ext cx="5645294" cy="950089"/>
            </a:xfrm>
            <a:prstGeom prst="rect">
              <a:avLst/>
            </a:prstGeom>
            <a:noFill/>
          </p:spPr>
          <p:txBody>
            <a:bodyPr wrap="square" lIns="60960" tIns="30480" rIns="60960" bIns="30480">
              <a:spAutoFit/>
            </a:bodyPr>
            <a:lstStyle/>
            <a:p>
              <a:pPr marL="0" marR="0" algn="ctr">
                <a:spcBef>
                  <a:spcPts val="0"/>
                </a:spcBef>
                <a:spcAft>
                  <a:spcPts val="0"/>
                </a:spcAft>
              </a:pP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Nội</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dung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tưởng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tượng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đã</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hiện</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sự</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sáng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tạo</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chưa</a:t>
              </a:r>
              <a:r>
                <a:rPr lang="en-US" sz="3200" b="1" dirty="0">
                  <a:effectLst/>
                  <a:latin typeface="Calibri" panose="020F0502020204030204" pitchFamily="34" charset="0"/>
                  <a:ea typeface="Times New Roman" panose="02020603050405020304" pitchFamily="18" charset="0"/>
                  <a:cs typeface="Calibri" panose="020F0502020204030204" pitchFamily="34" charset="0"/>
                </a:rPr>
                <a:t>?</a:t>
              </a:r>
            </a:p>
          </p:txBody>
        </p:sp>
      </p:grpSp>
      <p:grpSp>
        <p:nvGrpSpPr>
          <p:cNvPr id="26" name="Nhóm 29">
            <a:extLst>
              <a:ext uri="{FF2B5EF4-FFF2-40B4-BE49-F238E27FC236}">
                <a16:creationId xmlns:a16="http://schemas.microsoft.com/office/drawing/2014/main" id="{7B97E751-4489-8E69-3A6A-576C45568E64}"/>
              </a:ext>
            </a:extLst>
          </p:cNvPr>
          <p:cNvGrpSpPr/>
          <p:nvPr/>
        </p:nvGrpSpPr>
        <p:grpSpPr>
          <a:xfrm>
            <a:off x="5511208" y="5153042"/>
            <a:ext cx="6680792" cy="1130799"/>
            <a:chOff x="990600" y="3581873"/>
            <a:chExt cx="5967317" cy="1325940"/>
          </a:xfrm>
        </p:grpSpPr>
        <p:sp>
          <p:nvSpPr>
            <p:cNvPr id="27" name="Hình chữ nhật: Góc Tròn 27">
              <a:extLst>
                <a:ext uri="{FF2B5EF4-FFF2-40B4-BE49-F238E27FC236}">
                  <a16:creationId xmlns:a16="http://schemas.microsoft.com/office/drawing/2014/main" id="{974B016F-42F8-6F9D-ACDB-F6B43966B9AD}"/>
                </a:ext>
              </a:extLst>
            </p:cNvPr>
            <p:cNvSpPr/>
            <p:nvPr/>
          </p:nvSpPr>
          <p:spPr>
            <a:xfrm>
              <a:off x="990600" y="3581873"/>
              <a:ext cx="5967317" cy="132594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8" name="Hình chữ nhật 28">
              <a:extLst>
                <a:ext uri="{FF2B5EF4-FFF2-40B4-BE49-F238E27FC236}">
                  <a16:creationId xmlns:a16="http://schemas.microsoft.com/office/drawing/2014/main" id="{8F4D8199-5631-700A-F95E-7B5AC04024BE}"/>
                </a:ext>
              </a:extLst>
            </p:cNvPr>
            <p:cNvSpPr/>
            <p:nvPr/>
          </p:nvSpPr>
          <p:spPr>
            <a:xfrm>
              <a:off x="1278677" y="3722325"/>
              <a:ext cx="5549446" cy="1082668"/>
            </a:xfrm>
            <a:prstGeom prst="rect">
              <a:avLst/>
            </a:prstGeom>
            <a:noFill/>
          </p:spPr>
          <p:txBody>
            <a:bodyPr wrap="square" lIns="60960" tIns="30480" rIns="60960" bIns="30480">
              <a:spAutoFit/>
            </a:bodyPr>
            <a:lstStyle/>
            <a:p>
              <a:pPr marL="0" marR="0" algn="ctr">
                <a:spcBef>
                  <a:spcPts val="0"/>
                </a:spcBef>
                <a:spcAft>
                  <a:spcPts val="0"/>
                </a:spcAft>
              </a:pP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đoạn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văn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hay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hấp</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dẫn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hơn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ta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còn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cách</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không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88588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92250" y="160504"/>
            <a:ext cx="12005912" cy="6561137"/>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anaMinB"/>
              <a:cs typeface="+mn-cs"/>
            </a:endParaRPr>
          </a:p>
        </p:txBody>
      </p:sp>
      <p:sp>
        <p:nvSpPr>
          <p:cNvPr id="3" name="矩形 2">
            <a:extLst>
              <a:ext uri="{FF2B5EF4-FFF2-40B4-BE49-F238E27FC236}">
                <a16:creationId xmlns:a16="http://schemas.microsoft.com/office/drawing/2014/main" id="{10270DDF-2B9B-423E-B9F6-1E9D945F81C8}"/>
              </a:ext>
            </a:extLst>
          </p:cNvPr>
          <p:cNvSpPr/>
          <p:nvPr/>
        </p:nvSpPr>
        <p:spPr>
          <a:xfrm>
            <a:off x="0" y="0"/>
            <a:ext cx="12190413" cy="1041400"/>
          </a:xfrm>
          <a:prstGeom prst="rect">
            <a:avLst/>
          </a:prstGeom>
          <a:solidFill>
            <a:srgbClr val="A2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HanaMinB"/>
              <a:cs typeface="+mn-ea"/>
              <a:sym typeface="+mn-lt"/>
            </a:endParaRPr>
          </a:p>
        </p:txBody>
      </p:sp>
      <p:sp>
        <p:nvSpPr>
          <p:cNvPr id="28" name="TextBox 8">
            <a:extLst>
              <a:ext uri="{FF2B5EF4-FFF2-40B4-BE49-F238E27FC236}">
                <a16:creationId xmlns:a16="http://schemas.microsoft.com/office/drawing/2014/main" id="{E2044A9F-1496-41DA-9211-EA8129AD2F9D}"/>
              </a:ext>
            </a:extLst>
          </p:cNvPr>
          <p:cNvSpPr txBox="1">
            <a:spLocks noChangeArrowheads="1"/>
          </p:cNvSpPr>
          <p:nvPr/>
        </p:nvSpPr>
        <p:spPr bwMode="auto">
          <a:xfrm>
            <a:off x="1743655" y="-24808"/>
            <a:ext cx="12368463" cy="97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mn-lt"/>
              </a:rPr>
              <a:t>GHI NHỚ</a:t>
            </a:r>
            <a:endParaRPr kumimoji="0" lang="zh-CN" altLang="en-US" sz="54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mn-lt"/>
            </a:endParaRPr>
          </a:p>
        </p:txBody>
      </p:sp>
      <p:pic>
        <p:nvPicPr>
          <p:cNvPr id="4" name="Picture 3">
            <a:extLst>
              <a:ext uri="{FF2B5EF4-FFF2-40B4-BE49-F238E27FC236}">
                <a16:creationId xmlns:a16="http://schemas.microsoft.com/office/drawing/2014/main" id="{91904E05-F3CB-4DEA-9FCF-CBBF7E024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45998" y="833515"/>
            <a:ext cx="6096012" cy="6096012"/>
          </a:xfrm>
          <a:prstGeom prst="rect">
            <a:avLst/>
          </a:prstGeom>
        </p:spPr>
      </p:pic>
      <p:grpSp>
        <p:nvGrpSpPr>
          <p:cNvPr id="16" name="Group 15">
            <a:extLst>
              <a:ext uri="{FF2B5EF4-FFF2-40B4-BE49-F238E27FC236}">
                <a16:creationId xmlns:a16="http://schemas.microsoft.com/office/drawing/2014/main" id="{509ADF1E-2150-411F-9891-5D4F03ED1820}"/>
              </a:ext>
            </a:extLst>
          </p:cNvPr>
          <p:cNvGrpSpPr/>
          <p:nvPr/>
        </p:nvGrpSpPr>
        <p:grpSpPr>
          <a:xfrm>
            <a:off x="2814122" y="1231323"/>
            <a:ext cx="9330166" cy="3950699"/>
            <a:chOff x="2369233" y="1275447"/>
            <a:chExt cx="13995248" cy="5926048"/>
          </a:xfrm>
        </p:grpSpPr>
        <p:sp>
          <p:nvSpPr>
            <p:cNvPr id="19" name="Hình chữ nhật: Góc Tròn 13">
              <a:extLst>
                <a:ext uri="{FF2B5EF4-FFF2-40B4-BE49-F238E27FC236}">
                  <a16:creationId xmlns:a16="http://schemas.microsoft.com/office/drawing/2014/main" id="{14E2FCE6-CE4A-4F22-B78F-47767E9C911C}"/>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
          <p:nvSpPr>
            <p:cNvPr id="20" name="Hình chữ nhật: Góc Tròn 12">
              <a:extLst>
                <a:ext uri="{FF2B5EF4-FFF2-40B4-BE49-F238E27FC236}">
                  <a16:creationId xmlns:a16="http://schemas.microsoft.com/office/drawing/2014/main" id="{2A24BCA4-9517-4C29-B8EC-E04D38D2ABD6}"/>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pic>
          <p:nvPicPr>
            <p:cNvPr id="21" name="Picture 2">
              <a:extLst>
                <a:ext uri="{FF2B5EF4-FFF2-40B4-BE49-F238E27FC236}">
                  <a16:creationId xmlns:a16="http://schemas.microsoft.com/office/drawing/2014/main" id="{3C914E83-E819-4A4A-8C4D-50642FD8B9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61" t="4508" r="19823" b="2431"/>
            <a:stretch/>
          </p:blipFill>
          <p:spPr bwMode="auto">
            <a:xfrm rot="20351852">
              <a:off x="2369233" y="1275447"/>
              <a:ext cx="2354288" cy="3175394"/>
            </a:xfrm>
            <a:prstGeom prst="rect">
              <a:avLst/>
            </a:prstGeom>
            <a:noFill/>
            <a:extLst>
              <a:ext uri="{909E8E84-426E-40DD-AFC4-6F175D3DCCD1}">
                <a14:hiddenFill xmlns:a14="http://schemas.microsoft.com/office/drawing/2010/main">
                  <a:solidFill>
                    <a:srgbClr val="FFFFFF"/>
                  </a:solidFill>
                </a14:hiddenFill>
              </a:ext>
            </a:extLst>
          </p:spPr>
        </p:pic>
        <p:sp>
          <p:nvSpPr>
            <p:cNvPr id="22" name="Hình chữ nhật 14">
              <a:extLst>
                <a:ext uri="{FF2B5EF4-FFF2-40B4-BE49-F238E27FC236}">
                  <a16:creationId xmlns:a16="http://schemas.microsoft.com/office/drawing/2014/main" id="{D9C48512-2F6B-4893-84B1-860CED02FEC7}"/>
                </a:ext>
              </a:extLst>
            </p:cNvPr>
            <p:cNvSpPr/>
            <p:nvPr/>
          </p:nvSpPr>
          <p:spPr>
            <a:xfrm>
              <a:off x="4279927" y="2639798"/>
              <a:ext cx="11433604" cy="424731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Có nhiều cách viết đoạn văn tưởng tượng nhưng cần lưu ý nên tìm ý tạo được sự sáng tạo, bất ngờ, thú vị hoặc có phần mở đầu hoặc kết thúc mới mẻ, hấp dẫn để đoạn văn hay hơn.</a:t>
              </a:r>
            </a:p>
          </p:txBody>
        </p:sp>
      </p:grpSp>
      <p:sp>
        <p:nvSpPr>
          <p:cNvPr id="11" name="Rectangle 10">
            <a:extLst>
              <a:ext uri="{FF2B5EF4-FFF2-40B4-BE49-F238E27FC236}">
                <a16:creationId xmlns:a16="http://schemas.microsoft.com/office/drawing/2014/main" id="{9E696D51-7F79-4920-8D51-D25BB5D5A857}"/>
              </a:ext>
            </a:extLst>
          </p:cNvPr>
          <p:cNvSpPr/>
          <p:nvPr/>
        </p:nvSpPr>
        <p:spPr>
          <a:xfrm>
            <a:off x="-7433187" y="2015957"/>
            <a:ext cx="3306646" cy="178912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HanaMinB"/>
                <a:cs typeface="+mn-cs"/>
              </a:rPr>
              <a:t>PPT LH9</a:t>
            </a:r>
          </a:p>
        </p:txBody>
      </p:sp>
    </p:spTree>
    <p:extLst>
      <p:ext uri="{BB962C8B-B14F-4D97-AF65-F5344CB8AC3E}">
        <p14:creationId xmlns:p14="http://schemas.microsoft.com/office/powerpoint/2010/main" val="614989416"/>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378;p32">
            <a:extLst>
              <a:ext uri="{FF2B5EF4-FFF2-40B4-BE49-F238E27FC236}">
                <a16:creationId xmlns:a16="http://schemas.microsoft.com/office/drawing/2014/main" id="{8DBAB0A9-3C5D-44B8-8CEA-115B6D375EC5}"/>
              </a:ext>
            </a:extLst>
          </p:cNvPr>
          <p:cNvGrpSpPr/>
          <p:nvPr/>
        </p:nvGrpSpPr>
        <p:grpSpPr>
          <a:xfrm>
            <a:off x="1146573" y="1743740"/>
            <a:ext cx="9802849" cy="4103391"/>
            <a:chOff x="603225" y="2182575"/>
            <a:chExt cx="2577800" cy="424450"/>
          </a:xfrm>
        </p:grpSpPr>
        <p:sp>
          <p:nvSpPr>
            <p:cNvPr id="9" name="Google Shape;379;p32">
              <a:extLst>
                <a:ext uri="{FF2B5EF4-FFF2-40B4-BE49-F238E27FC236}">
                  <a16:creationId xmlns:a16="http://schemas.microsoft.com/office/drawing/2014/main" id="{0727C588-0A08-4159-8471-1257E0FD12F6}"/>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sp>
          <p:nvSpPr>
            <p:cNvPr id="10" name="Google Shape;380;p32">
              <a:extLst>
                <a:ext uri="{FF2B5EF4-FFF2-40B4-BE49-F238E27FC236}">
                  <a16:creationId xmlns:a16="http://schemas.microsoft.com/office/drawing/2014/main" id="{6C866E77-CF64-47E6-B702-872F6DD9CE46}"/>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sp>
          <p:nvSpPr>
            <p:cNvPr id="11" name="Google Shape;381;p32">
              <a:extLst>
                <a:ext uri="{FF2B5EF4-FFF2-40B4-BE49-F238E27FC236}">
                  <a16:creationId xmlns:a16="http://schemas.microsoft.com/office/drawing/2014/main" id="{E356F405-6CD9-4786-BB07-96792230962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grpSp>
      <p:pic>
        <p:nvPicPr>
          <p:cNvPr id="3"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9815" y="1701918"/>
            <a:ext cx="3328477" cy="3546412"/>
          </a:xfrm>
          <a:prstGeom prst="rect">
            <a:avLst/>
          </a:prstGeom>
        </p:spPr>
      </p:pic>
      <p:pic>
        <p:nvPicPr>
          <p:cNvPr id="4"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92" y="612844"/>
            <a:ext cx="2128564" cy="226793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3970" y="-235986"/>
            <a:ext cx="2153488" cy="1942979"/>
          </a:xfrm>
          <a:prstGeom prst="rect">
            <a:avLst/>
          </a:prstGeom>
        </p:spPr>
      </p:pic>
      <p:pic>
        <p:nvPicPr>
          <p:cNvPr id="17" name="Picture 16" descr="A doll with pink hair&#10;&#10;Description automatically generated with low confidence">
            <a:extLst>
              <a:ext uri="{FF2B5EF4-FFF2-40B4-BE49-F238E27FC236}">
                <a16:creationId xmlns:a16="http://schemas.microsoft.com/office/drawing/2014/main" id="{73F8E7D2-A3F6-4659-8862-F0C0288425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81838" y="3891687"/>
            <a:ext cx="2951713" cy="2951713"/>
          </a:xfrm>
          <a:prstGeom prst="rect">
            <a:avLst/>
          </a:prstGeom>
        </p:spPr>
      </p:pic>
      <p:pic>
        <p:nvPicPr>
          <p:cNvPr id="7" name="Picture 6">
            <a:extLst>
              <a:ext uri="{FF2B5EF4-FFF2-40B4-BE49-F238E27FC236}">
                <a16:creationId xmlns:a16="http://schemas.microsoft.com/office/drawing/2014/main" id="{8498E869-2C5A-30EF-8786-A2A41EE13B16}"/>
              </a:ext>
            </a:extLst>
          </p:cNvPr>
          <p:cNvPicPr>
            <a:picLocks noChangeAspect="1"/>
          </p:cNvPicPr>
          <p:nvPr/>
        </p:nvPicPr>
        <p:blipFill>
          <a:blip r:embed="rId6"/>
          <a:stretch>
            <a:fillRect/>
          </a:stretch>
        </p:blipFill>
        <p:spPr>
          <a:xfrm>
            <a:off x="2814872" y="2763095"/>
            <a:ext cx="6370872" cy="2139881"/>
          </a:xfrm>
          <a:prstGeom prst="rect">
            <a:avLst/>
          </a:prstGeom>
        </p:spPr>
      </p:pic>
    </p:spTree>
    <p:extLst>
      <p:ext uri="{BB962C8B-B14F-4D97-AF65-F5344CB8AC3E}">
        <p14:creationId xmlns:p14="http://schemas.microsoft.com/office/powerpoint/2010/main" val="323282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pinimg.com/564x/fc/e5/af/fce5af448eb4c49b9c3fac710c719fa3.jpg">
            <a:extLst>
              <a:ext uri="{FF2B5EF4-FFF2-40B4-BE49-F238E27FC236}">
                <a16:creationId xmlns:a16="http://schemas.microsoft.com/office/drawing/2014/main" id="{7DF2767F-0008-D5A5-7483-0C1C17D86D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4104" y="2978001"/>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3">
            <a:extLst>
              <a:ext uri="{FF2B5EF4-FFF2-40B4-BE49-F238E27FC236}">
                <a16:creationId xmlns:a16="http://schemas.microsoft.com/office/drawing/2014/main" id="{B001D7A1-9BFE-E0EB-290D-751D10830F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854" y="-267670"/>
            <a:ext cx="10745965" cy="2743201"/>
          </a:xfrm>
          <a:prstGeom prst="rect">
            <a:avLst/>
          </a:prstGeom>
        </p:spPr>
      </p:pic>
      <p:sp>
        <p:nvSpPr>
          <p:cNvPr id="12" name="TextBox 11">
            <a:extLst>
              <a:ext uri="{FF2B5EF4-FFF2-40B4-BE49-F238E27FC236}">
                <a16:creationId xmlns:a16="http://schemas.microsoft.com/office/drawing/2014/main" id="{290E197F-CCE8-1F45-5B9B-B93D857A6C4B}"/>
              </a:ext>
            </a:extLst>
          </p:cNvPr>
          <p:cNvSpPr txBox="1"/>
          <p:nvPr/>
        </p:nvSpPr>
        <p:spPr>
          <a:xfrm>
            <a:off x="1106006" y="774366"/>
            <a:ext cx="9909323" cy="1323439"/>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Bài</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học</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hôm</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nay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giúp</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em</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biết</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thêm</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điều</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gì</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a:t>
            </a:r>
          </a:p>
          <a:p>
            <a:pPr marL="571500" lvl="0" indent="-571500" algn="just">
              <a:buFont typeface="Arial" panose="020B0604020202020204" pitchFamily="34" charset="0"/>
              <a:buChar char="•"/>
              <a:defRPr/>
            </a:pP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Nêu</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cảm</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nhận</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về</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tiết</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học</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này</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46997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378;p32">
            <a:extLst>
              <a:ext uri="{FF2B5EF4-FFF2-40B4-BE49-F238E27FC236}">
                <a16:creationId xmlns:a16="http://schemas.microsoft.com/office/drawing/2014/main" id="{8DBAB0A9-3C5D-44B8-8CEA-115B6D375EC5}"/>
              </a:ext>
            </a:extLst>
          </p:cNvPr>
          <p:cNvGrpSpPr/>
          <p:nvPr/>
        </p:nvGrpSpPr>
        <p:grpSpPr>
          <a:xfrm>
            <a:off x="1146573" y="-131254"/>
            <a:ext cx="9802849" cy="5978385"/>
            <a:chOff x="603225" y="2182575"/>
            <a:chExt cx="2577800" cy="424450"/>
          </a:xfrm>
        </p:grpSpPr>
        <p:sp>
          <p:nvSpPr>
            <p:cNvPr id="9" name="Google Shape;379;p32">
              <a:extLst>
                <a:ext uri="{FF2B5EF4-FFF2-40B4-BE49-F238E27FC236}">
                  <a16:creationId xmlns:a16="http://schemas.microsoft.com/office/drawing/2014/main" id="{0727C588-0A08-4159-8471-1257E0FD12F6}"/>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sp>
          <p:nvSpPr>
            <p:cNvPr id="10" name="Google Shape;380;p32">
              <a:extLst>
                <a:ext uri="{FF2B5EF4-FFF2-40B4-BE49-F238E27FC236}">
                  <a16:creationId xmlns:a16="http://schemas.microsoft.com/office/drawing/2014/main" id="{6C866E77-CF64-47E6-B702-872F6DD9CE46}"/>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sp>
          <p:nvSpPr>
            <p:cNvPr id="11" name="Google Shape;381;p32">
              <a:extLst>
                <a:ext uri="{FF2B5EF4-FFF2-40B4-BE49-F238E27FC236}">
                  <a16:creationId xmlns:a16="http://schemas.microsoft.com/office/drawing/2014/main" id="{E356F405-6CD9-4786-BB07-96792230962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grpSp>
      <p:pic>
        <p:nvPicPr>
          <p:cNvPr id="3"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9815" y="1701918"/>
            <a:ext cx="3328477" cy="3546412"/>
          </a:xfrm>
          <a:prstGeom prst="rect">
            <a:avLst/>
          </a:prstGeom>
        </p:spPr>
      </p:pic>
      <p:pic>
        <p:nvPicPr>
          <p:cNvPr id="4"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92" y="612844"/>
            <a:ext cx="2128564" cy="226793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3970" y="-235986"/>
            <a:ext cx="2153488" cy="1942979"/>
          </a:xfrm>
          <a:prstGeom prst="rect">
            <a:avLst/>
          </a:prstGeom>
        </p:spPr>
      </p:pic>
      <p:pic>
        <p:nvPicPr>
          <p:cNvPr id="17" name="Picture 16" descr="A doll with pink hair&#10;&#10;Description automatically generated with low confidence">
            <a:extLst>
              <a:ext uri="{FF2B5EF4-FFF2-40B4-BE49-F238E27FC236}">
                <a16:creationId xmlns:a16="http://schemas.microsoft.com/office/drawing/2014/main" id="{73F8E7D2-A3F6-4659-8862-F0C0288425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81838" y="3891687"/>
            <a:ext cx="2951713" cy="2951713"/>
          </a:xfrm>
          <a:prstGeom prst="rect">
            <a:avLst/>
          </a:prstGeom>
        </p:spPr>
      </p:pic>
      <p:pic>
        <p:nvPicPr>
          <p:cNvPr id="2" name="Picture 1">
            <a:extLst>
              <a:ext uri="{FF2B5EF4-FFF2-40B4-BE49-F238E27FC236}">
                <a16:creationId xmlns:a16="http://schemas.microsoft.com/office/drawing/2014/main" id="{68A4C0AE-B168-A10A-FDD7-958ED445DD18}"/>
              </a:ext>
            </a:extLst>
          </p:cNvPr>
          <p:cNvPicPr>
            <a:picLocks noChangeAspect="1"/>
          </p:cNvPicPr>
          <p:nvPr/>
        </p:nvPicPr>
        <p:blipFill>
          <a:blip r:embed="rId6"/>
          <a:stretch>
            <a:fillRect/>
          </a:stretch>
        </p:blipFill>
        <p:spPr>
          <a:xfrm>
            <a:off x="3097655" y="381155"/>
            <a:ext cx="5901439" cy="5200339"/>
          </a:xfrm>
          <a:prstGeom prst="rect">
            <a:avLst/>
          </a:prstGeom>
        </p:spPr>
      </p:pic>
    </p:spTree>
    <p:extLst>
      <p:ext uri="{BB962C8B-B14F-4D97-AF65-F5344CB8AC3E}">
        <p14:creationId xmlns:p14="http://schemas.microsoft.com/office/powerpoint/2010/main" val="100934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27992"/>
            <a:ext cx="12447037" cy="6885992"/>
            <a:chOff x="0" y="-27992"/>
            <a:chExt cx="12447037" cy="6885992"/>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12" name="图片 11" descr="588ku_d86e2212d3e726cc7abb62f88b3a8de2_12503752"/>
            <p:cNvPicPr>
              <a:picLocks noChangeAspect="1"/>
            </p:cNvPicPr>
            <p:nvPr/>
          </p:nvPicPr>
          <p:blipFill>
            <a:blip r:embed="rId5"/>
            <a:srcRect l="11471" t="26223" r="12879" b="20562"/>
            <a:stretch>
              <a:fillRect/>
            </a:stretch>
          </p:blipFill>
          <p:spPr>
            <a:xfrm>
              <a:off x="1726163" y="-27992"/>
              <a:ext cx="10720874" cy="6377940"/>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8"/>
            <a:srcRect l="27809" t="13662" r="46755" b="20190"/>
            <a:stretch>
              <a:fillRect/>
            </a:stretch>
          </p:blipFill>
          <p:spPr>
            <a:xfrm>
              <a:off x="0" y="1920875"/>
              <a:ext cx="5207000" cy="4937125"/>
            </a:xfrm>
            <a:prstGeom prst="rect">
              <a:avLst/>
            </a:prstGeom>
          </p:spPr>
        </p:pic>
        <p:pic>
          <p:nvPicPr>
            <p:cNvPr id="11" name="图片 10" descr="33"/>
            <p:cNvPicPr>
              <a:picLocks noChangeAspect="1"/>
            </p:cNvPicPr>
            <p:nvPr/>
          </p:nvPicPr>
          <p:blipFill>
            <a:blip r:embed="rId9"/>
            <a:srcRect b="66182"/>
            <a:stretch>
              <a:fillRect/>
            </a:stretch>
          </p:blipFill>
          <p:spPr>
            <a:xfrm>
              <a:off x="0" y="0"/>
              <a:ext cx="12192000" cy="1381760"/>
            </a:xfrm>
            <a:prstGeom prst="rect">
              <a:avLst/>
            </a:prstGeom>
          </p:spPr>
        </p:pic>
        <p:pic>
          <p:nvPicPr>
            <p:cNvPr id="16" name="图片 15" descr="5"/>
            <p:cNvPicPr>
              <a:picLocks noChangeAspect="1"/>
            </p:cNvPicPr>
            <p:nvPr/>
          </p:nvPicPr>
          <p:blipFill>
            <a:blip r:embed="rId10"/>
            <a:srcRect l="49356" t="5587" r="37449" b="63171"/>
            <a:stretch>
              <a:fillRect/>
            </a:stretch>
          </p:blipFill>
          <p:spPr>
            <a:xfrm rot="300000" flipH="1">
              <a:off x="1014095" y="799465"/>
              <a:ext cx="1372870" cy="1197610"/>
            </a:xfrm>
            <a:prstGeom prst="rect">
              <a:avLst/>
            </a:prstGeom>
          </p:spPr>
        </p:pic>
        <p:sp>
          <p:nvSpPr>
            <p:cNvPr id="18" name="任意多边形 17"/>
            <p:cNvSpPr/>
            <p:nvPr/>
          </p:nvSpPr>
          <p:spPr>
            <a:xfrm>
              <a:off x="4502785" y="1474470"/>
              <a:ext cx="1284605" cy="643255"/>
            </a:xfrm>
            <a:custGeom>
              <a:avLst/>
              <a:gdLst>
                <a:gd name="connisteX0" fmla="*/ 0 w 1284605"/>
                <a:gd name="connsiteY0" fmla="*/ 566793 h 642993"/>
                <a:gd name="connisteX1" fmla="*/ 489585 w 1284605"/>
                <a:gd name="connsiteY1" fmla="*/ 373 h 642993"/>
                <a:gd name="connisteX2" fmla="*/ 1284605 w 1284605"/>
                <a:gd name="connsiteY2" fmla="*/ 642993 h 642993"/>
              </a:gdLst>
              <a:ahLst/>
              <a:cxnLst>
                <a:cxn ang="0">
                  <a:pos x="connisteX0" y="connsiteY0"/>
                </a:cxn>
                <a:cxn ang="0">
                  <a:pos x="connisteX1" y="connsiteY1"/>
                </a:cxn>
                <a:cxn ang="0">
                  <a:pos x="connisteX2" y="connsiteY2"/>
                </a:cxn>
              </a:cxnLst>
              <a:rect l="l" t="t" r="r" b="b"/>
              <a:pathLst>
                <a:path w="1284605" h="642994">
                  <a:moveTo>
                    <a:pt x="0" y="566794"/>
                  </a:moveTo>
                  <a:cubicBezTo>
                    <a:pt x="81915" y="440429"/>
                    <a:pt x="232410" y="-14866"/>
                    <a:pt x="489585" y="374"/>
                  </a:cubicBezTo>
                  <a:cubicBezTo>
                    <a:pt x="746760" y="15614"/>
                    <a:pt x="1135380" y="503294"/>
                    <a:pt x="1284605" y="642994"/>
                  </a:cubicBezTo>
                </a:path>
              </a:pathLst>
            </a:custGeom>
            <a:noFill/>
            <a:ln>
              <a:solidFill>
                <a:srgbClr val="CBA07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sym typeface="Arial"/>
              </a:endParaRPr>
            </a:p>
          </p:txBody>
        </p:sp>
        <p:sp>
          <p:nvSpPr>
            <p:cNvPr id="19" name="任意多边形 18"/>
            <p:cNvSpPr/>
            <p:nvPr/>
          </p:nvSpPr>
          <p:spPr>
            <a:xfrm>
              <a:off x="8149590" y="1474470"/>
              <a:ext cx="1360170" cy="686435"/>
            </a:xfrm>
            <a:custGeom>
              <a:avLst/>
              <a:gdLst>
                <a:gd name="connisteX0" fmla="*/ 0 w 1360170"/>
                <a:gd name="connsiteY0" fmla="*/ 686148 h 686148"/>
                <a:gd name="connisteX1" fmla="*/ 576580 w 1360170"/>
                <a:gd name="connsiteY1" fmla="*/ 348 h 686148"/>
                <a:gd name="connisteX2" fmla="*/ 1360170 w 1360170"/>
                <a:gd name="connsiteY2" fmla="*/ 609948 h 686148"/>
              </a:gdLst>
              <a:ahLst/>
              <a:cxnLst>
                <a:cxn ang="0">
                  <a:pos x="connisteX0" y="connsiteY0"/>
                </a:cxn>
                <a:cxn ang="0">
                  <a:pos x="connisteX1" y="connsiteY1"/>
                </a:cxn>
                <a:cxn ang="0">
                  <a:pos x="connisteX2" y="connsiteY2"/>
                </a:cxn>
              </a:cxnLst>
              <a:rect l="l" t="t" r="r" b="b"/>
              <a:pathLst>
                <a:path w="1360170" h="686149">
                  <a:moveTo>
                    <a:pt x="0" y="686149"/>
                  </a:moveTo>
                  <a:cubicBezTo>
                    <a:pt x="99695" y="536924"/>
                    <a:pt x="304800" y="15589"/>
                    <a:pt x="576580" y="349"/>
                  </a:cubicBezTo>
                  <a:cubicBezTo>
                    <a:pt x="848360" y="-14891"/>
                    <a:pt x="1214755" y="474059"/>
                    <a:pt x="1360170" y="609949"/>
                  </a:cubicBezTo>
                </a:path>
              </a:pathLst>
            </a:custGeom>
            <a:noFill/>
            <a:ln>
              <a:solidFill>
                <a:srgbClr val="CBA07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sym typeface="Arial"/>
              </a:endParaRPr>
            </a:p>
          </p:txBody>
        </p:sp>
      </p:grpSp>
      <p:pic>
        <p:nvPicPr>
          <p:cNvPr id="5" name="图片 4" descr="5"/>
          <p:cNvPicPr>
            <a:picLocks noChangeAspect="1"/>
          </p:cNvPicPr>
          <p:nvPr/>
        </p:nvPicPr>
        <p:blipFill>
          <a:blip r:embed="rId10"/>
          <a:srcRect t="57292"/>
          <a:stretch>
            <a:fillRect/>
          </a:stretch>
        </p:blipFill>
        <p:spPr>
          <a:xfrm>
            <a:off x="-635" y="4686300"/>
            <a:ext cx="12191365" cy="2171700"/>
          </a:xfrm>
          <a:prstGeom prst="rect">
            <a:avLst/>
          </a:prstGeom>
        </p:spPr>
      </p:pic>
      <p:pic>
        <p:nvPicPr>
          <p:cNvPr id="33" name="Picture 32">
            <a:extLst>
              <a:ext uri="{FF2B5EF4-FFF2-40B4-BE49-F238E27FC236}">
                <a16:creationId xmlns:a16="http://schemas.microsoft.com/office/drawing/2014/main" id="{D66CA018-8ABC-44D9-E328-CCE87163605C}"/>
              </a:ext>
            </a:extLst>
          </p:cNvPr>
          <p:cNvPicPr>
            <a:picLocks noChangeAspect="1"/>
          </p:cNvPicPr>
          <p:nvPr/>
        </p:nvPicPr>
        <p:blipFill>
          <a:blip r:embed="rId11"/>
          <a:stretch>
            <a:fillRect/>
          </a:stretch>
        </p:blipFill>
        <p:spPr>
          <a:xfrm>
            <a:off x="9905477" y="3825785"/>
            <a:ext cx="2570919" cy="3134716"/>
          </a:xfrm>
          <a:prstGeom prst="rect">
            <a:avLst/>
          </a:prstGeom>
        </p:spPr>
      </p:pic>
      <p:pic>
        <p:nvPicPr>
          <p:cNvPr id="34" name="图片 3" descr="千库网_儿童节暖色系女生拿着气球_元素编号12257610"/>
          <p:cNvPicPr>
            <a:picLocks noChangeAspect="1"/>
          </p:cNvPicPr>
          <p:nvPr/>
        </p:nvPicPr>
        <p:blipFill>
          <a:blip r:embed="rId12"/>
          <a:stretch>
            <a:fillRect/>
          </a:stretch>
        </p:blipFill>
        <p:spPr>
          <a:xfrm>
            <a:off x="4759340" y="3896995"/>
            <a:ext cx="2949036" cy="2949036"/>
          </a:xfrm>
          <a:prstGeom prst="rect">
            <a:avLst/>
          </a:prstGeom>
        </p:spPr>
      </p:pic>
      <p:pic>
        <p:nvPicPr>
          <p:cNvPr id="2" name="Picture 1">
            <a:extLst>
              <a:ext uri="{FF2B5EF4-FFF2-40B4-BE49-F238E27FC236}">
                <a16:creationId xmlns:a16="http://schemas.microsoft.com/office/drawing/2014/main" id="{E24F6C08-0C7A-DA96-CAF8-82EB5CD118AE}"/>
              </a:ext>
            </a:extLst>
          </p:cNvPr>
          <p:cNvPicPr>
            <a:picLocks noChangeAspect="1"/>
          </p:cNvPicPr>
          <p:nvPr/>
        </p:nvPicPr>
        <p:blipFill>
          <a:blip r:embed="rId13"/>
          <a:stretch>
            <a:fillRect/>
          </a:stretch>
        </p:blipFill>
        <p:spPr>
          <a:xfrm>
            <a:off x="2893101" y="1421794"/>
            <a:ext cx="8596105" cy="3078747"/>
          </a:xfrm>
          <a:prstGeom prst="rect">
            <a:avLst/>
          </a:prstGeom>
        </p:spPr>
      </p:pic>
    </p:spTree>
    <p:extLst>
      <p:ext uri="{BB962C8B-B14F-4D97-AF65-F5344CB8AC3E}">
        <p14:creationId xmlns:p14="http://schemas.microsoft.com/office/powerpoint/2010/main" val="199411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709" y="1829239"/>
            <a:ext cx="4048249" cy="5262725"/>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3525" y="216422"/>
            <a:ext cx="9433651" cy="3926953"/>
          </a:xfrm>
          <a:prstGeom prst="rect">
            <a:avLst/>
          </a:prstGeom>
        </p:spPr>
      </p:pic>
      <p:sp>
        <p:nvSpPr>
          <p:cNvPr id="5" name="TextBox 4"/>
          <p:cNvSpPr txBox="1"/>
          <p:nvPr/>
        </p:nvSpPr>
        <p:spPr>
          <a:xfrm>
            <a:off x="2963298" y="1402907"/>
            <a:ext cx="814938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baseline="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Đọc</a:t>
            </a:r>
            <a:r>
              <a:rPr kumimoji="0" lang="en-US" sz="4800" b="1" i="1" u="none" strike="noStrike" kern="1200" cap="none" spc="0" normalizeH="0" baseline="0" noProof="0" dirty="0">
                <a:ln>
                  <a:noFill/>
                </a:ln>
                <a:solidFill>
                  <a:srgbClr val="89CB97">
                    <a:lumMod val="75000"/>
                  </a:srgbClr>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baseline="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lại</a:t>
            </a:r>
            <a:r>
              <a:rPr kumimoji="0" lang="en-US" sz="4800" b="1" i="1" u="none" strike="noStrike" kern="1200" cap="none" spc="0" normalizeH="0" baseline="0" noProof="0" dirty="0">
                <a:ln>
                  <a:noFill/>
                </a:ln>
                <a:solidFill>
                  <a:srgbClr val="89CB97">
                    <a:lumMod val="75000"/>
                  </a:srgbClr>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baseline="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bài</a:t>
            </a:r>
            <a:r>
              <a:rPr kumimoji="0" lang="en-US" sz="4800" b="1" i="1" u="none" strike="noStrike" kern="1200" cap="none" spc="0" normalizeH="0" noProof="0" dirty="0">
                <a:ln>
                  <a:noFill/>
                </a:ln>
                <a:solidFill>
                  <a:srgbClr val="89CB97">
                    <a:lumMod val="75000"/>
                  </a:srgbClr>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Tìm</a:t>
            </a:r>
            <a:r>
              <a:rPr kumimoji="0" lang="en-US" sz="4800" b="1" i="1" u="none" strike="noStrike" kern="1200" cap="none" spc="0" normalizeH="0" noProof="0" dirty="0">
                <a:ln>
                  <a:noFill/>
                </a:ln>
                <a:solidFill>
                  <a:srgbClr val="89CB97">
                    <a:lumMod val="75000"/>
                  </a:srgbClr>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hiểu</a:t>
            </a:r>
            <a:r>
              <a:rPr kumimoji="0" lang="en-US" sz="4800" b="1" i="1" u="none" strike="noStrike" kern="1200" cap="none" spc="0" normalizeH="0" noProof="0" dirty="0">
                <a:ln>
                  <a:noFill/>
                </a:ln>
                <a:solidFill>
                  <a:srgbClr val="89CB97">
                    <a:lumMod val="75000"/>
                  </a:srgbClr>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các</a:t>
            </a:r>
            <a:r>
              <a:rPr lang="en-US" sz="4800" b="1" i="1" dirty="0">
                <a:solidFill>
                  <a:srgbClr val="89CB97">
                    <a:lumMod val="75000"/>
                  </a:srgbClr>
                </a:solidFill>
                <a:latin typeface="Calibri" panose="020F0502020204030204" pitchFamily="34" charset="0"/>
                <a:cs typeface="Calibri" panose="020F0502020204030204" pitchFamily="34" charset="0"/>
              </a:rPr>
              <a:t>h </a:t>
            </a:r>
            <a:r>
              <a:rPr lang="en-US" sz="4800" b="1" i="1" dirty="0" err="1">
                <a:solidFill>
                  <a:srgbClr val="89CB97">
                    <a:lumMod val="75000"/>
                  </a:srgbClr>
                </a:solidFill>
                <a:latin typeface="Calibri" panose="020F0502020204030204" pitchFamily="34" charset="0"/>
                <a:cs typeface="Calibri" panose="020F0502020204030204" pitchFamily="34" charset="0"/>
              </a:rPr>
              <a:t>viết</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đoạn</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văn</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tưởng</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tượng</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và</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trả</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lời</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câu</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hỏi</a:t>
            </a:r>
            <a:r>
              <a:rPr lang="en-US" sz="4800" b="1" i="1" dirty="0">
                <a:solidFill>
                  <a:srgbClr val="89CB97">
                    <a:lumMod val="75000"/>
                  </a:srgbClr>
                </a:solidFill>
                <a:latin typeface="Calibri" panose="020F0502020204030204" pitchFamily="34" charset="0"/>
                <a:cs typeface="Calibri" panose="020F0502020204030204" pitchFamily="34" charset="0"/>
              </a:rPr>
              <a:t>.</a:t>
            </a:r>
            <a:endParaRPr kumimoji="0" lang="en-US" sz="4800" b="1" i="1" u="none" strike="noStrike" kern="1200" cap="none" spc="0" normalizeH="0" baseline="0" noProof="0" dirty="0">
              <a:ln>
                <a:noFill/>
              </a:ln>
              <a:solidFill>
                <a:srgbClr val="89CB97">
                  <a:lumMod val="75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7234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9121" y="2276893"/>
            <a:ext cx="7052879" cy="4581107"/>
          </a:xfrm>
          <a:prstGeom prst="rect">
            <a:avLst/>
          </a:prstGeom>
        </p:spPr>
      </p:pic>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027" y="1936083"/>
            <a:ext cx="4048249" cy="5262725"/>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2985" y="-373995"/>
            <a:ext cx="9433651" cy="2917170"/>
          </a:xfrm>
          <a:prstGeom prst="rect">
            <a:avLst/>
          </a:prstGeom>
        </p:spPr>
      </p:pic>
      <p:sp>
        <p:nvSpPr>
          <p:cNvPr id="5" name="TextBox 4"/>
          <p:cNvSpPr txBox="1"/>
          <p:nvPr/>
        </p:nvSpPr>
        <p:spPr>
          <a:xfrm>
            <a:off x="2526400" y="429030"/>
            <a:ext cx="8512644" cy="1938992"/>
          </a:xfrm>
          <a:prstGeom prst="rect">
            <a:avLst/>
          </a:prstGeom>
          <a:noFill/>
        </p:spPr>
        <p:txBody>
          <a:bodyPr wrap="square" rtlCol="0">
            <a:spAutoFit/>
          </a:bodyPr>
          <a:lstStyle/>
          <a:p>
            <a:pPr lvl="0" algn="ct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1. </a:t>
            </a:r>
            <a:r>
              <a:rPr lang="vi-VN"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Nêu những cách viết đoạn văn tưởng tượng dựa vào câu chuyện đã đọc hoặc đã nghe?</a:t>
            </a:r>
            <a:endParaRPr kumimoji="0" lang="en-US" sz="4000" b="0" i="1"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6" name="Rounded Rectangular Callout 5"/>
          <p:cNvSpPr/>
          <p:nvPr/>
        </p:nvSpPr>
        <p:spPr>
          <a:xfrm>
            <a:off x="2901483" y="2720866"/>
            <a:ext cx="7762478" cy="3460859"/>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4000" dirty="0">
                <a:solidFill>
                  <a:srgbClr val="FF0000"/>
                </a:solidFill>
                <a:latin typeface="Cambria" panose="02040503050406030204" pitchFamily="18" charset="0"/>
                <a:ea typeface="Cambria" panose="02040503050406030204" pitchFamily="18" charset="0"/>
              </a:rPr>
              <a:t>Có nhiều cách viết đoạn văn tưởng tượng như: bổ sung chi tiết lời kể, tả,…, bổ sung lời thoại của nhân vật, thay hoặc viết tiếp đoạn kết.</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954105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9121" y="2276893"/>
            <a:ext cx="7052879" cy="4581107"/>
          </a:xfrm>
          <a:prstGeom prst="rect">
            <a:avLst/>
          </a:prstGeom>
        </p:spPr>
      </p:pic>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027" y="1936083"/>
            <a:ext cx="4048249" cy="5262725"/>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2985" y="-373995"/>
            <a:ext cx="9729890" cy="2743201"/>
          </a:xfrm>
          <a:prstGeom prst="rect">
            <a:avLst/>
          </a:prstGeom>
        </p:spPr>
      </p:pic>
      <p:sp>
        <p:nvSpPr>
          <p:cNvPr id="5" name="TextBox 4"/>
          <p:cNvSpPr txBox="1"/>
          <p:nvPr/>
        </p:nvSpPr>
        <p:spPr>
          <a:xfrm>
            <a:off x="2466974" y="476655"/>
            <a:ext cx="8905875" cy="1323439"/>
          </a:xfrm>
          <a:prstGeom prst="rect">
            <a:avLst/>
          </a:prstGeom>
          <a:noFill/>
        </p:spPr>
        <p:txBody>
          <a:bodyPr wrap="square" rtlCol="0">
            <a:spAutoFit/>
          </a:bodyPr>
          <a:lstStyle/>
          <a:p>
            <a:pPr lvl="0" algn="ctr">
              <a:defRPr/>
            </a:pP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2. </a:t>
            </a:r>
            <a:r>
              <a:rPr lang="vi-VN"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Để đoạn văn được hay và hấp dẫn hơn các em còn có những cách nào khác?</a:t>
            </a:r>
            <a:endParaRPr kumimoji="0" lang="en-US" sz="4000" b="0" i="1"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6" name="Rounded Rectangular Callout 5"/>
          <p:cNvSpPr/>
          <p:nvPr/>
        </p:nvSpPr>
        <p:spPr>
          <a:xfrm>
            <a:off x="2901483" y="2720866"/>
            <a:ext cx="7762478" cy="3095317"/>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571500" lvl="0" indent="-571500" algn="just">
              <a:buFont typeface="Arial" panose="020B0604020202020204" pitchFamily="34" charset="0"/>
              <a:buChar char="•"/>
              <a:defRPr/>
            </a:pPr>
            <a:r>
              <a:rPr lang="en-US" sz="4400" dirty="0" err="1">
                <a:solidFill>
                  <a:prstClr val="black"/>
                </a:solidFill>
                <a:latin typeface="Cambria" panose="02040503050406030204" pitchFamily="18" charset="0"/>
                <a:ea typeface="Cambria" panose="02040503050406030204" pitchFamily="18" charset="0"/>
              </a:rPr>
              <a:t>Chọn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cách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mở</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đầu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khác</a:t>
            </a:r>
            <a:r>
              <a:rPr lang="en-US" sz="4400" dirty="0">
                <a:solidFill>
                  <a:prstClr val="black"/>
                </a:solidFill>
                <a:latin typeface="Cambria" panose="02040503050406030204" pitchFamily="18" charset="0"/>
                <a:ea typeface="Cambria" panose="02040503050406030204" pitchFamily="18" charset="0"/>
              </a:rPr>
              <a:t>. </a:t>
            </a:r>
          </a:p>
          <a:p>
            <a:pPr marL="571500" lvl="0" indent="-571500" algn="just">
              <a:buFont typeface="Arial" panose="020B0604020202020204" pitchFamily="34" charset="0"/>
              <a:buChar char="•"/>
              <a:defRPr/>
            </a:pPr>
            <a:r>
              <a:rPr lang="en-US" sz="4400" dirty="0" err="1">
                <a:solidFill>
                  <a:prstClr val="black"/>
                </a:solidFill>
                <a:latin typeface="Cambria" panose="02040503050406030204" pitchFamily="18" charset="0"/>
                <a:ea typeface="Cambria" panose="02040503050406030204" pitchFamily="18" charset="0"/>
              </a:rPr>
              <a:t>Phát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triển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vài</a:t>
            </a:r>
            <a:r>
              <a:rPr lang="en-US" sz="4400" dirty="0">
                <a:solidFill>
                  <a:prstClr val="black"/>
                </a:solidFill>
                <a:latin typeface="Cambria" panose="02040503050406030204" pitchFamily="18" charset="0"/>
                <a:ea typeface="Cambria" panose="02040503050406030204" pitchFamily="18" charset="0"/>
              </a:rPr>
              <a:t> chi </a:t>
            </a:r>
            <a:r>
              <a:rPr lang="en-US" sz="4400" dirty="0" err="1">
                <a:solidFill>
                  <a:prstClr val="black"/>
                </a:solidFill>
                <a:latin typeface="Cambria" panose="02040503050406030204" pitchFamily="18" charset="0"/>
                <a:ea typeface="Cambria" panose="02040503050406030204" pitchFamily="18" charset="0"/>
              </a:rPr>
              <a:t>tiết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quan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trọng</a:t>
            </a:r>
            <a:endPar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51568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27992"/>
            <a:ext cx="12447037" cy="6885992"/>
            <a:chOff x="0" y="-27992"/>
            <a:chExt cx="12447037" cy="6885992"/>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12" name="图片 11" descr="588ku_d86e2212d3e726cc7abb62f88b3a8de2_12503752"/>
            <p:cNvPicPr>
              <a:picLocks noChangeAspect="1"/>
            </p:cNvPicPr>
            <p:nvPr/>
          </p:nvPicPr>
          <p:blipFill>
            <a:blip r:embed="rId5"/>
            <a:srcRect l="11471" t="26223" r="12879" b="20562"/>
            <a:stretch>
              <a:fillRect/>
            </a:stretch>
          </p:blipFill>
          <p:spPr>
            <a:xfrm>
              <a:off x="1726163" y="-27992"/>
              <a:ext cx="10720874" cy="6377940"/>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8"/>
            <a:srcRect l="27809" t="13662" r="46755" b="20190"/>
            <a:stretch>
              <a:fillRect/>
            </a:stretch>
          </p:blipFill>
          <p:spPr>
            <a:xfrm>
              <a:off x="0" y="1920875"/>
              <a:ext cx="5207000" cy="4937125"/>
            </a:xfrm>
            <a:prstGeom prst="rect">
              <a:avLst/>
            </a:prstGeom>
          </p:spPr>
        </p:pic>
        <p:pic>
          <p:nvPicPr>
            <p:cNvPr id="11" name="图片 10" descr="33"/>
            <p:cNvPicPr>
              <a:picLocks noChangeAspect="1"/>
            </p:cNvPicPr>
            <p:nvPr/>
          </p:nvPicPr>
          <p:blipFill>
            <a:blip r:embed="rId9"/>
            <a:srcRect b="66182"/>
            <a:stretch>
              <a:fillRect/>
            </a:stretch>
          </p:blipFill>
          <p:spPr>
            <a:xfrm>
              <a:off x="0" y="0"/>
              <a:ext cx="12192000" cy="1381760"/>
            </a:xfrm>
            <a:prstGeom prst="rect">
              <a:avLst/>
            </a:prstGeom>
          </p:spPr>
        </p:pic>
        <p:pic>
          <p:nvPicPr>
            <p:cNvPr id="16" name="图片 15" descr="5"/>
            <p:cNvPicPr>
              <a:picLocks noChangeAspect="1"/>
            </p:cNvPicPr>
            <p:nvPr/>
          </p:nvPicPr>
          <p:blipFill>
            <a:blip r:embed="rId10"/>
            <a:srcRect l="49356" t="5587" r="37449" b="63171"/>
            <a:stretch>
              <a:fillRect/>
            </a:stretch>
          </p:blipFill>
          <p:spPr>
            <a:xfrm rot="300000" flipH="1">
              <a:off x="1014095" y="799465"/>
              <a:ext cx="1372870" cy="1197610"/>
            </a:xfrm>
            <a:prstGeom prst="rect">
              <a:avLst/>
            </a:prstGeom>
          </p:spPr>
        </p:pic>
        <p:sp>
          <p:nvSpPr>
            <p:cNvPr id="18" name="任意多边形 17"/>
            <p:cNvSpPr/>
            <p:nvPr/>
          </p:nvSpPr>
          <p:spPr>
            <a:xfrm>
              <a:off x="4502785" y="1474470"/>
              <a:ext cx="1284605" cy="643255"/>
            </a:xfrm>
            <a:custGeom>
              <a:avLst/>
              <a:gdLst>
                <a:gd name="connisteX0" fmla="*/ 0 w 1284605"/>
                <a:gd name="connsiteY0" fmla="*/ 566793 h 642993"/>
                <a:gd name="connisteX1" fmla="*/ 489585 w 1284605"/>
                <a:gd name="connsiteY1" fmla="*/ 373 h 642993"/>
                <a:gd name="connisteX2" fmla="*/ 1284605 w 1284605"/>
                <a:gd name="connsiteY2" fmla="*/ 642993 h 642993"/>
              </a:gdLst>
              <a:ahLst/>
              <a:cxnLst>
                <a:cxn ang="0">
                  <a:pos x="connisteX0" y="connsiteY0"/>
                </a:cxn>
                <a:cxn ang="0">
                  <a:pos x="connisteX1" y="connsiteY1"/>
                </a:cxn>
                <a:cxn ang="0">
                  <a:pos x="connisteX2" y="connsiteY2"/>
                </a:cxn>
              </a:cxnLst>
              <a:rect l="l" t="t" r="r" b="b"/>
              <a:pathLst>
                <a:path w="1284605" h="642994">
                  <a:moveTo>
                    <a:pt x="0" y="566794"/>
                  </a:moveTo>
                  <a:cubicBezTo>
                    <a:pt x="81915" y="440429"/>
                    <a:pt x="232410" y="-14866"/>
                    <a:pt x="489585" y="374"/>
                  </a:cubicBezTo>
                  <a:cubicBezTo>
                    <a:pt x="746760" y="15614"/>
                    <a:pt x="1135380" y="503294"/>
                    <a:pt x="1284605" y="642994"/>
                  </a:cubicBezTo>
                </a:path>
              </a:pathLst>
            </a:custGeom>
            <a:noFill/>
            <a:ln>
              <a:solidFill>
                <a:srgbClr val="CBA07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sym typeface="Arial"/>
              </a:endParaRPr>
            </a:p>
          </p:txBody>
        </p:sp>
        <p:sp>
          <p:nvSpPr>
            <p:cNvPr id="19" name="任意多边形 18"/>
            <p:cNvSpPr/>
            <p:nvPr/>
          </p:nvSpPr>
          <p:spPr>
            <a:xfrm>
              <a:off x="8149590" y="1474470"/>
              <a:ext cx="1360170" cy="686435"/>
            </a:xfrm>
            <a:custGeom>
              <a:avLst/>
              <a:gdLst>
                <a:gd name="connisteX0" fmla="*/ 0 w 1360170"/>
                <a:gd name="connsiteY0" fmla="*/ 686148 h 686148"/>
                <a:gd name="connisteX1" fmla="*/ 576580 w 1360170"/>
                <a:gd name="connsiteY1" fmla="*/ 348 h 686148"/>
                <a:gd name="connisteX2" fmla="*/ 1360170 w 1360170"/>
                <a:gd name="connsiteY2" fmla="*/ 609948 h 686148"/>
              </a:gdLst>
              <a:ahLst/>
              <a:cxnLst>
                <a:cxn ang="0">
                  <a:pos x="connisteX0" y="connsiteY0"/>
                </a:cxn>
                <a:cxn ang="0">
                  <a:pos x="connisteX1" y="connsiteY1"/>
                </a:cxn>
                <a:cxn ang="0">
                  <a:pos x="connisteX2" y="connsiteY2"/>
                </a:cxn>
              </a:cxnLst>
              <a:rect l="l" t="t" r="r" b="b"/>
              <a:pathLst>
                <a:path w="1360170" h="686149">
                  <a:moveTo>
                    <a:pt x="0" y="686149"/>
                  </a:moveTo>
                  <a:cubicBezTo>
                    <a:pt x="99695" y="536924"/>
                    <a:pt x="304800" y="15589"/>
                    <a:pt x="576580" y="349"/>
                  </a:cubicBezTo>
                  <a:cubicBezTo>
                    <a:pt x="848360" y="-14891"/>
                    <a:pt x="1214755" y="474059"/>
                    <a:pt x="1360170" y="609949"/>
                  </a:cubicBezTo>
                </a:path>
              </a:pathLst>
            </a:custGeom>
            <a:noFill/>
            <a:ln>
              <a:solidFill>
                <a:srgbClr val="CBA07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sym typeface="Arial"/>
              </a:endParaRPr>
            </a:p>
          </p:txBody>
        </p:sp>
      </p:grpSp>
      <p:pic>
        <p:nvPicPr>
          <p:cNvPr id="5" name="图片 4" descr="5"/>
          <p:cNvPicPr>
            <a:picLocks noChangeAspect="1"/>
          </p:cNvPicPr>
          <p:nvPr/>
        </p:nvPicPr>
        <p:blipFill>
          <a:blip r:embed="rId10"/>
          <a:srcRect t="57292"/>
          <a:stretch>
            <a:fillRect/>
          </a:stretch>
        </p:blipFill>
        <p:spPr>
          <a:xfrm>
            <a:off x="-635" y="4686300"/>
            <a:ext cx="12191365" cy="2171700"/>
          </a:xfrm>
          <a:prstGeom prst="rect">
            <a:avLst/>
          </a:prstGeom>
        </p:spPr>
      </p:pic>
      <p:pic>
        <p:nvPicPr>
          <p:cNvPr id="33" name="Picture 32">
            <a:extLst>
              <a:ext uri="{FF2B5EF4-FFF2-40B4-BE49-F238E27FC236}">
                <a16:creationId xmlns:a16="http://schemas.microsoft.com/office/drawing/2014/main" id="{D66CA018-8ABC-44D9-E328-CCE87163605C}"/>
              </a:ext>
            </a:extLst>
          </p:cNvPr>
          <p:cNvPicPr>
            <a:picLocks noChangeAspect="1"/>
          </p:cNvPicPr>
          <p:nvPr/>
        </p:nvPicPr>
        <p:blipFill>
          <a:blip r:embed="rId11"/>
          <a:stretch>
            <a:fillRect/>
          </a:stretch>
        </p:blipFill>
        <p:spPr>
          <a:xfrm>
            <a:off x="9905477" y="3825785"/>
            <a:ext cx="2570919" cy="3134716"/>
          </a:xfrm>
          <a:prstGeom prst="rect">
            <a:avLst/>
          </a:prstGeom>
        </p:spPr>
      </p:pic>
      <p:pic>
        <p:nvPicPr>
          <p:cNvPr id="22" name="Picture 21">
            <a:extLst>
              <a:ext uri="{FF2B5EF4-FFF2-40B4-BE49-F238E27FC236}">
                <a16:creationId xmlns:a16="http://schemas.microsoft.com/office/drawing/2014/main" id="{EDFC2F2B-EB70-4CC6-A898-572371088786}"/>
              </a:ext>
            </a:extLst>
          </p:cNvPr>
          <p:cNvPicPr>
            <a:picLocks noChangeAspect="1"/>
          </p:cNvPicPr>
          <p:nvPr/>
        </p:nvPicPr>
        <p:blipFill>
          <a:blip r:embed="rId12"/>
          <a:stretch>
            <a:fillRect/>
          </a:stretch>
        </p:blipFill>
        <p:spPr>
          <a:xfrm>
            <a:off x="-47913413" y="2094271"/>
            <a:ext cx="2669458" cy="2669458"/>
          </a:xfrm>
          <a:prstGeom prst="rect">
            <a:avLst/>
          </a:prstGeom>
        </p:spPr>
      </p:pic>
      <p:pic>
        <p:nvPicPr>
          <p:cNvPr id="23" name="Picture 22">
            <a:extLst>
              <a:ext uri="{FF2B5EF4-FFF2-40B4-BE49-F238E27FC236}">
                <a16:creationId xmlns:a16="http://schemas.microsoft.com/office/drawing/2014/main" id="{366EC234-545B-4883-88DA-3193EA566594}"/>
              </a:ext>
            </a:extLst>
          </p:cNvPr>
          <p:cNvPicPr>
            <a:picLocks noChangeAspect="1"/>
          </p:cNvPicPr>
          <p:nvPr/>
        </p:nvPicPr>
        <p:blipFill>
          <a:blip r:embed="rId12"/>
          <a:stretch>
            <a:fillRect/>
          </a:stretch>
        </p:blipFill>
        <p:spPr>
          <a:xfrm>
            <a:off x="57547387" y="759542"/>
            <a:ext cx="2669458" cy="2669458"/>
          </a:xfrm>
          <a:prstGeom prst="rect">
            <a:avLst/>
          </a:prstGeom>
        </p:spPr>
      </p:pic>
      <p:pic>
        <p:nvPicPr>
          <p:cNvPr id="2" name="Picture 1">
            <a:extLst>
              <a:ext uri="{FF2B5EF4-FFF2-40B4-BE49-F238E27FC236}">
                <a16:creationId xmlns:a16="http://schemas.microsoft.com/office/drawing/2014/main" id="{F66170E6-EC62-3786-9214-046DFCE9BD90}"/>
              </a:ext>
            </a:extLst>
          </p:cNvPr>
          <p:cNvPicPr>
            <a:picLocks noChangeAspect="1"/>
          </p:cNvPicPr>
          <p:nvPr/>
        </p:nvPicPr>
        <p:blipFill>
          <a:blip r:embed="rId13"/>
          <a:stretch>
            <a:fillRect/>
          </a:stretch>
        </p:blipFill>
        <p:spPr>
          <a:xfrm>
            <a:off x="4855128" y="807929"/>
            <a:ext cx="4688230" cy="1286367"/>
          </a:xfrm>
          <a:prstGeom prst="rect">
            <a:avLst/>
          </a:prstGeom>
        </p:spPr>
      </p:pic>
      <p:pic>
        <p:nvPicPr>
          <p:cNvPr id="15" name="Picture 14">
            <a:extLst>
              <a:ext uri="{FF2B5EF4-FFF2-40B4-BE49-F238E27FC236}">
                <a16:creationId xmlns:a16="http://schemas.microsoft.com/office/drawing/2014/main" id="{C2C6E21E-61D3-D8A7-B1DF-2302A67F8322}"/>
              </a:ext>
            </a:extLst>
          </p:cNvPr>
          <p:cNvPicPr>
            <a:picLocks noChangeAspect="1"/>
          </p:cNvPicPr>
          <p:nvPr/>
        </p:nvPicPr>
        <p:blipFill>
          <a:blip r:embed="rId14"/>
          <a:stretch>
            <a:fillRect/>
          </a:stretch>
        </p:blipFill>
        <p:spPr>
          <a:xfrm>
            <a:off x="3084881" y="2248935"/>
            <a:ext cx="8248603" cy="2121592"/>
          </a:xfrm>
          <a:prstGeom prst="rect">
            <a:avLst/>
          </a:prstGeom>
        </p:spPr>
      </p:pic>
      <p:pic>
        <p:nvPicPr>
          <p:cNvPr id="27" name="Picture 26">
            <a:extLst>
              <a:ext uri="{FF2B5EF4-FFF2-40B4-BE49-F238E27FC236}">
                <a16:creationId xmlns:a16="http://schemas.microsoft.com/office/drawing/2014/main" id="{5EA9BA37-BA66-ED22-DCFF-EACBD1D5D2E1}"/>
              </a:ext>
            </a:extLst>
          </p:cNvPr>
          <p:cNvPicPr>
            <a:picLocks noChangeAspect="1"/>
          </p:cNvPicPr>
          <p:nvPr/>
        </p:nvPicPr>
        <p:blipFill>
          <a:blip r:embed="rId15"/>
          <a:stretch>
            <a:fillRect/>
          </a:stretch>
        </p:blipFill>
        <p:spPr>
          <a:xfrm>
            <a:off x="2727220" y="1000874"/>
            <a:ext cx="1767993" cy="1457070"/>
          </a:xfrm>
          <a:prstGeom prst="rect">
            <a:avLst/>
          </a:prstGeom>
        </p:spPr>
      </p:pic>
    </p:spTree>
    <p:extLst>
      <p:ext uri="{BB962C8B-B14F-4D97-AF65-F5344CB8AC3E}">
        <p14:creationId xmlns:p14="http://schemas.microsoft.com/office/powerpoint/2010/main" val="119752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81" name="Google Shape;181;p4"/>
          <p:cNvPicPr preferRelativeResize="0"/>
          <p:nvPr/>
        </p:nvPicPr>
        <p:blipFill rotWithShape="1">
          <a:blip r:embed="rId3">
            <a:alphaModFix/>
          </a:blip>
          <a:srcRect/>
          <a:stretch/>
        </p:blipFill>
        <p:spPr>
          <a:xfrm flipH="1">
            <a:off x="0" y="-135974"/>
            <a:ext cx="2959930" cy="965371"/>
          </a:xfrm>
          <a:prstGeom prst="rect">
            <a:avLst/>
          </a:prstGeom>
          <a:noFill/>
          <a:ln>
            <a:noFill/>
          </a:ln>
        </p:spPr>
      </p:pic>
      <p:pic>
        <p:nvPicPr>
          <p:cNvPr id="21" name="Picture 20">
            <a:extLst>
              <a:ext uri="{FF2B5EF4-FFF2-40B4-BE49-F238E27FC236}">
                <a16:creationId xmlns:a16="http://schemas.microsoft.com/office/drawing/2014/main" id="{FF05808B-52A5-E34E-0C29-CCBFDF328311}"/>
              </a:ext>
            </a:extLst>
          </p:cNvPr>
          <p:cNvPicPr>
            <a:picLocks noChangeAspect="1"/>
          </p:cNvPicPr>
          <p:nvPr/>
        </p:nvPicPr>
        <p:blipFill>
          <a:blip r:embed="rId4"/>
          <a:stretch>
            <a:fillRect/>
          </a:stretch>
        </p:blipFill>
        <p:spPr>
          <a:xfrm>
            <a:off x="2228310" y="2604272"/>
            <a:ext cx="613414" cy="545046"/>
          </a:xfrm>
          <a:prstGeom prst="rect">
            <a:avLst/>
          </a:prstGeom>
        </p:spPr>
      </p:pic>
      <p:pic>
        <p:nvPicPr>
          <p:cNvPr id="22" name="Picture 21">
            <a:extLst>
              <a:ext uri="{FF2B5EF4-FFF2-40B4-BE49-F238E27FC236}">
                <a16:creationId xmlns:a16="http://schemas.microsoft.com/office/drawing/2014/main" id="{AB7C3C75-0C83-38D3-044F-34CE2F4AAC96}"/>
              </a:ext>
            </a:extLst>
          </p:cNvPr>
          <p:cNvPicPr>
            <a:picLocks noChangeAspect="1"/>
          </p:cNvPicPr>
          <p:nvPr/>
        </p:nvPicPr>
        <p:blipFill>
          <a:blip r:embed="rId4"/>
          <a:stretch>
            <a:fillRect/>
          </a:stretch>
        </p:blipFill>
        <p:spPr>
          <a:xfrm>
            <a:off x="8986036" y="3145469"/>
            <a:ext cx="613414" cy="545046"/>
          </a:xfrm>
          <a:prstGeom prst="rect">
            <a:avLst/>
          </a:prstGeom>
        </p:spPr>
      </p:pic>
      <p:pic>
        <p:nvPicPr>
          <p:cNvPr id="6" name="Picture 5">
            <a:extLst>
              <a:ext uri="{FF2B5EF4-FFF2-40B4-BE49-F238E27FC236}">
                <a16:creationId xmlns:a16="http://schemas.microsoft.com/office/drawing/2014/main" id="{242D61BC-27EA-0577-2BB8-E64B849F3A6F}"/>
              </a:ext>
            </a:extLst>
          </p:cNvPr>
          <p:cNvPicPr>
            <a:picLocks noChangeAspect="1"/>
          </p:cNvPicPr>
          <p:nvPr/>
        </p:nvPicPr>
        <p:blipFill>
          <a:blip r:embed="rId5"/>
          <a:stretch>
            <a:fillRect/>
          </a:stretch>
        </p:blipFill>
        <p:spPr>
          <a:xfrm>
            <a:off x="0" y="1"/>
            <a:ext cx="12192000" cy="6942220"/>
          </a:xfrm>
          <a:prstGeom prst="rect">
            <a:avLst/>
          </a:prstGeom>
        </p:spPr>
      </p:pic>
      <p:sp>
        <p:nvSpPr>
          <p:cNvPr id="7" name="Rectangle: Rounded Corners 6">
            <a:extLst>
              <a:ext uri="{FF2B5EF4-FFF2-40B4-BE49-F238E27FC236}">
                <a16:creationId xmlns:a16="http://schemas.microsoft.com/office/drawing/2014/main" id="{3721721B-EFD1-8422-58C5-D95DFE631DDE}"/>
              </a:ext>
            </a:extLst>
          </p:cNvPr>
          <p:cNvSpPr/>
          <p:nvPr/>
        </p:nvSpPr>
        <p:spPr>
          <a:xfrm>
            <a:off x="235258" y="154801"/>
            <a:ext cx="11610474" cy="6400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FFFFF"/>
              </a:solidFill>
              <a:effectLst/>
              <a:uLnTx/>
              <a:uFillTx/>
              <a:latin typeface="Arial" panose="020B0604020202020204" pitchFamily="34" charset="0"/>
              <a:ea typeface="+mn-ea"/>
              <a:cs typeface="+mn-cs"/>
              <a:sym typeface="Arial"/>
            </a:endParaRPr>
          </a:p>
        </p:txBody>
      </p:sp>
      <p:pic>
        <p:nvPicPr>
          <p:cNvPr id="28" name="图片 4">
            <a:extLst>
              <a:ext uri="{FF2B5EF4-FFF2-40B4-BE49-F238E27FC236}">
                <a16:creationId xmlns:a16="http://schemas.microsoft.com/office/drawing/2014/main" id="{4E12BE60-5711-78D8-C15C-56A90B03DC6D}"/>
              </a:ext>
            </a:extLst>
          </p:cNvPr>
          <p:cNvPicPr>
            <a:picLocks noChangeAspect="1"/>
          </p:cNvPicPr>
          <p:nvPr/>
        </p:nvPicPr>
        <p:blipFill rotWithShape="1">
          <a:blip r:embed="rId6">
            <a:extLst>
              <a:ext uri="{28A0092B-C50C-407E-A947-70E740481C1C}">
                <a14:useLocalDpi xmlns:a14="http://schemas.microsoft.com/office/drawing/2010/main" val="0"/>
              </a:ext>
            </a:extLst>
          </a:blip>
          <a:srcRect t="40148" b="21334"/>
          <a:stretch/>
        </p:blipFill>
        <p:spPr>
          <a:xfrm>
            <a:off x="112775" y="4731853"/>
            <a:ext cx="12192000" cy="2201335"/>
          </a:xfrm>
          <a:prstGeom prst="rect">
            <a:avLst/>
          </a:prstGeom>
        </p:spPr>
      </p:pic>
      <p:pic>
        <p:nvPicPr>
          <p:cNvPr id="29" name="图片 5">
            <a:extLst>
              <a:ext uri="{FF2B5EF4-FFF2-40B4-BE49-F238E27FC236}">
                <a16:creationId xmlns:a16="http://schemas.microsoft.com/office/drawing/2014/main" id="{DF68D9B7-E488-239E-109C-7CE4C3005153}"/>
              </a:ext>
            </a:extLst>
          </p:cNvPr>
          <p:cNvPicPr>
            <a:picLocks noChangeAspect="1"/>
          </p:cNvPicPr>
          <p:nvPr/>
        </p:nvPicPr>
        <p:blipFill rotWithShape="1">
          <a:blip r:embed="rId6">
            <a:extLst>
              <a:ext uri="{28A0092B-C50C-407E-A947-70E740481C1C}">
                <a14:useLocalDpi xmlns:a14="http://schemas.microsoft.com/office/drawing/2010/main" val="0"/>
              </a:ext>
            </a:extLst>
          </a:blip>
          <a:srcRect l="2222" b="59259"/>
          <a:stretch/>
        </p:blipFill>
        <p:spPr>
          <a:xfrm>
            <a:off x="-377298" y="-788955"/>
            <a:ext cx="11921067" cy="2328334"/>
          </a:xfrm>
          <a:prstGeom prst="rect">
            <a:avLst/>
          </a:prstGeom>
        </p:spPr>
      </p:pic>
      <p:grpSp>
        <p:nvGrpSpPr>
          <p:cNvPr id="33" name="组合 25">
            <a:extLst>
              <a:ext uri="{FF2B5EF4-FFF2-40B4-BE49-F238E27FC236}">
                <a16:creationId xmlns:a16="http://schemas.microsoft.com/office/drawing/2014/main" id="{E8FD498D-7CE6-83A5-B01B-ED6EB441B8B8}"/>
              </a:ext>
            </a:extLst>
          </p:cNvPr>
          <p:cNvGrpSpPr/>
          <p:nvPr/>
        </p:nvGrpSpPr>
        <p:grpSpPr>
          <a:xfrm>
            <a:off x="2556205" y="334422"/>
            <a:ext cx="7079590" cy="929167"/>
            <a:chOff x="4710074" y="33158"/>
            <a:chExt cx="2575158" cy="861067"/>
          </a:xfrm>
        </p:grpSpPr>
        <p:pic>
          <p:nvPicPr>
            <p:cNvPr id="34" name="图片 7">
              <a:extLst>
                <a:ext uri="{FF2B5EF4-FFF2-40B4-BE49-F238E27FC236}">
                  <a16:creationId xmlns:a16="http://schemas.microsoft.com/office/drawing/2014/main" id="{18EA164E-EC49-25DD-6B89-35B69390A84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0313" b="36250"/>
            <a:stretch/>
          </p:blipFill>
          <p:spPr>
            <a:xfrm>
              <a:off x="4710074" y="33158"/>
              <a:ext cx="2575158" cy="861067"/>
            </a:xfrm>
            <a:prstGeom prst="rect">
              <a:avLst/>
            </a:prstGeom>
          </p:spPr>
        </p:pic>
        <p:sp>
          <p:nvSpPr>
            <p:cNvPr id="35" name="矩形 24">
              <a:extLst>
                <a:ext uri="{FF2B5EF4-FFF2-40B4-BE49-F238E27FC236}">
                  <a16:creationId xmlns:a16="http://schemas.microsoft.com/office/drawing/2014/main" id="{6E12A101-EE2A-2A2D-5C98-01A40BDEC63E}"/>
                </a:ext>
              </a:extLst>
            </p:cNvPr>
            <p:cNvSpPr/>
            <p:nvPr/>
          </p:nvSpPr>
          <p:spPr>
            <a:xfrm>
              <a:off x="5067301" y="175260"/>
              <a:ext cx="1478280" cy="540000"/>
            </a:xfrm>
            <a:prstGeom prst="rect">
              <a:avLst/>
            </a:prstGeom>
            <a:solidFill>
              <a:srgbClr val="F3E2F7"/>
            </a:solidFill>
            <a:ln w="12700" cap="flat" cmpd="sng" algn="ctr">
              <a:noFill/>
              <a:prstDash val="solid"/>
              <a:miter lim="800000"/>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YÊU CẦU CẦN ĐẠT</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Arial"/>
                <a:sym typeface="Arial"/>
              </a:endParaRPr>
            </a:p>
          </p:txBody>
        </p:sp>
      </p:grpSp>
      <p:sp>
        <p:nvSpPr>
          <p:cNvPr id="36" name="TextBox 35">
            <a:extLst>
              <a:ext uri="{FF2B5EF4-FFF2-40B4-BE49-F238E27FC236}">
                <a16:creationId xmlns:a16="http://schemas.microsoft.com/office/drawing/2014/main" id="{99C5B921-5994-D1BD-A026-B5035193A40B}"/>
              </a:ext>
            </a:extLst>
          </p:cNvPr>
          <p:cNvSpPr txBox="1"/>
          <p:nvPr/>
        </p:nvSpPr>
        <p:spPr>
          <a:xfrm>
            <a:off x="651538" y="1515053"/>
            <a:ext cx="10949911" cy="2554545"/>
          </a:xfrm>
          <a:prstGeom prst="rect">
            <a:avLst/>
          </a:prstGeom>
          <a:noFill/>
        </p:spPr>
        <p:txBody>
          <a:bodyPr wrap="square" rtlCol="0">
            <a:spAutoFit/>
          </a:bodyPr>
          <a:lstStyle/>
          <a:p>
            <a:pPr marL="571500" lvl="0" indent="-571500" algn="just" defTabSz="609585">
              <a:buFont typeface="Wingdings" panose="05000000000000000000" pitchFamily="2" charset="2"/>
              <a:buChar char="q"/>
            </a:pPr>
            <a:r>
              <a:rPr lang="vi-VN" sz="4000" dirty="0">
                <a:solidFill>
                  <a:prstClr val="black"/>
                </a:solidFill>
                <a:latin typeface="Cambria" panose="02040503050406030204" pitchFamily="18" charset="0"/>
                <a:ea typeface="Cambria" panose="02040503050406030204" pitchFamily="18" charset="0"/>
                <a:cs typeface="Arial"/>
                <a:sym typeface="Arial"/>
              </a:rPr>
              <a:t>Biết tìm ý cho đoạn văn tưởng tượng dựa vào câu chuyện đã đọc hoặc đã nghe.</a:t>
            </a:r>
            <a:endParaRPr lang="en-US" sz="4000" dirty="0">
              <a:solidFill>
                <a:prstClr val="black"/>
              </a:solidFill>
              <a:latin typeface="Cambria" panose="02040503050406030204" pitchFamily="18" charset="0"/>
              <a:ea typeface="Cambria" panose="02040503050406030204" pitchFamily="18" charset="0"/>
              <a:cs typeface="Arial"/>
              <a:sym typeface="Arial"/>
            </a:endParaRPr>
          </a:p>
          <a:p>
            <a:pPr marL="571500" lvl="0" indent="-571500" algn="just" defTabSz="609585">
              <a:buFont typeface="Wingdings" panose="05000000000000000000" pitchFamily="2" charset="2"/>
              <a:buChar char="q"/>
            </a:pPr>
            <a:r>
              <a:rPr lang="vi-VN" sz="4000" dirty="0">
                <a:solidFill>
                  <a:prstClr val="black"/>
                </a:solidFill>
                <a:latin typeface="Cambria" panose="02040503050406030204" pitchFamily="18" charset="0"/>
                <a:ea typeface="Cambria" panose="02040503050406030204" pitchFamily="18" charset="0"/>
                <a:cs typeface="Arial"/>
                <a:sym typeface="Arial"/>
              </a:rPr>
              <a:t>Biết phân tích, đánh giá và chia sẻ những ý kiến của mình với bạn bè.</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2"/>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3"/>
          <a:stretch>
            <a:fillRect/>
          </a:stretch>
        </p:blipFill>
        <p:spPr>
          <a:xfrm>
            <a:off x="0" y="1045845"/>
            <a:ext cx="12206605" cy="5812155"/>
          </a:xfrm>
          <a:prstGeom prst="rect">
            <a:avLst/>
          </a:prstGeom>
        </p:spPr>
      </p:pic>
      <p:pic>
        <p:nvPicPr>
          <p:cNvPr id="10" name="图片 9" descr="23"/>
          <p:cNvPicPr>
            <a:picLocks noChangeAspect="1"/>
          </p:cNvPicPr>
          <p:nvPr/>
        </p:nvPicPr>
        <p:blipFill>
          <a:blip r:embed="rId4"/>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5"/>
          <a:srcRect t="50239"/>
          <a:stretch>
            <a:fillRect/>
          </a:stretch>
        </p:blipFill>
        <p:spPr>
          <a:xfrm>
            <a:off x="0" y="4474845"/>
            <a:ext cx="12207240" cy="2383155"/>
          </a:xfrm>
          <a:prstGeom prst="rect">
            <a:avLst/>
          </a:prstGeom>
        </p:spPr>
      </p:pic>
      <p:pic>
        <p:nvPicPr>
          <p:cNvPr id="14" name="图片 13" descr="5"/>
          <p:cNvPicPr>
            <a:picLocks noChangeAspect="1"/>
          </p:cNvPicPr>
          <p:nvPr/>
        </p:nvPicPr>
        <p:blipFill>
          <a:blip r:embed="rId6"/>
          <a:srcRect t="57292"/>
          <a:stretch>
            <a:fillRect/>
          </a:stretch>
        </p:blipFill>
        <p:spPr>
          <a:xfrm flipH="1">
            <a:off x="15557" y="4679982"/>
            <a:ext cx="12191365" cy="2171700"/>
          </a:xfrm>
          <a:prstGeom prst="rect">
            <a:avLst/>
          </a:prstGeom>
        </p:spPr>
      </p:pic>
      <p:pic>
        <p:nvPicPr>
          <p:cNvPr id="18" name="图片 26">
            <a:extLst>
              <a:ext uri="{FF2B5EF4-FFF2-40B4-BE49-F238E27FC236}">
                <a16:creationId xmlns:a16="http://schemas.microsoft.com/office/drawing/2014/main" id="{2E026B92-D451-0FCD-9DBA-43FAFA387F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4723" y="3219292"/>
            <a:ext cx="3444985" cy="3632390"/>
          </a:xfrm>
          <a:prstGeom prst="rect">
            <a:avLst/>
          </a:prstGeom>
        </p:spPr>
      </p:pic>
      <p:grpSp>
        <p:nvGrpSpPr>
          <p:cNvPr id="5" name="Group 4">
            <a:extLst>
              <a:ext uri="{FF2B5EF4-FFF2-40B4-BE49-F238E27FC236}">
                <a16:creationId xmlns:a16="http://schemas.microsoft.com/office/drawing/2014/main" id="{6959E3DB-0367-D986-4BBA-EAD9052C591A}"/>
              </a:ext>
            </a:extLst>
          </p:cNvPr>
          <p:cNvGrpSpPr/>
          <p:nvPr/>
        </p:nvGrpSpPr>
        <p:grpSpPr>
          <a:xfrm>
            <a:off x="705678" y="634009"/>
            <a:ext cx="11002617" cy="2681806"/>
            <a:chOff x="705678" y="634009"/>
            <a:chExt cx="11002617" cy="2681806"/>
          </a:xfrm>
        </p:grpSpPr>
        <p:pic>
          <p:nvPicPr>
            <p:cNvPr id="2" name="图片 1" descr="588ku_d86e2212d3e726cc7abb62f88b3a8de2_12503752"/>
            <p:cNvPicPr>
              <a:picLocks noChangeAspect="1"/>
            </p:cNvPicPr>
            <p:nvPr/>
          </p:nvPicPr>
          <p:blipFill>
            <a:blip r:embed="rId8"/>
            <a:srcRect l="11471" t="26223" r="12879" b="20562"/>
            <a:stretch>
              <a:fillRect/>
            </a:stretch>
          </p:blipFill>
          <p:spPr>
            <a:xfrm>
              <a:off x="705678" y="634009"/>
              <a:ext cx="11002617" cy="2681806"/>
            </a:xfrm>
            <a:prstGeom prst="rect">
              <a:avLst/>
            </a:prstGeom>
          </p:spPr>
        </p:pic>
        <p:sp>
          <p:nvSpPr>
            <p:cNvPr id="4" name="TextBox 3">
              <a:extLst>
                <a:ext uri="{FF2B5EF4-FFF2-40B4-BE49-F238E27FC236}">
                  <a16:creationId xmlns:a16="http://schemas.microsoft.com/office/drawing/2014/main" id="{A945EEF3-50F7-7CF9-22D9-B179DEA58427}"/>
                </a:ext>
              </a:extLst>
            </p:cNvPr>
            <p:cNvSpPr txBox="1"/>
            <p:nvPr/>
          </p:nvSpPr>
          <p:spPr>
            <a:xfrm>
              <a:off x="2097156" y="1311965"/>
              <a:ext cx="8965095" cy="1323439"/>
            </a:xfrm>
            <a:prstGeom prst="rect">
              <a:avLst/>
            </a:prstGeom>
            <a:noFill/>
          </p:spPr>
          <p:txBody>
            <a:bodyPr wrap="square" rtlCol="0">
              <a:spAutoFit/>
            </a:bodyPr>
            <a:lstStyle/>
            <a:p>
              <a:r>
                <a:rPr lang="vi-VN" sz="4000" b="1" i="0" dirty="0">
                  <a:solidFill>
                    <a:srgbClr val="000000"/>
                  </a:solidFill>
                  <a:effectLst/>
                  <a:latin typeface="Calibri" panose="020F0502020204030204" pitchFamily="34" charset="0"/>
                  <a:cs typeface="Calibri" panose="020F0502020204030204" pitchFamily="34" charset="0"/>
                </a:rPr>
                <a:t>Đề bài:</a:t>
              </a:r>
              <a:r>
                <a:rPr lang="vi-VN" sz="4000" b="0" i="0" dirty="0">
                  <a:solidFill>
                    <a:srgbClr val="000000"/>
                  </a:solidFill>
                  <a:effectLst/>
                  <a:latin typeface="Calibri" panose="020F0502020204030204" pitchFamily="34" charset="0"/>
                  <a:cs typeface="Calibri" panose="020F0502020204030204" pitchFamily="34" charset="0"/>
                </a:rPr>
                <a:t> Viết đoạn văn tưởng tượng dựa vào một câu chuyện đã đọc hoặc đã nghe.</a:t>
              </a:r>
              <a:endParaRPr lang="en-US" sz="40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5954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nvGrpSpPr>
          <p:cNvPr id="2" name="Nhóm 24">
            <a:extLst>
              <a:ext uri="{FF2B5EF4-FFF2-40B4-BE49-F238E27FC236}">
                <a16:creationId xmlns:a16="http://schemas.microsoft.com/office/drawing/2014/main" id="{0B025433-712C-6545-D3A3-B313AF4FBF63}"/>
              </a:ext>
            </a:extLst>
          </p:cNvPr>
          <p:cNvGrpSpPr/>
          <p:nvPr/>
        </p:nvGrpSpPr>
        <p:grpSpPr>
          <a:xfrm>
            <a:off x="751807" y="435901"/>
            <a:ext cx="4334544" cy="797808"/>
            <a:chOff x="9314446" y="568126"/>
            <a:chExt cx="8363953" cy="1196712"/>
          </a:xfrm>
        </p:grpSpPr>
        <p:pic>
          <p:nvPicPr>
            <p:cNvPr id="3" name="Picture 5">
              <a:extLst>
                <a:ext uri="{FF2B5EF4-FFF2-40B4-BE49-F238E27FC236}">
                  <a16:creationId xmlns:a16="http://schemas.microsoft.com/office/drawing/2014/main" id="{F182E336-737D-871F-2960-C38AECA89D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14446" y="626900"/>
              <a:ext cx="8363953" cy="1137938"/>
            </a:xfrm>
            <a:prstGeom prst="rect">
              <a:avLst/>
            </a:prstGeom>
          </p:spPr>
        </p:pic>
        <p:sp>
          <p:nvSpPr>
            <p:cNvPr id="4" name="Hình chữ nhật 20">
              <a:extLst>
                <a:ext uri="{FF2B5EF4-FFF2-40B4-BE49-F238E27FC236}">
                  <a16:creationId xmlns:a16="http://schemas.microsoft.com/office/drawing/2014/main" id="{9D3F13BD-76AC-A46B-99CF-40783FBF443F}"/>
                </a:ext>
              </a:extLst>
            </p:cNvPr>
            <p:cNvSpPr/>
            <p:nvPr/>
          </p:nvSpPr>
          <p:spPr>
            <a:xfrm>
              <a:off x="10522567" y="568126"/>
              <a:ext cx="4113627" cy="110799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1.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Chuẩn</a:t>
              </a: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bị</a:t>
              </a:r>
              <a:endParaRPr kumimoji="0" lang="vi-VN" sz="44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5" name="Hình chữ nhật 22">
            <a:extLst>
              <a:ext uri="{FF2B5EF4-FFF2-40B4-BE49-F238E27FC236}">
                <a16:creationId xmlns:a16="http://schemas.microsoft.com/office/drawing/2014/main" id="{AB0C4A90-75AB-111C-C836-54A11D3399C6}"/>
              </a:ext>
            </a:extLst>
          </p:cNvPr>
          <p:cNvSpPr/>
          <p:nvPr/>
        </p:nvSpPr>
        <p:spPr>
          <a:xfrm>
            <a:off x="800101" y="1447309"/>
            <a:ext cx="10601324" cy="1744067"/>
          </a:xfrm>
          <a:prstGeom prst="rect">
            <a:avLst/>
          </a:prstGeom>
          <a:noFill/>
        </p:spPr>
        <p:txBody>
          <a:bodyPr wrap="square" lIns="60960" tIns="30480" rIns="60960" bIns="30480">
            <a:spAutoFit/>
          </a:bodyPr>
          <a:lstStyle/>
          <a:p>
            <a:pPr marL="457223" lvl="0" indent="-457223" defTabSz="609630">
              <a:spcBef>
                <a:spcPts val="400"/>
              </a:spcBef>
              <a:spcAft>
                <a:spcPts val="400"/>
              </a:spcAft>
              <a:buFont typeface="Wingdings" panose="05000000000000000000" pitchFamily="2" charset="2"/>
              <a:buChar char="Ü"/>
            </a:pPr>
            <a:r>
              <a:rPr lang="en-US" sz="3200" b="1" dirty="0">
                <a:latin typeface="Calibri" panose="020F0502020204030204" pitchFamily="34" charset="0"/>
                <a:cs typeface="Calibri" panose="020F0502020204030204" pitchFamily="34" charset="0"/>
              </a:rPr>
              <a:t>a. </a:t>
            </a:r>
            <a:r>
              <a:rPr lang="en-US" sz="3200" b="1" dirty="0" err="1">
                <a:latin typeface="Calibri" panose="020F0502020204030204" pitchFamily="34" charset="0"/>
                <a:cs typeface="Calibri" panose="020F0502020204030204" pitchFamily="34" charset="0"/>
              </a:rPr>
              <a:t>Lựa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chọn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câu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chuyện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yêu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thích</a:t>
            </a:r>
            <a:r>
              <a:rPr lang="en-US" sz="3200" b="1" dirty="0">
                <a:latin typeface="Calibri" panose="020F0502020204030204" pitchFamily="34" charset="0"/>
                <a:cs typeface="Calibri" panose="020F0502020204030204" pitchFamily="34" charset="0"/>
              </a:rPr>
              <a:t>.</a:t>
            </a:r>
          </a:p>
          <a:p>
            <a:pPr marL="457223" lvl="0" indent="-457223" defTabSz="609630">
              <a:spcBef>
                <a:spcPts val="400"/>
              </a:spcBef>
              <a:spcAft>
                <a:spcPts val="400"/>
              </a:spcAft>
              <a:buFont typeface="Wingdings" panose="05000000000000000000" pitchFamily="2" charset="2"/>
              <a:buChar char="Ü"/>
            </a:pPr>
            <a:r>
              <a:rPr lang="vi-VN" sz="3200" b="1" dirty="0">
                <a:latin typeface="Calibri" panose="020F0502020204030204" pitchFamily="34" charset="0"/>
                <a:cs typeface="Calibri" panose="020F0502020204030204" pitchFamily="34" charset="0"/>
              </a:rPr>
              <a:t>b. Lựa chọn một phương án viết đoạn văn tưởng tượng.</a:t>
            </a:r>
            <a:endParaRPr lang="en-US" sz="3200" b="1" dirty="0">
              <a:latin typeface="Calibri" panose="020F0502020204030204" pitchFamily="34" charset="0"/>
              <a:cs typeface="Calibri" panose="020F0502020204030204" pitchFamily="34" charset="0"/>
            </a:endParaRPr>
          </a:p>
          <a:p>
            <a:pPr lvl="0" defTabSz="609630">
              <a:spcBef>
                <a:spcPts val="400"/>
              </a:spcBef>
              <a:spcAft>
                <a:spcPts val="400"/>
              </a:spcAft>
            </a:pPr>
            <a:r>
              <a:rPr lang="en-US" sz="3200" b="1" i="1" dirty="0" err="1">
                <a:latin typeface="Calibri" panose="020F0502020204030204" pitchFamily="34" charset="0"/>
                <a:cs typeface="Calibri" panose="020F0502020204030204" pitchFamily="34" charset="0"/>
              </a:rPr>
              <a:t>Ví</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dụ</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Sự</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tích</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cây</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vú</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sữa</a:t>
            </a:r>
            <a:endParaRPr lang="en-US" sz="32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D102D685-593B-5B6D-D002-DC207D9C9C9C}"/>
              </a:ext>
            </a:extLst>
          </p:cNvPr>
          <p:cNvPicPr>
            <a:picLocks noChangeAspect="1"/>
          </p:cNvPicPr>
          <p:nvPr/>
        </p:nvPicPr>
        <p:blipFill>
          <a:blip r:embed="rId7"/>
          <a:stretch>
            <a:fillRect/>
          </a:stretch>
        </p:blipFill>
        <p:spPr>
          <a:xfrm>
            <a:off x="4281487" y="3138487"/>
            <a:ext cx="7229475" cy="2924175"/>
          </a:xfrm>
          <a:prstGeom prst="rect">
            <a:avLst/>
          </a:prstGeom>
        </p:spPr>
      </p:pic>
    </p:spTree>
    <p:extLst>
      <p:ext uri="{BB962C8B-B14F-4D97-AF65-F5344CB8AC3E}">
        <p14:creationId xmlns:p14="http://schemas.microsoft.com/office/powerpoint/2010/main" val="379053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872</Words>
  <Application>Microsoft Office PowerPoint</Application>
  <PresentationFormat>Widescreen</PresentationFormat>
  <Paragraphs>60</Paragraphs>
  <Slides>20</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#9Slide05 FS Blonde Script</vt:lpstr>
      <vt:lpstr>Arial</vt:lpstr>
      <vt:lpstr>Calibri</vt:lpstr>
      <vt:lpstr>Calibri Light</vt:lpstr>
      <vt:lpstr>Cambria</vt:lpstr>
      <vt:lpstr>HanaMinB</vt:lpstr>
      <vt:lpstr>Times New Roman</vt:lpstr>
      <vt:lpstr>Wingdings</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c:creator>
  <cp:lastModifiedBy>TRANG</cp:lastModifiedBy>
  <cp:revision>1</cp:revision>
  <dcterms:created xsi:type="dcterms:W3CDTF">2025-11-16T08:58:43Z</dcterms:created>
  <dcterms:modified xsi:type="dcterms:W3CDTF">2025-11-16T09:00:38Z</dcterms:modified>
</cp:coreProperties>
</file>