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68" r:id="rId2"/>
    <p:sldId id="569" r:id="rId3"/>
    <p:sldId id="567" r:id="rId4"/>
    <p:sldId id="258" r:id="rId5"/>
    <p:sldId id="29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8BCF4-3334-4DEC-8764-A2D5AB9AE0F7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9D52-B244-492A-A672-65A4B8B84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9D52-B244-492A-A672-65A4B8B84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1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C7868-24A0-43A9-BB9D-E2F412B0AF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A9D52-B244-492A-A672-65A4B8B84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87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C7868-24A0-43A9-BB9D-E2F412B0AF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5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1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257E-3898-DBCD-8BFB-0FA7EF492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02CDC-1AE7-6A72-2F60-58537BC0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001FD-FCAD-0E53-01E8-2BD528A50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E5C5-89D3-C894-7212-B5B16B79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884F8-C8AE-3D05-A02D-848AC84D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83732-7B7F-86A0-13A6-A4C75E7E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7C10D-67E6-0C4B-D4B4-54E3C8D68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80432-C551-15E0-922C-E7A0218D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566C6-9B5C-3FD5-F5CD-62D55396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19C74-C081-EA81-1D34-0484EF17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47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09FA5-5292-B444-458B-5F594AD9D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FD3B8-7F20-C6B8-B820-06FE5346A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85E70-D1D3-D7F7-4ADA-6FBB774E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4758-0FA5-4A66-8BBF-C2A5D1B61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1CC59-FA1F-B33D-84B0-2E2C188A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8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8551-EEF2-5735-E148-D63FDEA2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816E-9AA7-28E3-7F6B-57B41F72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E0827-65F7-DE14-5D5F-0C093901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E37E-A60B-E7BF-55A1-702B7A36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4CC72-6559-3424-6A83-B650DAC01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F1AD-C764-ED09-22A1-A646F854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AE737-F9DA-6BD4-02F8-DBB4DE1DB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806A4-9B20-A435-1948-7C1E6254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A18C-88B1-7E78-635D-9EC3FE8D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5363C-25B6-CAE5-6687-174D9D5E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1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C8E7-9656-3D1D-6095-3AB8A8B1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36D50-E85A-AABC-56F9-8C0025F5F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FEA02-9DBF-02AF-3999-B87FFA67A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73C4B-B7D9-630F-C12C-DB9A77C0D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8B32A-452B-1213-FBA5-71AF49BA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782FE-E86E-F748-847D-2F091FA8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4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38E6E-95BA-42F2-4367-DD66901C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A1E8F-2FDC-D6E7-628F-8AD80DD90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98650-2292-F43E-B305-C72B6B634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34914-386C-D4CD-C597-749E9BC73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7F236-DEA8-6C09-9F35-1738B9A2FE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0822A-ED16-0C8E-23D4-01DAD61C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50856-6BA7-3CA7-A467-123A951B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BF3E69-6FED-8CBC-E7BE-10FA012AD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85C9-DC82-781E-E3F1-E686D8F1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C37C6-B9D0-0110-B996-B8561F64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522BB-4834-B322-2951-2E79D412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11AAF-0239-1FEC-2760-B7FB15AC3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C85BB-987B-5A37-95F9-37709EC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E6B25A-7FEB-19CF-E9F9-5186BB20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0B67F-D87A-7F69-9686-AA785E0F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345C-DE29-AA40-1172-B0E3FD921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B86E-E663-9DFD-4527-F23DF305B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70896-B165-0AA5-F48E-94BB45BE8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FD297-EE50-95C9-8BCB-BBC0E7C6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60387-BC2D-DE52-513B-BBFD22697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BF3DF-5496-8494-4BF3-F0C5FC0A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CE68-E670-18F0-A48F-99992018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3B717-BC3C-F304-18D9-0524FFBDB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D6633-BD5B-AE6A-8957-00472A782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9153C-AFED-4BF9-F4EC-8349D4D0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38461-27DA-EB25-DD73-53CAD1B3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9B22-EB8D-5183-DAC9-A772463E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5CC5E-87B8-0233-EA5A-36FE8E21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D9C6E-A83C-E56E-ABF2-A58A11A32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84F0F-4A95-D1C1-000B-E631CAC3C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E251-05A2-47D2-85C7-3AD51317CDC5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93CEB-4692-A9FC-82E3-5037189FC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C7E6B-AED1-FA7C-9559-5382DFA22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CD19-4EC6-42D0-9D54-3571D94AA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microsoft.com/office/2007/relationships/media" Target="../media/media3.mp3"/><Relationship Id="rId11" Type="http://schemas.openxmlformats.org/officeDocument/2006/relationships/notesSlide" Target="../notesSlides/notesSlide2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microsoft.com/office/2007/relationships/media" Target="../media/media3.mp3"/><Relationship Id="rId11" Type="http://schemas.openxmlformats.org/officeDocument/2006/relationships/notesSlide" Target="../notesSlides/notesSlide3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5.xml"/><Relationship Id="rId6" Type="http://schemas.microsoft.com/office/2007/relationships/media" Target="../media/media3.mp3"/><Relationship Id="rId11" Type="http://schemas.openxmlformats.org/officeDocument/2006/relationships/notesSlide" Target="../notesSlides/notesSlide4.xml"/><Relationship Id="rId5" Type="http://schemas.openxmlformats.org/officeDocument/2006/relationships/audio" Target="../media/media2.mp3"/><Relationship Id="rId10" Type="http://schemas.openxmlformats.org/officeDocument/2006/relationships/slideLayout" Target="../slideLayouts/slideLayout1.xml"/><Relationship Id="rId4" Type="http://schemas.microsoft.com/office/2007/relationships/media" Target="../media/media2.mp3"/><Relationship Id="rId9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 là triệu phú/Phiên bản 11 (2020) | Ai là triệu phú Wiki | Fandom">
            <a:extLst>
              <a:ext uri="{FF2B5EF4-FFF2-40B4-BE49-F238E27FC236}">
                <a16:creationId xmlns:a16="http://schemas.microsoft.com/office/drawing/2014/main" id="{EF65C820-A5F0-7CAD-A8EB-45B1E72C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3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67814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84917" y="3616546"/>
            <a:ext cx="9383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1: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từ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thích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hợp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….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106008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chớp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rùa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435571" y="5197163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hổ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3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06182" y="3956788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pháp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hóa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435571" y="5202784"/>
            <a:ext cx="492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chị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đùa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106008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biếc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cơn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thổi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nhẹ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435571" y="6060425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lặn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Tây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7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480610" y="3776034"/>
            <a:ext cx="93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3: 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pháp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hóa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227213" y="604635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526889" y="6148553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446203" y="5069571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2000" dirty="0">
                <a:solidFill>
                  <a:srgbClr val="FFC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200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2000" dirty="0" err="1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2000" dirty="0">
              <a:solidFill>
                <a:prstClr val="whit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862146" y="610708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106008" y="5197162"/>
            <a:ext cx="4650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hồn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1140557" y="6060425"/>
            <a:ext cx="4650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ngộ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nghĩnh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17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C02DD-E862-FA79-463D-AF659C3B3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066" y="869834"/>
            <a:ext cx="7565792" cy="6096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37C7C-6283-681B-D7D2-A786E1B82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872" y="0"/>
            <a:ext cx="12125995" cy="4535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62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7D661F-D434-4CF5-B1DC-E3488F0FE86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$8{8277CBFB-9E3F-4972-BECD-6960C81951DB}&quot;,&quot;D:\\Giai Tr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V LTVC Luyện tập về biện pháp nhân hoá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922F26-0650-476A-9EBD-8F09EA040DEB}:56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3D3E37-E960-4836-A65D-87C964BF17D7}:5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7CFE86-BB62-40FC-9218-DECC0E272748}:56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80934B-C5EF-4258-8DAE-EBB77F462717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314E58-1D61-4A37-9ECF-8E71338DF623}:2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134</Words>
  <Application>Microsoft Office PowerPoint</Application>
  <PresentationFormat>Widescreen</PresentationFormat>
  <Paragraphs>21</Paragraphs>
  <Slides>5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LTVC Luyện tập về biện pháp nhân hoá</dc:title>
  <dc:creator>Administrator</dc:creator>
  <cp:lastModifiedBy>TRANG</cp:lastModifiedBy>
  <cp:revision>5</cp:revision>
  <dcterms:created xsi:type="dcterms:W3CDTF">2024-11-28T03:04:26Z</dcterms:created>
  <dcterms:modified xsi:type="dcterms:W3CDTF">2025-11-26T23:57:02Z</dcterms:modified>
</cp:coreProperties>
</file>