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9"/>
  </p:notesMasterIdLst>
  <p:handoutMasterIdLst>
    <p:handoutMasterId r:id="rId10"/>
  </p:handoutMasterIdLst>
  <p:sldIdLst>
    <p:sldId id="11696" r:id="rId3"/>
    <p:sldId id="264" r:id="rId4"/>
    <p:sldId id="11697" r:id="rId5"/>
    <p:sldId id="259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2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7BAE28D7-CD73-97B1-0745-00788DECFB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7" r:id="rId4"/>
    <p:sldLayoutId id="2147483678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AA341D8-52A6-F58A-CE3D-9FCDC960A4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</TotalTime>
  <Words>150</Words>
  <Application>Microsoft Office PowerPoint</Application>
  <PresentationFormat>Widescreen</PresentationFormat>
  <Paragraphs>25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方正卡通简体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TRANG</cp:lastModifiedBy>
  <cp:revision>41</cp:revision>
  <dcterms:created xsi:type="dcterms:W3CDTF">2023-10-09T22:58:28Z</dcterms:created>
  <dcterms:modified xsi:type="dcterms:W3CDTF">2025-12-22T14:41:50Z</dcterms:modified>
  <cp:category>9Slide.vn</cp:category>
</cp:coreProperties>
</file>