
<file path=[Content_Types].xml><?xml version="1.0" encoding="utf-8"?>
<Types xmlns="http://schemas.openxmlformats.org/package/2006/content-types">
  <Default Extension="bin" ContentType="application/vnd.ms-office.activeX"/>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8"/>
  </p:notesMasterIdLst>
  <p:sldIdLst>
    <p:sldId id="2007577259" r:id="rId2"/>
    <p:sldId id="2007577238" r:id="rId3"/>
    <p:sldId id="2007577265" r:id="rId4"/>
    <p:sldId id="2007577260" r:id="rId5"/>
    <p:sldId id="2007577264" r:id="rId6"/>
    <p:sldId id="2007577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85" d="100"/>
          <a:sy n="85" d="100"/>
        </p:scale>
        <p:origin x="5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3FEF4-98D1-489F-A4AD-9BB9B834FCD3}"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F7ED-9F27-486D-BB85-3A929F5E8A71}" type="slidenum">
              <a:rPr lang="en-US" smtClean="0"/>
              <a:t>‹#›</a:t>
            </a:fld>
            <a:endParaRPr lang="en-US"/>
          </a:p>
        </p:txBody>
      </p:sp>
    </p:spTree>
    <p:extLst>
      <p:ext uri="{BB962C8B-B14F-4D97-AF65-F5344CB8AC3E}">
        <p14:creationId xmlns:p14="http://schemas.microsoft.com/office/powerpoint/2010/main" val="178737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78175023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67605911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19456898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32015"/>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67100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18677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100394099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98812446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79708313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2370818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1178794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80763665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395468567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3EA5637-8248-44CC-BE7F-C07E1DC149D6}" type="datetimeFigureOut">
              <a:rPr lang="en-GB" smtClean="0"/>
              <a:t>22/12/2025</a:t>
            </a:fld>
            <a:endParaRPr lang="en-GB"/>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289705798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3AA1322-8B71-2F4B-F262-E2281226DED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182659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7" r:id="rId12"/>
    <p:sldLayoutId id="2147483708" r:id="rId13"/>
    <p:sldLayoutId id="2147483709" r:id="rId14"/>
  </p:sldLayoutIdLst>
  <p:transition spd="slow">
    <p:randomBar dir="vert"/>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video" Target="../media/media1.mp4"/><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slideLayout" Target="../slideLayouts/slideLayout7.xml"/><Relationship Id="rId4" Type="http://schemas.openxmlformats.org/officeDocument/2006/relationships/control" Target="../activeX/activeX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539D4-4D30-2E08-D3C4-A15676DB9867}"/>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E1846F6-E5D9-B0CB-D6A7-799721EE6C08}"/>
              </a:ext>
            </a:extLst>
          </p:cNvPr>
          <p:cNvSpPr/>
          <p:nvPr/>
        </p:nvSpPr>
        <p:spPr>
          <a:xfrm>
            <a:off x="337561" y="409575"/>
            <a:ext cx="11516877" cy="481012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4DA8E7-BBE4-D3A7-A30D-37245C871D84}"/>
              </a:ext>
            </a:extLst>
          </p:cNvPr>
          <p:cNvPicPr>
            <a:picLocks noChangeAspect="1"/>
          </p:cNvPicPr>
          <p:nvPr/>
        </p:nvPicPr>
        <p:blipFill>
          <a:blip r:embed="rId2"/>
          <a:stretch>
            <a:fillRect/>
          </a:stretch>
        </p:blipFill>
        <p:spPr>
          <a:xfrm>
            <a:off x="950260" y="1406605"/>
            <a:ext cx="2079812" cy="1072989"/>
          </a:xfrm>
          <a:prstGeom prst="rect">
            <a:avLst/>
          </a:prstGeom>
        </p:spPr>
      </p:pic>
      <p:sp>
        <p:nvSpPr>
          <p:cNvPr id="5" name="TextBox 4">
            <a:extLst>
              <a:ext uri="{FF2B5EF4-FFF2-40B4-BE49-F238E27FC236}">
                <a16:creationId xmlns:a16="http://schemas.microsoft.com/office/drawing/2014/main" id="{95116A12-26A5-6ED5-0976-357CE3ED027B}"/>
              </a:ext>
            </a:extLst>
          </p:cNvPr>
          <p:cNvSpPr txBox="1"/>
          <p:nvPr/>
        </p:nvSpPr>
        <p:spPr>
          <a:xfrm>
            <a:off x="7272915" y="762000"/>
            <a:ext cx="40943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libri" panose="020F0502020204030204"/>
              </a:rPr>
              <a:t>CÁNH CHIM NHỎ</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DF6BAED9-BAC6-BB5F-1CC2-DE69B99C6C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72501" y="3943351"/>
            <a:ext cx="3267074" cy="3267074"/>
          </a:xfrm>
          <a:prstGeom prst="rect">
            <a:avLst/>
          </a:prstGeom>
        </p:spPr>
      </p:pic>
      <p:grpSp>
        <p:nvGrpSpPr>
          <p:cNvPr id="8" name="Group 7">
            <a:extLst>
              <a:ext uri="{FF2B5EF4-FFF2-40B4-BE49-F238E27FC236}">
                <a16:creationId xmlns:a16="http://schemas.microsoft.com/office/drawing/2014/main" id="{73EF32A3-7FE2-77E5-89F0-ABA8AC1C9630}"/>
              </a:ext>
            </a:extLst>
          </p:cNvPr>
          <p:cNvGrpSpPr/>
          <p:nvPr/>
        </p:nvGrpSpPr>
        <p:grpSpPr>
          <a:xfrm>
            <a:off x="2294965" y="566748"/>
            <a:ext cx="4831976" cy="4301087"/>
            <a:chOff x="142315" y="1576474"/>
            <a:chExt cx="4831976" cy="4908370"/>
          </a:xfrm>
        </p:grpSpPr>
        <p:pic>
          <p:nvPicPr>
            <p:cNvPr id="9" name="Picture 8" descr="A picture containing logo&#10;&#10;Description automatically generated">
              <a:extLst>
                <a:ext uri="{FF2B5EF4-FFF2-40B4-BE49-F238E27FC236}">
                  <a16:creationId xmlns:a16="http://schemas.microsoft.com/office/drawing/2014/main" id="{789B06B2-4623-FE89-C94C-8A9B1377A3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42315" y="1674719"/>
              <a:ext cx="3020546" cy="4810125"/>
            </a:xfrm>
            <a:prstGeom prst="rect">
              <a:avLst/>
            </a:prstGeom>
          </p:spPr>
        </p:pic>
        <p:sp>
          <p:nvSpPr>
            <p:cNvPr id="10" name="Rectangle 9">
              <a:extLst>
                <a:ext uri="{FF2B5EF4-FFF2-40B4-BE49-F238E27FC236}">
                  <a16:creationId xmlns:a16="http://schemas.microsoft.com/office/drawing/2014/main" id="{2F47E5F5-C939-24FC-4DA6-C614FB090EBE}"/>
                </a:ext>
              </a:extLst>
            </p:cNvPr>
            <p:cNvSpPr/>
            <p:nvPr/>
          </p:nvSpPr>
          <p:spPr>
            <a:xfrm>
              <a:off x="2553821" y="1576474"/>
              <a:ext cx="2420470" cy="1015663"/>
            </a:xfrm>
            <a:prstGeom prst="rect">
              <a:avLst/>
            </a:prstGeom>
            <a:noFill/>
          </p:spPr>
          <p:txBody>
            <a:bodyPr wrap="square" lIns="91440" tIns="45720" rIns="91440" bIns="45720">
              <a:spAutoFit/>
            </a:bodyPr>
            <a:lstStyle/>
            <a:p>
              <a:pPr algn="ctr"/>
              <a:r>
                <a:rPr lang="en-US" sz="6000" b="1" cap="none" spc="0" dirty="0" err="1">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rPr>
                <a:t>Đọc</a:t>
              </a:r>
              <a:endParaRPr lang="en-US" sz="6000" b="1" cap="none" spc="0" dirty="0">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endParaRPr>
            </a:p>
          </p:txBody>
        </p:sp>
      </p:grpSp>
    </p:spTree>
    <p:extLst>
      <p:ext uri="{BB962C8B-B14F-4D97-AF65-F5344CB8AC3E}">
        <p14:creationId xmlns:p14="http://schemas.microsoft.com/office/powerpoint/2010/main" val="274875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2" name="Picture 1">
            <a:extLst>
              <a:ext uri="{FF2B5EF4-FFF2-40B4-BE49-F238E27FC236}">
                <a16:creationId xmlns:a16="http://schemas.microsoft.com/office/drawing/2014/main" id="{258B62AC-37C5-28D9-BBC0-0E7802214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545" y="2672506"/>
            <a:ext cx="2610118" cy="3805206"/>
          </a:xfrm>
          <a:prstGeom prst="rect">
            <a:avLst/>
          </a:prstGeom>
        </p:spPr>
      </p:pic>
      <p:grpSp>
        <p:nvGrpSpPr>
          <p:cNvPr id="4" name="Group 3">
            <a:extLst>
              <a:ext uri="{FF2B5EF4-FFF2-40B4-BE49-F238E27FC236}">
                <a16:creationId xmlns:a16="http://schemas.microsoft.com/office/drawing/2014/main" id="{944BDA78-65B9-D262-DE2E-C226CC0EFD0D}"/>
              </a:ext>
            </a:extLst>
          </p:cNvPr>
          <p:cNvGrpSpPr/>
          <p:nvPr/>
        </p:nvGrpSpPr>
        <p:grpSpPr>
          <a:xfrm>
            <a:off x="971550" y="989958"/>
            <a:ext cx="10412162" cy="1361483"/>
            <a:chOff x="5424805" y="1581448"/>
            <a:chExt cx="4827497" cy="2168925"/>
          </a:xfrm>
        </p:grpSpPr>
        <p:sp>
          <p:nvSpPr>
            <p:cNvPr id="5" name="Speech Bubble: Rectangle with Corners Rounded 7">
              <a:extLst>
                <a:ext uri="{FF2B5EF4-FFF2-40B4-BE49-F238E27FC236}">
                  <a16:creationId xmlns:a16="http://schemas.microsoft.com/office/drawing/2014/main" id="{1E0F3950-1456-7A3A-FCDF-4EB27711E920}"/>
                </a:ext>
              </a:extLst>
            </p:cNvPr>
            <p:cNvSpPr/>
            <p:nvPr/>
          </p:nvSpPr>
          <p:spPr>
            <a:xfrm flipH="1">
              <a:off x="5424805" y="1581448"/>
              <a:ext cx="4827497" cy="2168925"/>
            </a:xfrm>
            <a:prstGeom prst="wedgeRoundRectCallout">
              <a:avLst>
                <a:gd name="adj1" fmla="val -25651"/>
                <a:gd name="adj2" fmla="val 78772"/>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0C28CE-9827-7EE6-4D84-AC771426EDF0}"/>
                </a:ext>
              </a:extLst>
            </p:cNvPr>
            <p:cNvSpPr txBox="1"/>
            <p:nvPr/>
          </p:nvSpPr>
          <p:spPr>
            <a:xfrm>
              <a:off x="5464550" y="1754650"/>
              <a:ext cx="4665827" cy="1716074"/>
            </a:xfrm>
            <a:prstGeom prst="rect">
              <a:avLst/>
            </a:prstGeom>
            <a:noFill/>
          </p:spPr>
          <p:txBody>
            <a:bodyPr wrap="square">
              <a:spAutoFit/>
            </a:bodyPr>
            <a:lstStyle/>
            <a:p>
              <a:pPr algn="ctr"/>
              <a:r>
                <a:rPr lang="vi-VN" sz="3200" b="1" dirty="0">
                  <a:solidFill>
                    <a:srgbClr val="C00000"/>
                  </a:solidFill>
                </a:rPr>
                <a:t>Tưởng tượng: Em có một đôi cánh có thể bay như chim, em muốn bay đi đâu, gặp gỡ những ai,…?</a:t>
              </a:r>
              <a:endParaRPr lang="en-US" sz="3200" b="1" dirty="0">
                <a:solidFill>
                  <a:srgbClr val="C00000"/>
                </a:solidFill>
              </a:endParaRPr>
            </a:p>
          </p:txBody>
        </p:sp>
      </p:grpSp>
    </p:spTree>
    <p:extLst>
      <p:ext uri="{BB962C8B-B14F-4D97-AF65-F5344CB8AC3E}">
        <p14:creationId xmlns:p14="http://schemas.microsoft.com/office/powerpoint/2010/main" val="301684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DFD6-F6EF-D19A-AF23-7AEE104142C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387F11D-FA6E-A653-958D-F388DEE561F4}"/>
              </a:ext>
            </a:extLst>
          </p:cNvPr>
          <p:cNvPicPr>
            <a:picLocks noChangeAspect="1"/>
          </p:cNvPicPr>
          <p:nvPr/>
        </p:nvPicPr>
        <p:blipFill>
          <a:blip r:embed="rId2"/>
          <a:stretch>
            <a:fillRect/>
          </a:stretch>
        </p:blipFill>
        <p:spPr>
          <a:xfrm>
            <a:off x="550738" y="1302378"/>
            <a:ext cx="10907837" cy="5555622"/>
          </a:xfrm>
          <a:prstGeom prst="rect">
            <a:avLst/>
          </a:prstGeom>
        </p:spPr>
      </p:pic>
      <p:sp>
        <p:nvSpPr>
          <p:cNvPr id="3" name="TextBox 2">
            <a:extLst>
              <a:ext uri="{FF2B5EF4-FFF2-40B4-BE49-F238E27FC236}">
                <a16:creationId xmlns:a16="http://schemas.microsoft.com/office/drawing/2014/main" id="{3FC1CCA0-DF1C-0EB2-B5B0-0E106D6D0FAD}"/>
              </a:ext>
            </a:extLst>
          </p:cNvPr>
          <p:cNvSpPr txBox="1"/>
          <p:nvPr/>
        </p:nvSpPr>
        <p:spPr>
          <a:xfrm>
            <a:off x="3031149" y="340641"/>
            <a:ext cx="7007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TIẾNG VIỆT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3D9D541E-80B0-EF54-511F-DEA49A011531}"/>
              </a:ext>
            </a:extLst>
          </p:cNvPr>
          <p:cNvPicPr>
            <a:picLocks noChangeAspect="1"/>
          </p:cNvPicPr>
          <p:nvPr/>
        </p:nvPicPr>
        <p:blipFill>
          <a:blip r:embed="rId3"/>
          <a:stretch>
            <a:fillRect/>
          </a:stretch>
        </p:blipFill>
        <p:spPr>
          <a:xfrm>
            <a:off x="5366499" y="763827"/>
            <a:ext cx="2570861" cy="783043"/>
          </a:xfrm>
          <a:prstGeom prst="rect">
            <a:avLst/>
          </a:prstGeom>
        </p:spPr>
      </p:pic>
      <p:sp>
        <p:nvSpPr>
          <p:cNvPr id="11" name="TextBox 10">
            <a:extLst>
              <a:ext uri="{FF2B5EF4-FFF2-40B4-BE49-F238E27FC236}">
                <a16:creationId xmlns:a16="http://schemas.microsoft.com/office/drawing/2014/main" id="{1C26EF16-6D44-705B-6672-3681D1903CB6}"/>
              </a:ext>
            </a:extLst>
          </p:cNvPr>
          <p:cNvSpPr txBox="1"/>
          <p:nvPr/>
        </p:nvSpPr>
        <p:spPr>
          <a:xfrm>
            <a:off x="5374299" y="340641"/>
            <a:ext cx="7007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30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p>
        </p:txBody>
      </p:sp>
      <p:sp>
        <p:nvSpPr>
          <p:cNvPr id="12" name="TextBox 11">
            <a:extLst>
              <a:ext uri="{FF2B5EF4-FFF2-40B4-BE49-F238E27FC236}">
                <a16:creationId xmlns:a16="http://schemas.microsoft.com/office/drawing/2014/main" id="{02F37879-7ABE-375D-744E-6FB67F7EFAC3}"/>
              </a:ext>
            </a:extLst>
          </p:cNvPr>
          <p:cNvSpPr txBox="1"/>
          <p:nvPr/>
        </p:nvSpPr>
        <p:spPr>
          <a:xfrm>
            <a:off x="3890460" y="787388"/>
            <a:ext cx="10831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err="1">
                <a:solidFill>
                  <a:prstClr val="black"/>
                </a:solidFill>
                <a:latin typeface="Times New Roman" panose="02020603050405020304" pitchFamily="18" charset="0"/>
                <a:cs typeface="Times New Roman" panose="02020603050405020304" pitchFamily="18" charset="0"/>
              </a:rPr>
              <a:t>Đọc</a:t>
            </a:r>
            <a:r>
              <a:rPr lang="en-US" sz="2800" b="1" dirty="0">
                <a:solidFill>
                  <a:prstClr val="black"/>
                </a:solidFill>
                <a:latin typeface="Times New Roman" panose="02020603050405020304" pitchFamily="18" charset="0"/>
                <a:cs typeface="Times New Roman" panose="02020603050405020304" pitchFamily="18" charset="0"/>
              </a:rPr>
              <a:t>: </a:t>
            </a:r>
            <a:endParaRPr kumimoji="0" lang="en-US" sz="28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033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869-1E56-0BC4-320F-AF92FE7A03B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7A26EC3-0B9F-E8F5-FC47-5589F628B9EC}"/>
              </a:ext>
            </a:extLst>
          </p:cNvPr>
          <p:cNvSpPr txBox="1"/>
          <p:nvPr/>
        </p:nvSpPr>
        <p:spPr>
          <a:xfrm>
            <a:off x="728158" y="1406513"/>
            <a:ext cx="17717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Times New Roman" panose="02020603050405020304" pitchFamily="18" charset="0"/>
                <a:cs typeface="Times New Roman" panose="02020603050405020304" pitchFamily="18" charset="0"/>
              </a:rPr>
              <a:t>Từ</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ngữ</a:t>
            </a:r>
            <a:r>
              <a:rPr lang="en-US" sz="3200" b="1" dirty="0">
                <a:solidFill>
                  <a:prstClr val="black"/>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71426D9-2847-9F13-3526-5C7FCB10B9AD}"/>
              </a:ext>
            </a:extLst>
          </p:cNvPr>
          <p:cNvSpPr txBox="1"/>
          <p:nvPr/>
        </p:nvSpPr>
        <p:spPr>
          <a:xfrm>
            <a:off x="2247900" y="1406009"/>
            <a:ext cx="65151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chao </a:t>
            </a:r>
            <a:r>
              <a:rPr lang="en-US" sz="3200" b="1" dirty="0" err="1">
                <a:solidFill>
                  <a:srgbClr val="FF0000"/>
                </a:solidFill>
                <a:latin typeface="Times New Roman" panose="02020603050405020304" pitchFamily="18" charset="0"/>
                <a:cs typeface="Times New Roman" panose="02020603050405020304" pitchFamily="18" charset="0"/>
              </a:rPr>
              <a:t>liệng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xoay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rưng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rưng</a:t>
            </a:r>
            <a:endParaRPr lang="vi-VN" sz="3200" dirty="0"/>
          </a:p>
        </p:txBody>
      </p:sp>
      <p:sp>
        <p:nvSpPr>
          <p:cNvPr id="14" name="TextBox 13">
            <a:extLst>
              <a:ext uri="{FF2B5EF4-FFF2-40B4-BE49-F238E27FC236}">
                <a16:creationId xmlns:a16="http://schemas.microsoft.com/office/drawing/2014/main" id="{2FAFCA25-E592-4928-1573-E760DDA65917}"/>
              </a:ext>
            </a:extLst>
          </p:cNvPr>
          <p:cNvSpPr txBox="1"/>
          <p:nvPr/>
        </p:nvSpPr>
        <p:spPr>
          <a:xfrm>
            <a:off x="2199503" y="1911746"/>
            <a:ext cx="3858397" cy="58477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lặng</a:t>
            </a:r>
            <a:endParaRPr lang="vi-VN" sz="3200" dirty="0"/>
          </a:p>
        </p:txBody>
      </p:sp>
      <p:grpSp>
        <p:nvGrpSpPr>
          <p:cNvPr id="16" name="Group 15">
            <a:extLst>
              <a:ext uri="{FF2B5EF4-FFF2-40B4-BE49-F238E27FC236}">
                <a16:creationId xmlns:a16="http://schemas.microsoft.com/office/drawing/2014/main" id="{D37F47F9-C1E8-649E-E54C-D64B715FCD75}"/>
              </a:ext>
            </a:extLst>
          </p:cNvPr>
          <p:cNvGrpSpPr/>
          <p:nvPr/>
        </p:nvGrpSpPr>
        <p:grpSpPr>
          <a:xfrm>
            <a:off x="3183549" y="340641"/>
            <a:ext cx="7007225" cy="1158604"/>
            <a:chOff x="3031149" y="340641"/>
            <a:chExt cx="7007225" cy="1158604"/>
          </a:xfrm>
        </p:grpSpPr>
        <p:pic>
          <p:nvPicPr>
            <p:cNvPr id="17" name="Picture 16">
              <a:extLst>
                <a:ext uri="{FF2B5EF4-FFF2-40B4-BE49-F238E27FC236}">
                  <a16:creationId xmlns:a16="http://schemas.microsoft.com/office/drawing/2014/main" id="{C21C412A-FB1D-8057-7068-F4F51A0BB0F7}"/>
                </a:ext>
              </a:extLst>
            </p:cNvPr>
            <p:cNvPicPr>
              <a:picLocks noChangeAspect="1"/>
            </p:cNvPicPr>
            <p:nvPr/>
          </p:nvPicPr>
          <p:blipFill>
            <a:blip r:embed="rId6"/>
            <a:stretch>
              <a:fillRect/>
            </a:stretch>
          </p:blipFill>
          <p:spPr>
            <a:xfrm>
              <a:off x="4794999" y="716202"/>
              <a:ext cx="2570861" cy="783043"/>
            </a:xfrm>
            <a:prstGeom prst="rect">
              <a:avLst/>
            </a:prstGeom>
          </p:spPr>
        </p:pic>
        <p:sp>
          <p:nvSpPr>
            <p:cNvPr id="19" name="TextBox 18">
              <a:extLst>
                <a:ext uri="{FF2B5EF4-FFF2-40B4-BE49-F238E27FC236}">
                  <a16:creationId xmlns:a16="http://schemas.microsoft.com/office/drawing/2014/main" id="{981F11ED-8562-E77C-D5B8-FB641024A4DA}"/>
                </a:ext>
              </a:extLst>
            </p:cNvPr>
            <p:cNvSpPr txBox="1"/>
            <p:nvPr/>
          </p:nvSpPr>
          <p:spPr>
            <a:xfrm>
              <a:off x="3031149" y="340641"/>
              <a:ext cx="7007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TIẾNG VIỆT: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30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p>
          </p:txBody>
        </p:sp>
        <p:sp>
          <p:nvSpPr>
            <p:cNvPr id="20" name="TextBox 19">
              <a:extLst>
                <a:ext uri="{FF2B5EF4-FFF2-40B4-BE49-F238E27FC236}">
                  <a16:creationId xmlns:a16="http://schemas.microsoft.com/office/drawing/2014/main" id="{EE092256-E936-6190-12A9-33D5BD8916CD}"/>
                </a:ext>
              </a:extLst>
            </p:cNvPr>
            <p:cNvSpPr txBox="1"/>
            <p:nvPr/>
          </p:nvSpPr>
          <p:spPr>
            <a:xfrm>
              <a:off x="3157035" y="739763"/>
              <a:ext cx="10831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cs typeface="Times New Roman" panose="02020603050405020304" pitchFamily="18" charset="0"/>
                </a:rPr>
                <a:t>Đọc</a:t>
              </a:r>
              <a:r>
                <a:rPr lang="en-US" sz="2800" b="1"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CD1057DE-6F51-CBC0-7A83-EB17AFBBF556}"/>
              </a:ext>
            </a:extLst>
          </p:cNvPr>
          <p:cNvSpPr txBox="1"/>
          <p:nvPr/>
        </p:nvSpPr>
        <p:spPr>
          <a:xfrm>
            <a:off x="3958023" y="1902688"/>
            <a:ext cx="3858397"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vẩy</a:t>
            </a:r>
            <a:endParaRPr lang="vi-VN" sz="3200" dirty="0"/>
          </a:p>
        </p:txBody>
      </p:sp>
      <p:pic>
        <p:nvPicPr>
          <p:cNvPr id="23" name="Bài Hát- -Chú Đại Bàng Bay Cao- - nhạc thiếu nhi dành cho các bé từ 1-8 00_00_40-00_00_52">
            <a:hlinkClick r:id="" action="ppaction://media"/>
            <a:extLst>
              <a:ext uri="{FF2B5EF4-FFF2-40B4-BE49-F238E27FC236}">
                <a16:creationId xmlns:a16="http://schemas.microsoft.com/office/drawing/2014/main" id="{C284D572-9F2B-6A5C-BA88-D865488F7C1A}"/>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2095815" y="2726967"/>
            <a:ext cx="6914834" cy="3886558"/>
          </a:xfrm>
          <a:prstGeom prst="rect">
            <a:avLst/>
          </a:prstGeom>
        </p:spPr>
      </p:pic>
      <p:sp>
        <p:nvSpPr>
          <p:cNvPr id="2" name="TextBox 1">
            <a:extLst>
              <a:ext uri="{FF2B5EF4-FFF2-40B4-BE49-F238E27FC236}">
                <a16:creationId xmlns:a16="http://schemas.microsoft.com/office/drawing/2014/main" id="{03859C9A-958F-3D30-FDED-E10FFA0C5FDA}"/>
              </a:ext>
            </a:extLst>
          </p:cNvPr>
          <p:cNvSpPr txBox="1"/>
          <p:nvPr/>
        </p:nvSpPr>
        <p:spPr>
          <a:xfrm>
            <a:off x="431800" y="2865350"/>
            <a:ext cx="11760200" cy="1077218"/>
          </a:xfrm>
          <a:prstGeom prst="rect">
            <a:avLst/>
          </a:prstGeom>
          <a:noFill/>
        </p:spPr>
        <p:txBody>
          <a:bodyPr wrap="square">
            <a:spAutoFit/>
          </a:bodyPr>
          <a:lstStyle/>
          <a:p>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tòa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giòn</a:t>
            </a:r>
            <a:r>
              <a:rPr lang="en-US" sz="3200" b="1" dirty="0">
                <a:latin typeface="Times New Roman" panose="02020603050405020304" pitchFamily="18" charset="0"/>
                <a:cs typeface="Times New Roman" panose="02020603050405020304" pitchFamily="18" charset="0"/>
              </a:rPr>
              <a:t> tan. </a:t>
            </a:r>
            <a:endParaRPr lang="vi-VN" sz="3200" dirty="0"/>
          </a:p>
        </p:txBody>
      </p:sp>
      <p:cxnSp>
        <p:nvCxnSpPr>
          <p:cNvPr id="3" name="Straight Connector 2">
            <a:extLst>
              <a:ext uri="{FF2B5EF4-FFF2-40B4-BE49-F238E27FC236}">
                <a16:creationId xmlns:a16="http://schemas.microsoft.com/office/drawing/2014/main" id="{E82E3A82-E5FB-DF63-CF50-B4EA952E3514}"/>
              </a:ext>
            </a:extLst>
          </p:cNvPr>
          <p:cNvCxnSpPr/>
          <p:nvPr/>
        </p:nvCxnSpPr>
        <p:spPr>
          <a:xfrm flipH="1">
            <a:off x="1771727" y="2962275"/>
            <a:ext cx="124804" cy="4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7AE7FA4-9DC7-2748-BF33-FB979AE42619}"/>
              </a:ext>
            </a:extLst>
          </p:cNvPr>
          <p:cNvCxnSpPr/>
          <p:nvPr/>
        </p:nvCxnSpPr>
        <p:spPr>
          <a:xfrm flipH="1">
            <a:off x="11017351" y="3004604"/>
            <a:ext cx="124804" cy="4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4B6914-1B47-9F60-A325-DB25C381AF00}"/>
              </a:ext>
            </a:extLst>
          </p:cNvPr>
          <p:cNvCxnSpPr/>
          <p:nvPr/>
        </p:nvCxnSpPr>
        <p:spPr>
          <a:xfrm flipH="1">
            <a:off x="2863931" y="3453336"/>
            <a:ext cx="124804" cy="4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724269-67F3-C3A7-A2EC-621C72A88865}"/>
              </a:ext>
            </a:extLst>
          </p:cNvPr>
          <p:cNvCxnSpPr/>
          <p:nvPr/>
        </p:nvCxnSpPr>
        <p:spPr>
          <a:xfrm flipH="1">
            <a:off x="2948597" y="3470267"/>
            <a:ext cx="124804" cy="4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B35CBE-8CB6-5186-BB52-AC157EAD2349}"/>
              </a:ext>
            </a:extLst>
          </p:cNvPr>
          <p:cNvSpPr txBox="1"/>
          <p:nvPr/>
        </p:nvSpPr>
        <p:spPr>
          <a:xfrm>
            <a:off x="412750" y="4141700"/>
            <a:ext cx="11760200"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đang</a:t>
            </a:r>
            <a:r>
              <a:rPr lang="en-US" sz="3200" b="1" dirty="0">
                <a:latin typeface="Times New Roman" panose="02020603050405020304" pitchFamily="18" charset="0"/>
                <a:cs typeface="Times New Roman" panose="02020603050405020304" pitchFamily="18" charset="0"/>
              </a:rPr>
              <a:t> bay,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ơi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đang</a:t>
            </a:r>
            <a:r>
              <a:rPr lang="en-US" sz="3200" b="1" dirty="0">
                <a:latin typeface="Times New Roman" panose="02020603050405020304" pitchFamily="18" charset="0"/>
                <a:cs typeface="Times New Roman" panose="02020603050405020304" pitchFamily="18" charset="0"/>
              </a:rPr>
              <a:t> bay!</a:t>
            </a:r>
            <a:endParaRPr lang="vi-VN" sz="3200" dirty="0"/>
          </a:p>
        </p:txBody>
      </p:sp>
      <p:cxnSp>
        <p:nvCxnSpPr>
          <p:cNvPr id="9" name="Straight Connector 8">
            <a:extLst>
              <a:ext uri="{FF2B5EF4-FFF2-40B4-BE49-F238E27FC236}">
                <a16:creationId xmlns:a16="http://schemas.microsoft.com/office/drawing/2014/main" id="{CCBF2BE5-8B84-17C7-ACCF-ABF4A0216878}"/>
              </a:ext>
            </a:extLst>
          </p:cNvPr>
          <p:cNvCxnSpPr>
            <a:cxnSpLocks/>
          </p:cNvCxnSpPr>
          <p:nvPr/>
        </p:nvCxnSpPr>
        <p:spPr>
          <a:xfrm flipH="1">
            <a:off x="770623" y="4696045"/>
            <a:ext cx="23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3CC68-8429-0CD0-CDF5-1A9C5E936570}"/>
              </a:ext>
            </a:extLst>
          </p:cNvPr>
          <p:cNvCxnSpPr>
            <a:cxnSpLocks/>
          </p:cNvCxnSpPr>
          <p:nvPr/>
        </p:nvCxnSpPr>
        <p:spPr>
          <a:xfrm flipH="1">
            <a:off x="4452551" y="4696045"/>
            <a:ext cx="23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7" name="TextBox1" r:id="rId4" imgW="3779640" imgH="548640"/>
        </mc:Choice>
        <mc:Fallback>
          <p:control name="TextBox1" r:id="rId4" imgW="3779640" imgH="548640">
            <p:pic>
              <p:nvPicPr>
                <p:cNvPr id="24" name="TextBox1">
                  <a:extLst>
                    <a:ext uri="{FF2B5EF4-FFF2-40B4-BE49-F238E27FC236}">
                      <a16:creationId xmlns:a16="http://schemas.microsoft.com/office/drawing/2014/main" id="{AC48B1C0-FCAC-EA94-09EF-5FF202A00091}"/>
                    </a:ext>
                  </a:extLst>
                </p:cNvPr>
                <p:cNvPicPr>
                  <a:picLocks/>
                </p:cNvPicPr>
                <p:nvPr/>
              </p:nvPicPr>
              <p:blipFill>
                <a:blip r:embed="rId8"/>
                <a:stretch>
                  <a:fillRect/>
                </a:stretch>
              </p:blipFill>
              <p:spPr>
                <a:xfrm>
                  <a:off x="8421257" y="1491547"/>
                  <a:ext cx="3776663" cy="551783"/>
                </a:xfrm>
                <a:prstGeom prst="rect">
                  <a:avLst/>
                </a:prstGeom>
              </p:spPr>
            </p:pic>
          </p:control>
        </mc:Fallback>
      </mc:AlternateContent>
    </p:controls>
    <p:extLst>
      <p:ext uri="{BB962C8B-B14F-4D97-AF65-F5344CB8AC3E}">
        <p14:creationId xmlns:p14="http://schemas.microsoft.com/office/powerpoint/2010/main" val="350234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mediacall" presetSubtype="0" fill="hold" nodeType="withEffect">
                                  <p:stCondLst>
                                    <p:cond delay="0"/>
                                  </p:stCondLst>
                                  <p:childTnLst>
                                    <p:cmd type="call" cmd="playFrom(0.0)">
                                      <p:cBhvr>
                                        <p:cTn id="68" dur="11924" fill="hold"/>
                                        <p:tgtEl>
                                          <p:spTgt spid="23"/>
                                        </p:tgtEl>
                                      </p:cBhvr>
                                    </p:cmd>
                                  </p:childTnLst>
                                </p:cTn>
                              </p:par>
                            </p:childTnLst>
                          </p:cTn>
                        </p:par>
                      </p:childTnLst>
                    </p:cTn>
                  </p:par>
                  <p:par>
                    <p:cTn id="69" fill="hold">
                      <p:stCondLst>
                        <p:cond delay="indefinite"/>
                      </p:stCondLst>
                      <p:childTnLst>
                        <p:par>
                          <p:cTn id="70" fill="hold">
                            <p:stCondLst>
                              <p:cond delay="0"/>
                            </p:stCondLst>
                            <p:childTnLst>
                              <p:par>
                                <p:cTn id="71" presetID="8" presetClass="exit" presetSubtype="16" fill="hold" nodeType="clickEffect">
                                  <p:stCondLst>
                                    <p:cond delay="0"/>
                                  </p:stCondLst>
                                  <p:childTnLst>
                                    <p:animEffect transition="out" filter="diamond(in)">
                                      <p:cBhvr>
                                        <p:cTn id="72" dur="500"/>
                                        <p:tgtEl>
                                          <p:spTgt spid="23"/>
                                        </p:tgtEl>
                                      </p:cBhvr>
                                    </p:animEffect>
                                    <p:set>
                                      <p:cBhvr>
                                        <p:cTn id="73" dur="1" fill="hold">
                                          <p:stCondLst>
                                            <p:cond delay="499"/>
                                          </p:stCondLst>
                                        </p:cTn>
                                        <p:tgtEl>
                                          <p:spTgt spid="23"/>
                                        </p:tgtEl>
                                        <p:attrNameLst>
                                          <p:attrName>style.visibility</p:attrName>
                                        </p:attrNameLst>
                                      </p:cBhvr>
                                      <p:to>
                                        <p:strVal val="hidden"/>
                                      </p:to>
                                    </p:set>
                                    <p:cmd type="call" cmd="stop">
                                      <p:cBhvr>
                                        <p:cTn id="74" dur="1">
                                          <p:stCondLst>
                                            <p:cond delay="499"/>
                                          </p:stCondLst>
                                        </p:cTn>
                                        <p:tgtEl>
                                          <p:spTgt spid="23"/>
                                        </p:tgtEl>
                                      </p:cBhvr>
                                    </p:cmd>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83" fill="hold" display="0">
                  <p:stCondLst>
                    <p:cond delay="indefinite"/>
                  </p:stCondLst>
                </p:cTn>
                <p:tgtEl>
                  <p:spTgt spid="23"/>
                </p:tgtEl>
              </p:cMediaNode>
            </p:video>
          </p:childTnLst>
        </p:cTn>
      </p:par>
    </p:tnLst>
    <p:bldLst>
      <p:bldP spid="5" grpId="0"/>
      <p:bldP spid="13" grpId="0"/>
      <p:bldP spid="14" grpId="0"/>
      <p:bldP spid="21" grpId="0"/>
      <p:bldP spid="2" grpId="0"/>
      <p:bldP spid="2"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1037-9AA2-9415-E7B1-C58398FF506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01EE9525-AC6F-2459-A470-3CF34987CAFD}"/>
              </a:ext>
            </a:extLst>
          </p:cNvPr>
          <p:cNvSpPr txBox="1"/>
          <p:nvPr/>
        </p:nvSpPr>
        <p:spPr>
          <a:xfrm>
            <a:off x="2552700" y="1406009"/>
            <a:ext cx="65151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chao </a:t>
            </a:r>
            <a:r>
              <a:rPr lang="en-US" sz="3200" b="1" dirty="0" err="1">
                <a:solidFill>
                  <a:srgbClr val="FF0000"/>
                </a:solidFill>
                <a:latin typeface="Times New Roman" panose="02020603050405020304" pitchFamily="18" charset="0"/>
                <a:cs typeface="Times New Roman" panose="02020603050405020304" pitchFamily="18" charset="0"/>
              </a:rPr>
              <a:t>liệng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xoay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rưng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rưng</a:t>
            </a:r>
            <a:endParaRPr lang="vi-VN" sz="3200" dirty="0"/>
          </a:p>
        </p:txBody>
      </p:sp>
      <p:sp>
        <p:nvSpPr>
          <p:cNvPr id="14" name="TextBox 13">
            <a:extLst>
              <a:ext uri="{FF2B5EF4-FFF2-40B4-BE49-F238E27FC236}">
                <a16:creationId xmlns:a16="http://schemas.microsoft.com/office/drawing/2014/main" id="{CB998E47-D378-7B13-83A6-C9A9F3585DEB}"/>
              </a:ext>
            </a:extLst>
          </p:cNvPr>
          <p:cNvSpPr txBox="1"/>
          <p:nvPr/>
        </p:nvSpPr>
        <p:spPr>
          <a:xfrm>
            <a:off x="2523353" y="1911746"/>
            <a:ext cx="3858397" cy="58477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lặng</a:t>
            </a:r>
            <a:endParaRPr lang="vi-VN" sz="3200" dirty="0"/>
          </a:p>
        </p:txBody>
      </p:sp>
      <p:grpSp>
        <p:nvGrpSpPr>
          <p:cNvPr id="16" name="Group 15">
            <a:extLst>
              <a:ext uri="{FF2B5EF4-FFF2-40B4-BE49-F238E27FC236}">
                <a16:creationId xmlns:a16="http://schemas.microsoft.com/office/drawing/2014/main" id="{9C384712-7DF6-0E58-3A75-DDEFDEEFD3EE}"/>
              </a:ext>
            </a:extLst>
          </p:cNvPr>
          <p:cNvGrpSpPr/>
          <p:nvPr/>
        </p:nvGrpSpPr>
        <p:grpSpPr>
          <a:xfrm>
            <a:off x="3183549" y="340641"/>
            <a:ext cx="7007225" cy="1158604"/>
            <a:chOff x="3031149" y="340641"/>
            <a:chExt cx="7007225" cy="1158604"/>
          </a:xfrm>
        </p:grpSpPr>
        <p:pic>
          <p:nvPicPr>
            <p:cNvPr id="17" name="Picture 16">
              <a:extLst>
                <a:ext uri="{FF2B5EF4-FFF2-40B4-BE49-F238E27FC236}">
                  <a16:creationId xmlns:a16="http://schemas.microsoft.com/office/drawing/2014/main" id="{834F80B0-9F02-5D05-512E-5971B0222746}"/>
                </a:ext>
              </a:extLst>
            </p:cNvPr>
            <p:cNvPicPr>
              <a:picLocks noChangeAspect="1"/>
            </p:cNvPicPr>
            <p:nvPr/>
          </p:nvPicPr>
          <p:blipFill>
            <a:blip r:embed="rId2"/>
            <a:stretch>
              <a:fillRect/>
            </a:stretch>
          </p:blipFill>
          <p:spPr>
            <a:xfrm>
              <a:off x="4794999" y="716202"/>
              <a:ext cx="2570861" cy="783043"/>
            </a:xfrm>
            <a:prstGeom prst="rect">
              <a:avLst/>
            </a:prstGeom>
          </p:spPr>
        </p:pic>
        <p:sp>
          <p:nvSpPr>
            <p:cNvPr id="19" name="TextBox 18">
              <a:extLst>
                <a:ext uri="{FF2B5EF4-FFF2-40B4-BE49-F238E27FC236}">
                  <a16:creationId xmlns:a16="http://schemas.microsoft.com/office/drawing/2014/main" id="{721AB40F-7E7C-FA12-66B0-A00CF988FC05}"/>
                </a:ext>
              </a:extLst>
            </p:cNvPr>
            <p:cNvSpPr txBox="1"/>
            <p:nvPr/>
          </p:nvSpPr>
          <p:spPr>
            <a:xfrm>
              <a:off x="3031149" y="340641"/>
              <a:ext cx="7007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TIẾNG VIỆT: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30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p>
          </p:txBody>
        </p:sp>
        <p:sp>
          <p:nvSpPr>
            <p:cNvPr id="20" name="TextBox 19">
              <a:extLst>
                <a:ext uri="{FF2B5EF4-FFF2-40B4-BE49-F238E27FC236}">
                  <a16:creationId xmlns:a16="http://schemas.microsoft.com/office/drawing/2014/main" id="{D1129629-6339-0A70-EFF0-BCE0CD0BC6E2}"/>
                </a:ext>
              </a:extLst>
            </p:cNvPr>
            <p:cNvSpPr txBox="1"/>
            <p:nvPr/>
          </p:nvSpPr>
          <p:spPr>
            <a:xfrm>
              <a:off x="3157035" y="739763"/>
              <a:ext cx="10831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cs typeface="Times New Roman" panose="02020603050405020304" pitchFamily="18" charset="0"/>
                </a:rPr>
                <a:t>Đọc</a:t>
              </a:r>
              <a:r>
                <a:rPr lang="en-US" sz="2800" b="1"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2464599C-D332-21CF-D281-94FAFA838A49}"/>
              </a:ext>
            </a:extLst>
          </p:cNvPr>
          <p:cNvSpPr txBox="1"/>
          <p:nvPr/>
        </p:nvSpPr>
        <p:spPr>
          <a:xfrm>
            <a:off x="4281873" y="1902688"/>
            <a:ext cx="3858397"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vẩy</a:t>
            </a:r>
            <a:endParaRPr lang="vi-VN" sz="3200" dirty="0"/>
          </a:p>
        </p:txBody>
      </p:sp>
      <p:sp>
        <p:nvSpPr>
          <p:cNvPr id="3" name="TextBox 2">
            <a:extLst>
              <a:ext uri="{FF2B5EF4-FFF2-40B4-BE49-F238E27FC236}">
                <a16:creationId xmlns:a16="http://schemas.microsoft.com/office/drawing/2014/main" id="{E5A3DA6D-EA22-EBE7-CC71-854D83A8098B}"/>
              </a:ext>
            </a:extLst>
          </p:cNvPr>
          <p:cNvSpPr txBox="1"/>
          <p:nvPr/>
        </p:nvSpPr>
        <p:spPr>
          <a:xfrm>
            <a:off x="1032958" y="1406513"/>
            <a:ext cx="17717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Times New Roman" panose="02020603050405020304" pitchFamily="18" charset="0"/>
                <a:cs typeface="Times New Roman" panose="02020603050405020304" pitchFamily="18" charset="0"/>
              </a:rPr>
              <a:t>Từ</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ngữ</a:t>
            </a:r>
            <a:r>
              <a:rPr lang="en-US" sz="3200" b="1" dirty="0">
                <a:solidFill>
                  <a:prstClr val="black"/>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8420541-6450-EDE9-41F0-AFDE3DC28802}"/>
              </a:ext>
            </a:extLst>
          </p:cNvPr>
          <p:cNvPicPr>
            <a:picLocks noChangeAspect="1"/>
          </p:cNvPicPr>
          <p:nvPr/>
        </p:nvPicPr>
        <p:blipFill>
          <a:blip r:embed="rId3"/>
          <a:stretch>
            <a:fillRect/>
          </a:stretch>
        </p:blipFill>
        <p:spPr>
          <a:xfrm>
            <a:off x="1866900" y="2506374"/>
            <a:ext cx="8543925" cy="4351625"/>
          </a:xfrm>
          <a:prstGeom prst="rect">
            <a:avLst/>
          </a:prstGeom>
        </p:spPr>
      </p:pic>
    </p:spTree>
    <p:extLst>
      <p:ext uri="{BB962C8B-B14F-4D97-AF65-F5344CB8AC3E}">
        <p14:creationId xmlns:p14="http://schemas.microsoft.com/office/powerpoint/2010/main" val="2717102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F51E2-C5EE-DBE7-EED2-4B7E78D2B18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5DB62A6-5198-22D8-36B1-1A41B63FB272}"/>
              </a:ext>
            </a:extLst>
          </p:cNvPr>
          <p:cNvPicPr>
            <a:picLocks noChangeAspect="1"/>
          </p:cNvPicPr>
          <p:nvPr/>
        </p:nvPicPr>
        <p:blipFill>
          <a:blip r:embed="rId2"/>
          <a:stretch>
            <a:fillRect/>
          </a:stretch>
        </p:blipFill>
        <p:spPr>
          <a:xfrm>
            <a:off x="6504265" y="310141"/>
            <a:ext cx="2570861" cy="783043"/>
          </a:xfrm>
          <a:prstGeom prst="rect">
            <a:avLst/>
          </a:prstGeom>
        </p:spPr>
      </p:pic>
      <p:sp>
        <p:nvSpPr>
          <p:cNvPr id="3" name="TextBox 2">
            <a:extLst>
              <a:ext uri="{FF2B5EF4-FFF2-40B4-BE49-F238E27FC236}">
                <a16:creationId xmlns:a16="http://schemas.microsoft.com/office/drawing/2014/main" id="{D36A15D7-93B5-7ACD-80F7-56100C2B7B7C}"/>
              </a:ext>
            </a:extLst>
          </p:cNvPr>
          <p:cNvSpPr txBox="1"/>
          <p:nvPr/>
        </p:nvSpPr>
        <p:spPr>
          <a:xfrm>
            <a:off x="3031149" y="388266"/>
            <a:ext cx="81321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TIẾNG VIỆT: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30 –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a:t>
            </a:r>
          </a:p>
        </p:txBody>
      </p:sp>
      <p:sp>
        <p:nvSpPr>
          <p:cNvPr id="5" name="TextBox 4">
            <a:extLst>
              <a:ext uri="{FF2B5EF4-FFF2-40B4-BE49-F238E27FC236}">
                <a16:creationId xmlns:a16="http://schemas.microsoft.com/office/drawing/2014/main" id="{0D2B8AD8-C9B5-9AB6-CEC0-70206F700E32}"/>
              </a:ext>
            </a:extLst>
          </p:cNvPr>
          <p:cNvSpPr txBox="1"/>
          <p:nvPr/>
        </p:nvSpPr>
        <p:spPr>
          <a:xfrm>
            <a:off x="1032959" y="1568438"/>
            <a:ext cx="103684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cs typeface="Times New Roman" panose="02020603050405020304" pitchFamily="18" charset="0"/>
              </a:rPr>
              <a:t>Từ</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ngữ</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chao </a:t>
            </a:r>
            <a:r>
              <a:rPr lang="en-US" sz="2800" b="1" dirty="0" err="1">
                <a:solidFill>
                  <a:srgbClr val="FF0000"/>
                </a:solidFill>
                <a:latin typeface="Times New Roman" panose="02020603050405020304" pitchFamily="18" charset="0"/>
                <a:cs typeface="Times New Roman" panose="02020603050405020304" pitchFamily="18" charset="0"/>
              </a:rPr>
              <a:t>liệng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thầm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đứng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ghì</a:t>
            </a:r>
            <a:r>
              <a:rPr lang="en-US" sz="2800" b="1" dirty="0">
                <a:solidFill>
                  <a:srgbClr val="FF0000"/>
                </a:solidFill>
                <a:latin typeface="Times New Roman" panose="02020603050405020304" pitchFamily="18" charset="0"/>
                <a:cs typeface="Times New Roman" panose="02020603050405020304" pitchFamily="18" charset="0"/>
              </a:rPr>
              <a:t>, rung </a:t>
            </a:r>
            <a:r>
              <a:rPr lang="en-US" sz="2800" b="1" dirty="0" err="1">
                <a:solidFill>
                  <a:srgbClr val="FF0000"/>
                </a:solidFill>
                <a:latin typeface="Times New Roman" panose="02020603050405020304" pitchFamily="18" charset="0"/>
                <a:cs typeface="Times New Roman" panose="02020603050405020304" pitchFamily="18" charset="0"/>
              </a:rPr>
              <a:t>rưng</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1E6F6D-9A02-ED95-63B6-79E048609B80}"/>
              </a:ext>
            </a:extLst>
          </p:cNvPr>
          <p:cNvSpPr txBox="1"/>
          <p:nvPr/>
        </p:nvSpPr>
        <p:spPr>
          <a:xfrm>
            <a:off x="1032959" y="2333614"/>
            <a:ext cx="10368466" cy="2246769"/>
          </a:xfrm>
          <a:prstGeom prst="rect">
            <a:avLst/>
          </a:prstGeom>
          <a:noFill/>
        </p:spPr>
        <p:txBody>
          <a:bodyPr wrap="square" rtlCol="0">
            <a:spAutoFit/>
          </a:bodyPr>
          <a:lstStyle/>
          <a:p>
            <a:pPr algn="just">
              <a:defRPr/>
            </a:pPr>
            <a:r>
              <a:rPr lang="en-US" sz="2800" b="1" dirty="0" err="1">
                <a:solidFill>
                  <a:prstClr val="black"/>
                </a:solidFill>
                <a:latin typeface="Times New Roman" panose="02020603050405020304" pitchFamily="18" charset="0"/>
                <a:cs typeface="Times New Roman" panose="02020603050405020304" pitchFamily="18" charset="0"/>
              </a:rPr>
              <a:t>Nội</a:t>
            </a:r>
            <a:r>
              <a:rPr lang="en-US" sz="2800" b="1" dirty="0">
                <a:solidFill>
                  <a:prstClr val="black"/>
                </a:solidFill>
                <a:latin typeface="Times New Roman" panose="02020603050405020304" pitchFamily="18" charset="0"/>
                <a:cs typeface="Times New Roman" panose="02020603050405020304" pitchFamily="18" charset="0"/>
              </a:rPr>
              <a:t> dung:</a:t>
            </a:r>
            <a:r>
              <a:rPr lang="vi-VN" sz="2800" b="1" dirty="0">
                <a:solidFill>
                  <a:prstClr val="black"/>
                </a:solidFill>
                <a:latin typeface="Times New Roman" panose="02020603050405020304" pitchFamily="18" charset="0"/>
                <a:cs typeface="Times New Roman" panose="02020603050405020304" pitchFamily="18" charset="0"/>
              </a:rPr>
              <a:t> </a:t>
            </a:r>
            <a:r>
              <a:rPr lang="vi-VN" sz="2800" b="1" i="1" kern="0" dirty="0">
                <a:solidFill>
                  <a:srgbClr val="FF0000"/>
                </a:solidFill>
                <a:latin typeface="+mj-lt"/>
                <a:cs typeface="Calibri" panose="020F0502020204030204" pitchFamily="34" charset="0"/>
                <a:sym typeface="Arial"/>
              </a:rPr>
              <a:t>Câu chuyện muốn nói với chúng ta rằng có những điều tưởng như rất bình thường với chúng ta nhưng lại là mơ ước của rất nhiều người khác. Vì vậy, trong cuộc sống chúng ta phải biết yêu thương, động viên, chia sẻ, giúp đỡ những người kém may mắn hơn mình.</a:t>
            </a:r>
            <a:r>
              <a:rPr lang="en-US" sz="2800" b="1" i="1" dirty="0">
                <a:solidFill>
                  <a:srgbClr val="FF0000"/>
                </a:solidFill>
                <a:latin typeface="+mj-lt"/>
                <a:cs typeface="Times New Roman" panose="02020603050405020304" pitchFamily="18" charset="0"/>
              </a:rPr>
              <a:t> </a:t>
            </a:r>
            <a:endParaRPr kumimoji="0" lang="en-US" sz="2800" b="1" i="1"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143311093"/>
      </p:ext>
    </p:extLst>
  </p:cSld>
  <p:clrMapOvr>
    <a:masterClrMapping/>
  </p:clrMapOvr>
  <p:transition>
    <p:fade/>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211</Words>
  <Application>Microsoft Office PowerPoint</Application>
  <PresentationFormat>Widescreen</PresentationFormat>
  <Paragraphs>23</Paragraphs>
  <Slides>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等线</vt:lpstr>
      <vt:lpstr>Arial</vt:lpstr>
      <vt:lpstr>Calibri</vt:lpstr>
      <vt:lpstr>Calibri Light</vt:lpstr>
      <vt:lpstr>Times New Roman</vt:lpstr>
      <vt:lpstr>UTM Androgyne</vt:lpstr>
      <vt:lpstr>3_Office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2023-10-15T09:30:54Z</dcterms:created>
  <dcterms:modified xsi:type="dcterms:W3CDTF">2025-12-22T14:48:27Z</dcterms:modified>
  <cp:category>9Slide.vn</cp:category>
</cp:coreProperties>
</file>