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701" r:id="rId3"/>
    <p:sldMasterId id="2147483715" r:id="rId4"/>
    <p:sldMasterId id="2147483729" r:id="rId5"/>
    <p:sldMasterId id="2147483797" r:id="rId6"/>
    <p:sldMasterId id="2147483803" r:id="rId7"/>
  </p:sldMasterIdLst>
  <p:notesMasterIdLst>
    <p:notesMasterId r:id="rId13"/>
  </p:notesMasterIdLst>
  <p:sldIdLst>
    <p:sldId id="2667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2913F-249E-475F-B337-C74CF817143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6E642-8392-4229-8E53-5AD6F410C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9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Google Shape;414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1" name="Google Shape;414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13D96-DD9E-F3C7-5B88-E10DA9FF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1D2941-3845-48FF-B297-FFF80FD4CC22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B09E3-32CD-50E0-EF85-B431E5EB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FCEC6-7728-EAFB-F319-17C331D2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83305E7-98AF-40FF-AC88-00425FFF3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77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DB4EB-2FC5-DBCA-35F6-3417AD8B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EB4043-B062-490D-BD28-B5D396F82111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6462-A2EC-78B7-F1E8-6D69CC958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3BD3A-4DA2-1C06-D310-566BABB63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3DE7D03-EBCD-40AE-8B16-C2F1B51B7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3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1A496-5F21-5812-5451-B50CFE55A7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F97DDB-1EDC-44B7-A8AD-5D1F675AD4F0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ED86-92FD-70B5-8F81-2FEDA0CC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84E8B-25A2-FB30-4FF9-EDB2B25E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7DBE652-1329-427F-85FA-C27B91462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91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2ECE50B-5813-1AAC-6902-28A09EB03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2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0D9305B-688B-0933-F8CC-208A4C9131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id="{E305F39C-AC77-2FF5-AAC6-2125A82A5C8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AA03B5EF-2743-C0D3-E909-C208733BD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9CA6AD18-4ED7-ADA0-DC53-B66FA3420F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850E0E8D-7356-A2CF-DAF3-13747D0CCEE1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id="{DD7F460D-2048-4334-4DF3-AA358573F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id="{13CB223C-86D6-4487-D9F6-9E7F7C4C05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36FA491D-89C1-2D52-ADB3-EBEC2DE8E567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id="{B01B1656-4983-53B7-9A95-312F47926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7840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1AAC5-1C38-48DA-975E-E0B192C3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603332-D3A1-438A-A09A-56063151B7F4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81D21-9BBB-D072-91DE-13745ABA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DC3CA-8E4B-C0B5-C58D-6132407E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784075C-AF38-4373-BD84-D76EE19653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9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615C9-F437-3E11-AF0F-DAE26A63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1D6E97-E11B-46FA-A760-E4BD5E3470A7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10FF0-8E4D-A355-31D8-763DCC8F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095E1-BD2A-93CB-F6FF-23D587EC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2ED58D2-2427-4C1A-ABFB-51EF69988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57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7BC43-6403-F15E-2BF4-BC026CFA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0E69D0-0701-4001-B72A-C1306C988E17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5A21B-AFBE-179A-9D5E-8D5E3677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6DA-FFB9-8F49-AC8F-10A21A2A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B1231F2-908A-465A-80A8-AABC397F43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62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14F9D-0374-F775-DF08-1CA6AC80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26C55A-AF50-4C84-A89C-E898A4875042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7950B-286C-9295-10CF-B3F9E911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4FA74-59B8-570A-EAD6-85E4A357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CC98DF3-B232-445B-83F3-E6DD34F3A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74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8E5263-7DF6-9CAA-3BA5-B34268AB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49986A-70FE-4354-A68D-37185582E5CD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FF770A-528F-1184-51FA-6927D560A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92C03-43A2-3B1D-007E-AD45E8F9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12D38A5-05D0-4ADD-A678-07D1289DB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601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8A79C-B7AD-FF40-159F-663DA584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644E8B-CA9A-4A5F-9364-504CA9757F77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16F9B-95EB-D467-DDA8-DF73F249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6A497-A63C-FCAB-121B-2C7A1E2ED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E60A216-614B-4500-BBEE-679F5B00B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30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6A117-C34A-366D-D949-610CFBBE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395C76B-F14B-47E7-A102-6C5B3CC18A10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D48-0A82-CCD5-DBCA-77495B90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851E-5DB9-8B74-06D4-FF0B8DA0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9856F13-4CE6-4AB3-975C-633ECB6DB2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426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752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8D530-AD7D-82CD-E2ED-FBD451C6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4C7213-E436-4151-94FD-C32D7B4B5947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58D20-33E1-45F0-2600-8D39DFCC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6F34A-E973-E31C-3DC3-85222997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139FDEE-5B67-492F-9BCE-77019C303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453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0B569-1E36-57C6-8419-09CF77F3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39E26C-BF1B-42C1-9D78-99AE008BD996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7DD1A-6EA8-3EAD-4A72-53D3DE1A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E083A-B181-7CB2-2638-A59AEEB02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46ECAC1-1E8E-4609-A6F3-0AB1B38FB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30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B706B-3584-9569-2037-2EFE3927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85E6C5-829E-4ED3-AB37-245E0097F426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72381-FEC6-A0FD-4B3B-B1643E71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10DF1-4E63-83FA-8FE3-98218763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C2ADF3E-A5D6-4354-A0BF-0043A162C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628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D27B4-A9AA-BFE4-579B-C36E3B16A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80CE8A-8439-4B34-8E4C-6D8BF573E335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6E417-BBDF-D93F-12BB-95AD83CA5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77CAE-C081-9FE4-E9ED-939349C0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2466CBB-71E5-4B14-9174-B31820CA6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932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18BC659-8F91-F752-ABC3-9908573E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3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E71DF-95CE-F8AC-C9BC-AB78DCD6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5168FB-D563-4887-8044-44006B35764D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2ED0-2374-0899-266D-B625EDD5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04631-182D-1522-1071-58395073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A3FB707-4828-40E6-978B-C3490B377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379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305C7-3F87-1AEC-2760-BB3FC0B1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E58BBD-65D7-4285-A9F6-58DDBC0AB27A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B9CDE-630C-1366-5C77-11B0B560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366A7-6A22-88B1-274C-4A41FC0C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C8E1FB0-68FA-4185-A6A8-CB0C6A8635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096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8017B-534E-1F08-0E07-813EED06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D29B32-BE62-4EB5-B503-2DF996B7DE67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95EE7-DB80-DAFF-9953-F42F2408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0560B-F235-A1E1-4693-7C639BB5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646F0DA-6403-4EB7-8306-3E4861F2C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430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1603A-C721-00F5-4FE5-2EB8EC44A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5ACCDF-7555-4788-8621-04168D6E4E23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68067-F877-4287-0573-D7DE406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4B457-513F-92B5-6C9E-FD0EC124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D008579-0E31-4488-8566-08BA743F7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79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9E30C-5C57-A744-D63B-D10FB429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AC9D31-6AD4-4FF8-BCBF-B3A79B3A46A4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20BD1-7C60-233F-2519-CFB48EF2D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1EB4-A3D2-2A09-3670-3D901E3C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65652B8-FC67-4C2E-BFAC-DF525767A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266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8052D9-EA3A-97A7-07C9-26255F2D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2386FA-7BD5-46AE-82C2-3DFF403377A1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22203-E423-F02F-7537-7E2272537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99870-8CCB-09AD-AE2A-D206908A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9804BD6-C9EE-4511-9839-063D739D97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055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F5108-FBFC-6A96-1FE6-A115B5F8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816057-C592-47E2-AC95-9C050FB00398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12C83-F293-A849-D804-7BFA01C3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78168-F157-769C-B3CA-D30E9BC3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322F9AD-0DAA-41D7-96AB-AAC1764EC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62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701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FDBFB-58DB-B941-3CEF-E50B3D3292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76BF5A-B11E-421F-8982-757D0B8544B5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8125E-ADA8-692B-8944-ACEC5722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6F554-E0D0-0C43-E14D-8518FA99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91E9E74-37B6-4631-BBE5-4DF52D7DE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44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EED42-95E5-71B8-A6FF-EFD2B9498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7F2DFEB-EACD-458F-A686-18C126715C7B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A4AE7-741B-03C6-FEB3-A03D0E5A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8A143-3312-87B8-CDE0-A18CBFEE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1B14F32-53CB-4C5F-903E-F7AFC1A51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161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C7764-1314-CCDD-25E3-DDD4091B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1B128A-6A13-434B-B7DC-F12A2569AB44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8A198-7D27-68F5-0B98-31B7E837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0F807-19E8-439D-CEA1-3BF82AE4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7481335-A516-4F35-9F84-CF9B86034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554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D702D-A55A-B6DB-13F0-3E204F8E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8232BF-FB75-4253-80B2-69D9979B3143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B1BF5-2DBB-0FDC-0EEE-D8EF03F6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565F4-43ED-4812-D166-BC89851F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44F40A6-25A9-4FF9-BF5B-C638B2FA39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639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CBB216A8-1C71-EBB2-641E-0E9ED0A32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469D5-FD65-FFE2-6589-BDBBBF3D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258C3B-3E41-4389-8BDF-FD7B1224903D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75BBF-B99E-645C-2007-1534DE75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6495-3F68-E151-D6E3-F2504340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F17590D-8FD7-42FF-A2AA-75180D6F7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824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17555-E06D-C062-D4C6-3E2383A22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D4F6A0-C9D0-4F9F-BF48-7399ABFBDB78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9B91F-BC94-BFF5-F1F6-8034E2A5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68C6-660C-9BBD-745F-B29E9A76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B42184B-5569-49CC-B0EE-EF6128BE7A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62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E906A-005E-3FB4-FAF6-2E4D1E8E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7C8624-F58E-460B-A834-54502FC5999E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25B82-6631-B7AD-598C-5331F4EA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8333-E4CD-D838-EDA0-94B0DD01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253D9E6-D4E8-496B-AE68-C137054CD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62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75852-B46B-11E5-E7F3-0FA8C2AE6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DECD87E-74F5-4B4A-A042-04FE08E16150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6C4E2-878C-0BA1-C0D5-8D44FA39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2985F-EF93-E86A-24DA-4AC6BE0F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4F56574-B37E-4E54-86B8-2DBDCC972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624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F1692-CE40-8483-5B58-84B79B3E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33998E-0EAD-4DEF-ACBE-65D7D891E4F4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4EE3F-EA3A-9CE7-1A1D-4BA180E7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93394-5F34-F711-0271-BFCB38B0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273092C-77A7-4D86-B3D6-EFA670219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36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A6853-D27B-BF15-0C41-E5D08A674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65BD88-0851-4542-B5D9-A9C15DA95FC0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6F9E65-0BD1-D6AC-B7E3-28EF7AE7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623D2-D411-9487-26E3-688D9FBC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2BBC9AC-9263-4D18-B8FB-BF107BA80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974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AA001-9F3A-764A-8228-C2850570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AF9838-77F6-45D4-A818-695F7B137D1C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D4530-FE65-E14C-36E3-88E652D9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2D77F-DA74-EE26-D8BC-0AD1918D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28CAAA5-05A8-4129-BA17-F0966D6E8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358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899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FF280-8ADD-88F1-54DC-B153C1C2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E51DB9-E563-4C0C-A296-E50090F63FEB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AB0D4-8C21-2025-3B91-6EE83AB1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9E2A7-AFF1-CE6D-DB74-C3100126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C76F7BD-A093-4EC7-9BDB-BFA067E4D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180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8C65C-5CA6-C266-BB11-A94A890D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D836E7-0889-4E08-BB72-E00ECF8F91D0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04292-C286-70B4-53DA-5F355251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1DACF-CAEA-4720-0770-863AF5FC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E0CFE1E-3818-49F2-95A2-3871791D6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327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12305-8C4A-AF10-DB4A-5382B2F59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F76B3D-CBE6-4B87-92B2-80CC634794AC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0AD44-3849-07EB-6D10-F80BDE8E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40665-882E-71CF-1AFC-3530277E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CB1E714-8915-43EA-AAA2-A9E97E5B30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9717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4801B-37CE-8BFD-DF29-7BA6110F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EDD80A-426F-4B52-9A05-BD32BD337C01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2B968-3C34-95AE-5B34-AD9FAA029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792A4-FBC0-F327-9B17-CA719974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0C5FFDD-8773-44DB-B0FC-01C60FEC8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404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21146C1-9248-54C0-C720-CCF271649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70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0B2B7-6FA6-5B96-3C40-67DD58B15E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5EDFBD-31CA-4EFC-A812-73000EFCD2C8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9C866C-4D76-7745-0B89-613FDFFC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050638-788C-6A3F-ED0B-A683606C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854177E-47D3-4E5F-B99E-6BE29454C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020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BFEF9-B84B-DC4D-A32A-97AE2430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D2AC08-6884-497D-ADFA-50E39DBCAE3B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BD4F5-8D28-E8D6-6ACA-C073C0E8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0D230-DDD7-95E4-A092-3FA6651A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71BB6D1-0816-4E3E-A42E-25DDE67043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684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A092-B286-80F1-E2E7-0B6165394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0A1F2DE-1D9A-4019-A8F2-B9E583208990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059F1-6379-2645-FA55-0846F459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DBEB9-5CD0-3845-FD30-0C25A4A4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B60FDE5-CAED-4BDD-B06E-3A87F4C09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7705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13E5-F27D-E59E-F58C-35843FB2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188A8E8-4192-4A51-A05D-22DA76E1BBCE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26C44-7F70-8108-741C-1A9CA076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6BF17-3999-E846-49F8-68965BBC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0695894-2015-4D19-9B3C-E289E371C6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153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66A99-CF26-EB0B-35D8-371FA4B6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3F495-840E-4A7D-BE1F-67F3FDEBD2FC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AFCE0-F2A8-94F9-A9B1-76091CE7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0EBCC-1CE2-C57E-5A8D-BB75FCAC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F0D0953-4AF4-4F9F-9243-9394240CA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3317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EC422B-FC65-12EE-8688-7B4E4678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889497-B85E-4446-BCAF-DAFE54C7ABCA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9B3CE-3BDD-20AD-DDEA-580CDA96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5E39B-3CD9-1483-6A8C-0BC7D1C5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7A01A52-96BA-421A-8EE3-C77CC9F02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1485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75A08-58CF-45DF-742E-7FD93E48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A18481-3539-4130-B3D5-3769B6A10585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CD22D-596D-A8A9-A5D4-CEEE5DDF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BB0EF-FC0C-1026-C99F-53873F25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A995C5D-5C1D-4DD0-90BB-8756BF913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8058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464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10DF2-0DD1-F133-8575-0C47E147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FCBF4E-6940-44D1-8AD3-596FE7DE7E31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AC9F2-C841-D732-C31D-0823C960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EC243-7D22-0579-B730-7FF2A7BE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B84D18A-E5A5-4D79-A115-9FAE7A71D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3023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497EA-34DA-59CE-A1E6-349994B0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7003BC-5E01-46ED-B920-0B7F39CC2D2C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E5249-A2CA-4693-D87B-CD47B800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9125C-460F-0E4A-45A9-5A263D4A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782B144-17BD-4DE3-AFF4-86518504B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0300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9240-DBDB-F569-8668-C77ED120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BD88273-4431-4E6F-ADCF-4EBBD0A9E1DE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07B90-C878-6258-D8AD-502B58C8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13BBF-B455-9085-809D-9364A6B9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E058BE0-C83E-4067-9F3A-5880737D3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55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B18DB4-DDB0-EEAA-0835-E6659D4C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781BCC-9793-4170-9C79-1D0421A52E13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F0CF2-0076-1347-CE43-E8B3C86D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EFFC-FC04-E8CB-6801-726A15D7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23AC1D9-F169-40FB-97F9-13EE7A370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4642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9EEF0-F28A-87FF-7531-5D0DFF58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8913B9-8A5B-4FC2-B539-11257778C431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6EA94-D6C8-6C64-BB79-81BA8BBB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0584F-986B-72E7-9DCE-22F5B213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293531A-3058-414F-901C-771F78DA2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397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0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08325-9273-461D-9F13-5310A8B8D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62100" y="-2235200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50AAFB-9744-4B4A-8EF8-189AC500B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300" y="17170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7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B4755-8713-42A1-8A26-C8E0A03B0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B5C5A-D216-499F-A012-1E00963C2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05D41-2DDC-4A1C-B987-A06A4C879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D8C8-7D62-4401-802A-0EB0ED0A1CC7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C53E1-97D9-4F06-B39C-E3E7D1B9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1FB8F-777A-422E-8035-E56D3C32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3384-AB91-46EC-B532-96FDD9ED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311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8CFD-F192-419A-9E6C-FBF3BDF4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5B9DC-D14A-42DB-B909-618CAABC5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4F360-E4ED-4817-AE39-653301E8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D8C8-7D62-4401-802A-0EB0ED0A1CC7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0C50D-8458-460B-8D46-78C6D129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3FBE3-7872-468F-A264-AE292419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3384-AB91-46EC-B532-96FDD9ED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467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FA6B-2BD7-4A26-ACCE-1265728F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D93CA-B78B-49FB-AA96-6A79E76C6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79C53-1651-4731-8549-53FF9875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D8C8-7D62-4401-802A-0EB0ED0A1CC7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FFA41-E4E7-4092-8D64-E166AE87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56C43-22C2-48BE-9B1F-7D10FF294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3384-AB91-46EC-B532-96FDD9ED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440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8FAD-630B-42B7-83FA-975EB2E6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0A63C-A23D-4080-9F57-A3BC4E63A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AF433-85FD-4AE7-9B3B-5E74BF1EA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F88F4-D552-459E-88F8-BA1DCC466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D8C8-7D62-4401-802A-0EB0ED0A1CC7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A1BA9-D371-45AC-9189-1CDC12B5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E738D-5BD4-4FF0-9315-0C670259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3384-AB91-46EC-B532-96FDD9ED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7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490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A8B7-C554-4320-B471-7877C95C4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1EFF1-890B-4D40-9573-EA622EBDA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57F9D-AF79-4B2A-9E87-45AC751F6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27345-761F-46EE-BE78-31024009F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CB2A6-06E1-43A3-AF4B-83FAD5372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4C7D71-0E2E-4046-86CC-819ED3E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D8C8-7D62-4401-802A-0EB0ED0A1CC7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D8E288-2BF9-43DF-8A3C-4BB0E447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84546-3258-4A41-A659-27967C76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3384-AB91-46EC-B532-96FDD9ED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254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65CE-21C2-45BF-B0A3-63416701A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929A6-D625-44E8-82A2-90965CE10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D8C8-7D62-4401-802A-0EB0ED0A1CC7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7EB51-DEFC-4FDD-AE53-B41BEADE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28F36-8D68-4FBB-8ECD-65EFCB50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3384-AB91-46EC-B532-96FDD9ED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089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70613-2DCC-4E95-9C85-30C6386D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D8C8-7D62-4401-802A-0EB0ED0A1CC7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4B585-EF54-466C-A8B3-900C43EFE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9F659-1DC8-4CE4-9559-15385400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3384-AB91-46EC-B532-96FDD9ED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036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A40A-7AF9-48BF-8D10-CC44745C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40DBB-8AE0-4BF0-9BA5-60CACCD8C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674E4-EB78-4E76-81EA-E84CBBDD4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A29D3-B4AB-4DD2-9884-637C05D3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D8C8-7D62-4401-802A-0EB0ED0A1CC7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F8E02-D62D-431B-89E0-86BCE5E7D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8EFBA-C24B-4795-956A-46B94DA7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3384-AB91-46EC-B532-96FDD9ED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228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8C6F-C169-431B-8A63-CE20E784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5E243-3C2D-4A29-A374-BD413F091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01197-CA60-4D68-9A71-FE1D36E6D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201F3-F50A-424A-B851-372E354B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D8C8-7D62-4401-802A-0EB0ED0A1CC7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2DDEB-9FDF-4653-9D87-A19825F3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9A607-9C8A-47CD-9E66-92971C45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3384-AB91-46EC-B532-96FDD9ED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59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FB7B0-4C7E-429A-AA1C-E9BF69DD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B49ED-A3AB-4323-A0B7-632CC650C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098EF-4C11-4ECC-8707-11110501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D8C8-7D62-4401-802A-0EB0ED0A1CC7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BA5FA-71C9-4AAE-B071-A3AA8F520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BB6BA-5C7E-463B-9F8B-6321BC95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3384-AB91-46EC-B532-96FDD9ED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396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E3EA2C-0D32-4CFA-9D0C-EDBCDBF27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CE26D-F9E1-4B64-9C9E-74C15AE67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87A28-6567-400A-9345-D4EEE3C8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D8C8-7D62-4401-802A-0EB0ED0A1CC7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3D0E0-F621-478B-ABA9-C4192EAA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9AEB-E3E2-4960-B4EC-77C3E9C2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3384-AB91-46EC-B532-96FDD9ED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446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14436" y="2402026"/>
            <a:ext cx="4271051" cy="2700705"/>
          </a:xfrm>
          <a:custGeom>
            <a:avLst/>
            <a:gdLst>
              <a:gd name="connsiteX0" fmla="*/ 0 w 4271050"/>
              <a:gd name="connsiteY0" fmla="*/ 0 h 2700705"/>
              <a:gd name="connsiteX1" fmla="*/ 4271050 w 4271050"/>
              <a:gd name="connsiteY1" fmla="*/ 0 h 2700705"/>
              <a:gd name="connsiteX2" fmla="*/ 4271050 w 4271050"/>
              <a:gd name="connsiteY2" fmla="*/ 2700705 h 2700705"/>
              <a:gd name="connsiteX3" fmla="*/ 0 w 4271050"/>
              <a:gd name="connsiteY3" fmla="*/ 2700705 h 27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050" h="2700705">
                <a:moveTo>
                  <a:pt x="0" y="0"/>
                </a:moveTo>
                <a:lnTo>
                  <a:pt x="4271050" y="0"/>
                </a:lnTo>
                <a:lnTo>
                  <a:pt x="4271050" y="2700705"/>
                </a:lnTo>
                <a:lnTo>
                  <a:pt x="0" y="27007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901137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 and text 10"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29"/>
          <p:cNvSpPr txBox="1">
            <a:spLocks noGrp="1"/>
          </p:cNvSpPr>
          <p:nvPr>
            <p:ph type="subTitle" idx="1"/>
          </p:nvPr>
        </p:nvSpPr>
        <p:spPr>
          <a:xfrm>
            <a:off x="2301200" y="1328567"/>
            <a:ext cx="75896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7" name="Google Shape;2617;p29"/>
          <p:cNvSpPr txBox="1">
            <a:spLocks noGrp="1"/>
          </p:cNvSpPr>
          <p:nvPr>
            <p:ph type="title"/>
          </p:nvPr>
        </p:nvSpPr>
        <p:spPr>
          <a:xfrm>
            <a:off x="963167" y="5974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18" name="Google Shape;2618;p29"/>
          <p:cNvGrpSpPr/>
          <p:nvPr/>
        </p:nvGrpSpPr>
        <p:grpSpPr>
          <a:xfrm>
            <a:off x="-1082330" y="2171784"/>
            <a:ext cx="15045083" cy="5727777"/>
            <a:chOff x="-836622" y="1628837"/>
            <a:chExt cx="11283812" cy="4295833"/>
          </a:xfrm>
        </p:grpSpPr>
        <p:grpSp>
          <p:nvGrpSpPr>
            <p:cNvPr id="2619" name="Google Shape;2619;p29"/>
            <p:cNvGrpSpPr/>
            <p:nvPr/>
          </p:nvGrpSpPr>
          <p:grpSpPr>
            <a:xfrm>
              <a:off x="-836622" y="3596261"/>
              <a:ext cx="10633129" cy="2328409"/>
              <a:chOff x="-836622" y="3596261"/>
              <a:chExt cx="10633129" cy="2328409"/>
            </a:xfrm>
          </p:grpSpPr>
          <p:sp>
            <p:nvSpPr>
              <p:cNvPr id="2620" name="Google Shape;2620;p29"/>
              <p:cNvSpPr/>
              <p:nvPr/>
            </p:nvSpPr>
            <p:spPr>
              <a:xfrm rot="-128938">
                <a:off x="-803956" y="3793710"/>
                <a:ext cx="10567796" cy="1933511"/>
              </a:xfrm>
              <a:custGeom>
                <a:avLst/>
                <a:gdLst/>
                <a:ahLst/>
                <a:cxnLst/>
                <a:rect l="l" t="t" r="r" b="b"/>
                <a:pathLst>
                  <a:path w="290839" h="88468" extrusionOk="0">
                    <a:moveTo>
                      <a:pt x="31725" y="0"/>
                    </a:moveTo>
                    <a:cubicBezTo>
                      <a:pt x="23995" y="0"/>
                      <a:pt x="16259" y="2026"/>
                      <a:pt x="9579" y="5925"/>
                    </a:cubicBezTo>
                    <a:cubicBezTo>
                      <a:pt x="9579" y="5925"/>
                      <a:pt x="1" y="86526"/>
                      <a:pt x="9579" y="86526"/>
                    </a:cubicBezTo>
                    <a:cubicBezTo>
                      <a:pt x="15971" y="86526"/>
                      <a:pt x="138845" y="88468"/>
                      <a:pt x="220050" y="88468"/>
                    </a:cubicBezTo>
                    <a:cubicBezTo>
                      <a:pt x="260653" y="88468"/>
                      <a:pt x="290838" y="87982"/>
                      <a:pt x="290838" y="86526"/>
                    </a:cubicBezTo>
                    <a:lnTo>
                      <a:pt x="290838" y="55707"/>
                    </a:lnTo>
                    <a:cubicBezTo>
                      <a:pt x="285671" y="62103"/>
                      <a:pt x="277225" y="63780"/>
                      <a:pt x="268701" y="63780"/>
                    </a:cubicBezTo>
                    <a:cubicBezTo>
                      <a:pt x="265714" y="63780"/>
                      <a:pt x="262717" y="63574"/>
                      <a:pt x="259848" y="63293"/>
                    </a:cubicBezTo>
                    <a:cubicBezTo>
                      <a:pt x="242097" y="61574"/>
                      <a:pt x="224043" y="58823"/>
                      <a:pt x="208245" y="50559"/>
                    </a:cubicBezTo>
                    <a:cubicBezTo>
                      <a:pt x="196027" y="44157"/>
                      <a:pt x="185083" y="34467"/>
                      <a:pt x="171510" y="32050"/>
                    </a:cubicBezTo>
                    <a:cubicBezTo>
                      <a:pt x="169114" y="31623"/>
                      <a:pt x="166707" y="31437"/>
                      <a:pt x="164296" y="31437"/>
                    </a:cubicBezTo>
                    <a:cubicBezTo>
                      <a:pt x="156200" y="31437"/>
                      <a:pt x="148058" y="33532"/>
                      <a:pt x="140155" y="35620"/>
                    </a:cubicBezTo>
                    <a:lnTo>
                      <a:pt x="112503" y="42913"/>
                    </a:lnTo>
                    <a:cubicBezTo>
                      <a:pt x="107193" y="44315"/>
                      <a:pt x="101481" y="45661"/>
                      <a:pt x="96026" y="45661"/>
                    </a:cubicBezTo>
                    <a:cubicBezTo>
                      <a:pt x="91724" y="45661"/>
                      <a:pt x="87581" y="44824"/>
                      <a:pt x="83919" y="42518"/>
                    </a:cubicBezTo>
                    <a:cubicBezTo>
                      <a:pt x="76233" y="37674"/>
                      <a:pt x="73411" y="28065"/>
                      <a:pt x="68576" y="20388"/>
                    </a:cubicBezTo>
                    <a:cubicBezTo>
                      <a:pt x="62609" y="10911"/>
                      <a:pt x="52868" y="3892"/>
                      <a:pt x="42006" y="1232"/>
                    </a:cubicBezTo>
                    <a:cubicBezTo>
                      <a:pt x="38644" y="406"/>
                      <a:pt x="35185" y="0"/>
                      <a:pt x="3172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621" name="Google Shape;2621;p29"/>
              <p:cNvGrpSpPr/>
              <p:nvPr/>
            </p:nvGrpSpPr>
            <p:grpSpPr>
              <a:xfrm flipH="1">
                <a:off x="3049912" y="4582408"/>
                <a:ext cx="914040" cy="639634"/>
                <a:chOff x="482325" y="239050"/>
                <a:chExt cx="7461550" cy="5221500"/>
              </a:xfrm>
            </p:grpSpPr>
            <p:sp>
              <p:nvSpPr>
                <p:cNvPr id="2622" name="Google Shape;2622;p29"/>
                <p:cNvSpPr/>
                <p:nvPr/>
              </p:nvSpPr>
              <p:spPr>
                <a:xfrm>
                  <a:off x="495400" y="3260325"/>
                  <a:ext cx="7448475" cy="220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39" h="88009" extrusionOk="0">
                      <a:moveTo>
                        <a:pt x="126168" y="1"/>
                      </a:moveTo>
                      <a:cubicBezTo>
                        <a:pt x="54560" y="1"/>
                        <a:pt x="0" y="15940"/>
                        <a:pt x="0" y="15940"/>
                      </a:cubicBezTo>
                      <a:cubicBezTo>
                        <a:pt x="0" y="15940"/>
                        <a:pt x="9270" y="37482"/>
                        <a:pt x="40996" y="40746"/>
                      </a:cubicBezTo>
                      <a:cubicBezTo>
                        <a:pt x="58195" y="58389"/>
                        <a:pt x="100289" y="88008"/>
                        <a:pt x="158704" y="88008"/>
                      </a:cubicBezTo>
                      <a:cubicBezTo>
                        <a:pt x="169023" y="88008"/>
                        <a:pt x="179851" y="87084"/>
                        <a:pt x="191140" y="85006"/>
                      </a:cubicBezTo>
                      <a:cubicBezTo>
                        <a:pt x="266474" y="71297"/>
                        <a:pt x="297939" y="22076"/>
                        <a:pt x="195449" y="5364"/>
                      </a:cubicBezTo>
                      <a:cubicBezTo>
                        <a:pt x="171478" y="1486"/>
                        <a:pt x="148028" y="1"/>
                        <a:pt x="126168" y="1"/>
                      </a:cubicBezTo>
                      <a:close/>
                    </a:path>
                  </a:pathLst>
                </a:custGeom>
                <a:solidFill>
                  <a:srgbClr val="3E4355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3" name="Google Shape;2623;p29"/>
                <p:cNvSpPr/>
                <p:nvPr/>
              </p:nvSpPr>
              <p:spPr>
                <a:xfrm>
                  <a:off x="482325" y="239050"/>
                  <a:ext cx="5519475" cy="390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79" h="156379" extrusionOk="0">
                      <a:moveTo>
                        <a:pt x="121077" y="0"/>
                      </a:moveTo>
                      <a:cubicBezTo>
                        <a:pt x="93604" y="0"/>
                        <a:pt x="65897" y="12867"/>
                        <a:pt x="49483" y="34039"/>
                      </a:cubicBezTo>
                      <a:cubicBezTo>
                        <a:pt x="4831" y="54799"/>
                        <a:pt x="1" y="134049"/>
                        <a:pt x="523" y="136791"/>
                      </a:cubicBezTo>
                      <a:cubicBezTo>
                        <a:pt x="1045" y="139663"/>
                        <a:pt x="10837" y="143972"/>
                        <a:pt x="27157" y="145538"/>
                      </a:cubicBezTo>
                      <a:cubicBezTo>
                        <a:pt x="55881" y="152847"/>
                        <a:pt x="85360" y="156378"/>
                        <a:pt x="114977" y="156378"/>
                      </a:cubicBezTo>
                      <a:cubicBezTo>
                        <a:pt x="115515" y="156378"/>
                        <a:pt x="116053" y="156377"/>
                        <a:pt x="116591" y="156375"/>
                      </a:cubicBezTo>
                      <a:cubicBezTo>
                        <a:pt x="160198" y="156375"/>
                        <a:pt x="193099" y="142796"/>
                        <a:pt x="200541" y="135224"/>
                      </a:cubicBezTo>
                      <a:cubicBezTo>
                        <a:pt x="200541" y="135224"/>
                        <a:pt x="219342" y="126999"/>
                        <a:pt x="219603" y="123343"/>
                      </a:cubicBezTo>
                      <a:cubicBezTo>
                        <a:pt x="220778" y="102192"/>
                        <a:pt x="204328" y="46182"/>
                        <a:pt x="185919" y="34039"/>
                      </a:cubicBezTo>
                      <a:cubicBezTo>
                        <a:pt x="169966" y="10264"/>
                        <a:pt x="145615" y="0"/>
                        <a:pt x="1210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4" name="Google Shape;2624;p29"/>
                <p:cNvSpPr/>
                <p:nvPr/>
              </p:nvSpPr>
              <p:spPr>
                <a:xfrm>
                  <a:off x="2871575" y="1223850"/>
                  <a:ext cx="3126950" cy="29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78" h="116983" extrusionOk="0">
                      <a:moveTo>
                        <a:pt x="96354" y="0"/>
                      </a:moveTo>
                      <a:cubicBezTo>
                        <a:pt x="55620" y="2742"/>
                        <a:pt x="31466" y="31988"/>
                        <a:pt x="27810" y="59405"/>
                      </a:cubicBezTo>
                      <a:cubicBezTo>
                        <a:pt x="8226" y="77553"/>
                        <a:pt x="1959" y="103927"/>
                        <a:pt x="1" y="116461"/>
                      </a:cubicBezTo>
                      <a:cubicBezTo>
                        <a:pt x="6921" y="116722"/>
                        <a:pt x="13840" y="116983"/>
                        <a:pt x="21021" y="116983"/>
                      </a:cubicBezTo>
                      <a:cubicBezTo>
                        <a:pt x="64628" y="116983"/>
                        <a:pt x="97660" y="103404"/>
                        <a:pt x="104971" y="95832"/>
                      </a:cubicBezTo>
                      <a:cubicBezTo>
                        <a:pt x="104971" y="95832"/>
                        <a:pt x="123903" y="87476"/>
                        <a:pt x="124033" y="83820"/>
                      </a:cubicBezTo>
                      <a:cubicBezTo>
                        <a:pt x="125078" y="65020"/>
                        <a:pt x="112152" y="18540"/>
                        <a:pt x="96354" y="0"/>
                      </a:cubicBezTo>
                      <a:close/>
                    </a:path>
                  </a:pathLst>
                </a:custGeom>
                <a:solidFill>
                  <a:srgbClr val="3E4355">
                    <a:alpha val="46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5" name="Google Shape;2625;p29"/>
                <p:cNvSpPr/>
                <p:nvPr/>
              </p:nvSpPr>
              <p:spPr>
                <a:xfrm>
                  <a:off x="1118825" y="1672200"/>
                  <a:ext cx="639750" cy="58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90" h="23340" extrusionOk="0">
                      <a:moveTo>
                        <a:pt x="17219" y="1"/>
                      </a:moveTo>
                      <a:cubicBezTo>
                        <a:pt x="13695" y="1"/>
                        <a:pt x="9491" y="1999"/>
                        <a:pt x="6136" y="5698"/>
                      </a:cubicBezTo>
                      <a:cubicBezTo>
                        <a:pt x="1175" y="11181"/>
                        <a:pt x="0" y="18362"/>
                        <a:pt x="3525" y="21626"/>
                      </a:cubicBezTo>
                      <a:cubicBezTo>
                        <a:pt x="4778" y="22789"/>
                        <a:pt x="6429" y="23339"/>
                        <a:pt x="8263" y="23339"/>
                      </a:cubicBezTo>
                      <a:cubicBezTo>
                        <a:pt x="11782" y="23339"/>
                        <a:pt x="15976" y="21314"/>
                        <a:pt x="19323" y="17709"/>
                      </a:cubicBezTo>
                      <a:cubicBezTo>
                        <a:pt x="24415" y="12226"/>
                        <a:pt x="25590" y="5045"/>
                        <a:pt x="21934" y="1650"/>
                      </a:cubicBezTo>
                      <a:cubicBezTo>
                        <a:pt x="20687" y="537"/>
                        <a:pt x="19044" y="1"/>
                        <a:pt x="172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6" name="Google Shape;2626;p29"/>
                <p:cNvSpPr/>
                <p:nvPr/>
              </p:nvSpPr>
              <p:spPr>
                <a:xfrm>
                  <a:off x="1197150" y="2397925"/>
                  <a:ext cx="339475" cy="3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9" h="12426" extrusionOk="0">
                      <a:moveTo>
                        <a:pt x="7852" y="0"/>
                      </a:moveTo>
                      <a:cubicBezTo>
                        <a:pt x="6015" y="0"/>
                        <a:pt x="4066" y="858"/>
                        <a:pt x="2612" y="2389"/>
                      </a:cubicBezTo>
                      <a:cubicBezTo>
                        <a:pt x="131" y="5131"/>
                        <a:pt x="0" y="9048"/>
                        <a:pt x="2351" y="11137"/>
                      </a:cubicBezTo>
                      <a:cubicBezTo>
                        <a:pt x="3441" y="12009"/>
                        <a:pt x="4758" y="12426"/>
                        <a:pt x="6075" y="12426"/>
                      </a:cubicBezTo>
                      <a:cubicBezTo>
                        <a:pt x="7913" y="12426"/>
                        <a:pt x="9751" y="11614"/>
                        <a:pt x="10968" y="10092"/>
                      </a:cubicBezTo>
                      <a:cubicBezTo>
                        <a:pt x="13448" y="7351"/>
                        <a:pt x="13579" y="3564"/>
                        <a:pt x="11359" y="1345"/>
                      </a:cubicBezTo>
                      <a:cubicBezTo>
                        <a:pt x="10387" y="427"/>
                        <a:pt x="9147" y="0"/>
                        <a:pt x="785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7" name="Google Shape;2627;p29"/>
                <p:cNvSpPr/>
                <p:nvPr/>
              </p:nvSpPr>
              <p:spPr>
                <a:xfrm>
                  <a:off x="1601875" y="2182500"/>
                  <a:ext cx="306850" cy="33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4" h="13265" extrusionOk="0">
                      <a:moveTo>
                        <a:pt x="6427" y="0"/>
                      </a:moveTo>
                      <a:cubicBezTo>
                        <a:pt x="3529" y="0"/>
                        <a:pt x="889" y="2502"/>
                        <a:pt x="523" y="5914"/>
                      </a:cubicBezTo>
                      <a:cubicBezTo>
                        <a:pt x="1" y="9570"/>
                        <a:pt x="2090" y="12834"/>
                        <a:pt x="5354" y="13226"/>
                      </a:cubicBezTo>
                      <a:cubicBezTo>
                        <a:pt x="5563" y="13252"/>
                        <a:pt x="5771" y="13265"/>
                        <a:pt x="5977" y="13265"/>
                      </a:cubicBezTo>
                      <a:cubicBezTo>
                        <a:pt x="8860" y="13265"/>
                        <a:pt x="11395" y="10763"/>
                        <a:pt x="11882" y="7351"/>
                      </a:cubicBezTo>
                      <a:cubicBezTo>
                        <a:pt x="12274" y="3695"/>
                        <a:pt x="10185" y="431"/>
                        <a:pt x="7051" y="39"/>
                      </a:cubicBezTo>
                      <a:cubicBezTo>
                        <a:pt x="6842" y="13"/>
                        <a:pt x="6634" y="0"/>
                        <a:pt x="64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8" name="Google Shape;2628;p29"/>
                <p:cNvSpPr/>
                <p:nvPr/>
              </p:nvSpPr>
              <p:spPr>
                <a:xfrm>
                  <a:off x="3814875" y="506125"/>
                  <a:ext cx="714850" cy="5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4" h="20847" extrusionOk="0">
                      <a:moveTo>
                        <a:pt x="9702" y="0"/>
                      </a:moveTo>
                      <a:cubicBezTo>
                        <a:pt x="6652" y="0"/>
                        <a:pt x="4080" y="1046"/>
                        <a:pt x="2743" y="3119"/>
                      </a:cubicBezTo>
                      <a:cubicBezTo>
                        <a:pt x="1" y="7297"/>
                        <a:pt x="3134" y="13956"/>
                        <a:pt x="9532" y="18003"/>
                      </a:cubicBezTo>
                      <a:cubicBezTo>
                        <a:pt x="12627" y="19899"/>
                        <a:pt x="15906" y="20846"/>
                        <a:pt x="18777" y="20846"/>
                      </a:cubicBezTo>
                      <a:cubicBezTo>
                        <a:pt x="21839" y="20846"/>
                        <a:pt x="24437" y="19768"/>
                        <a:pt x="25852" y="17612"/>
                      </a:cubicBezTo>
                      <a:cubicBezTo>
                        <a:pt x="28594" y="13564"/>
                        <a:pt x="25330" y="6906"/>
                        <a:pt x="19063" y="2858"/>
                      </a:cubicBezTo>
                      <a:cubicBezTo>
                        <a:pt x="15943" y="948"/>
                        <a:pt x="12605" y="0"/>
                        <a:pt x="97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9" name="Google Shape;2629;p29"/>
                <p:cNvSpPr/>
                <p:nvPr/>
              </p:nvSpPr>
              <p:spPr>
                <a:xfrm>
                  <a:off x="4562350" y="982275"/>
                  <a:ext cx="362325" cy="29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3" h="11949" extrusionOk="0">
                      <a:moveTo>
                        <a:pt x="6347" y="1"/>
                      </a:moveTo>
                      <a:cubicBezTo>
                        <a:pt x="4404" y="1"/>
                        <a:pt x="2632" y="846"/>
                        <a:pt x="1697" y="2483"/>
                      </a:cubicBezTo>
                      <a:cubicBezTo>
                        <a:pt x="0" y="5094"/>
                        <a:pt x="1175" y="8749"/>
                        <a:pt x="4178" y="10708"/>
                      </a:cubicBezTo>
                      <a:cubicBezTo>
                        <a:pt x="5287" y="11552"/>
                        <a:pt x="6587" y="11949"/>
                        <a:pt x="7873" y="11949"/>
                      </a:cubicBezTo>
                      <a:cubicBezTo>
                        <a:pt x="9767" y="11949"/>
                        <a:pt x="11628" y="11088"/>
                        <a:pt x="12795" y="9533"/>
                      </a:cubicBezTo>
                      <a:cubicBezTo>
                        <a:pt x="14492" y="6791"/>
                        <a:pt x="13317" y="3135"/>
                        <a:pt x="10314" y="1177"/>
                      </a:cubicBezTo>
                      <a:cubicBezTo>
                        <a:pt x="9051" y="387"/>
                        <a:pt x="7660" y="1"/>
                        <a:pt x="63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0" name="Google Shape;2630;p29"/>
                <p:cNvSpPr/>
                <p:nvPr/>
              </p:nvSpPr>
              <p:spPr>
                <a:xfrm>
                  <a:off x="3204525" y="391800"/>
                  <a:ext cx="339475" cy="28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9" h="11338" extrusionOk="0">
                      <a:moveTo>
                        <a:pt x="6364" y="0"/>
                      </a:moveTo>
                      <a:cubicBezTo>
                        <a:pt x="3279" y="0"/>
                        <a:pt x="719" y="1929"/>
                        <a:pt x="261" y="4559"/>
                      </a:cubicBezTo>
                      <a:cubicBezTo>
                        <a:pt x="0" y="7954"/>
                        <a:pt x="2481" y="10956"/>
                        <a:pt x="5875" y="11218"/>
                      </a:cubicBezTo>
                      <a:cubicBezTo>
                        <a:pt x="6329" y="11299"/>
                        <a:pt x="6777" y="11337"/>
                        <a:pt x="7215" y="11337"/>
                      </a:cubicBezTo>
                      <a:cubicBezTo>
                        <a:pt x="10299" y="11337"/>
                        <a:pt x="12860" y="9408"/>
                        <a:pt x="13317" y="6779"/>
                      </a:cubicBezTo>
                      <a:cubicBezTo>
                        <a:pt x="13578" y="3384"/>
                        <a:pt x="11098" y="381"/>
                        <a:pt x="7703" y="120"/>
                      </a:cubicBezTo>
                      <a:cubicBezTo>
                        <a:pt x="7249" y="39"/>
                        <a:pt x="6801" y="0"/>
                        <a:pt x="63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31" name="Google Shape;2631;p29"/>
              <p:cNvGrpSpPr/>
              <p:nvPr/>
            </p:nvGrpSpPr>
            <p:grpSpPr>
              <a:xfrm>
                <a:off x="4380264" y="4938404"/>
                <a:ext cx="199338" cy="74802"/>
                <a:chOff x="7135614" y="6990679"/>
                <a:chExt cx="199338" cy="74802"/>
              </a:xfrm>
            </p:grpSpPr>
            <p:sp>
              <p:nvSpPr>
                <p:cNvPr id="2632" name="Google Shape;2632;p29"/>
                <p:cNvSpPr/>
                <p:nvPr/>
              </p:nvSpPr>
              <p:spPr>
                <a:xfrm flipH="1">
                  <a:off x="7135614" y="6990679"/>
                  <a:ext cx="199338" cy="7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3" h="3551" extrusionOk="0">
                      <a:moveTo>
                        <a:pt x="4693" y="1"/>
                      </a:moveTo>
                      <a:cubicBezTo>
                        <a:pt x="3777" y="1"/>
                        <a:pt x="2862" y="500"/>
                        <a:pt x="4249" y="1498"/>
                      </a:cubicBezTo>
                      <a:cubicBezTo>
                        <a:pt x="3388" y="879"/>
                        <a:pt x="2495" y="665"/>
                        <a:pt x="1836" y="665"/>
                      </a:cubicBezTo>
                      <a:cubicBezTo>
                        <a:pt x="370" y="665"/>
                        <a:pt x="56" y="1720"/>
                        <a:pt x="3805" y="1720"/>
                      </a:cubicBezTo>
                      <a:cubicBezTo>
                        <a:pt x="0" y="1720"/>
                        <a:pt x="381" y="2862"/>
                        <a:pt x="1903" y="2862"/>
                      </a:cubicBezTo>
                      <a:cubicBezTo>
                        <a:pt x="2555" y="2862"/>
                        <a:pt x="3417" y="2652"/>
                        <a:pt x="4249" y="2053"/>
                      </a:cubicBezTo>
                      <a:lnTo>
                        <a:pt x="4249" y="2053"/>
                      </a:lnTo>
                      <a:cubicBezTo>
                        <a:pt x="2862" y="3052"/>
                        <a:pt x="3777" y="3551"/>
                        <a:pt x="4693" y="3551"/>
                      </a:cubicBezTo>
                      <a:cubicBezTo>
                        <a:pt x="5608" y="3551"/>
                        <a:pt x="6523" y="3052"/>
                        <a:pt x="5136" y="2053"/>
                      </a:cubicBezTo>
                      <a:lnTo>
                        <a:pt x="5136" y="2053"/>
                      </a:lnTo>
                      <a:cubicBezTo>
                        <a:pt x="5968" y="2652"/>
                        <a:pt x="6840" y="2862"/>
                        <a:pt x="7503" y="2862"/>
                      </a:cubicBezTo>
                      <a:cubicBezTo>
                        <a:pt x="9051" y="2862"/>
                        <a:pt x="9463" y="1720"/>
                        <a:pt x="5580" y="1720"/>
                      </a:cubicBezTo>
                      <a:cubicBezTo>
                        <a:pt x="9405" y="1720"/>
                        <a:pt x="9062" y="665"/>
                        <a:pt x="7571" y="665"/>
                      </a:cubicBezTo>
                      <a:cubicBezTo>
                        <a:pt x="6900" y="665"/>
                        <a:pt x="5997" y="879"/>
                        <a:pt x="5136" y="1498"/>
                      </a:cubicBezTo>
                      <a:cubicBezTo>
                        <a:pt x="6523" y="500"/>
                        <a:pt x="5608" y="1"/>
                        <a:pt x="46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3" name="Google Shape;2633;p29"/>
                <p:cNvSpPr/>
                <p:nvPr/>
              </p:nvSpPr>
              <p:spPr>
                <a:xfrm flipH="1">
                  <a:off x="7219727" y="7022235"/>
                  <a:ext cx="32735" cy="11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556" extrusionOk="0">
                      <a:moveTo>
                        <a:pt x="777" y="0"/>
                      </a:moveTo>
                      <a:cubicBezTo>
                        <a:pt x="333" y="0"/>
                        <a:pt x="0" y="111"/>
                        <a:pt x="0" y="222"/>
                      </a:cubicBezTo>
                      <a:cubicBezTo>
                        <a:pt x="0" y="444"/>
                        <a:pt x="333" y="555"/>
                        <a:pt x="777" y="555"/>
                      </a:cubicBezTo>
                      <a:cubicBezTo>
                        <a:pt x="1220" y="555"/>
                        <a:pt x="1553" y="444"/>
                        <a:pt x="1553" y="222"/>
                      </a:cubicBezTo>
                      <a:cubicBezTo>
                        <a:pt x="1553" y="111"/>
                        <a:pt x="1220" y="0"/>
                        <a:pt x="7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634" name="Google Shape;2634;p29"/>
              <p:cNvSpPr/>
              <p:nvPr/>
            </p:nvSpPr>
            <p:spPr>
              <a:xfrm flipH="1">
                <a:off x="5048127" y="4836433"/>
                <a:ext cx="199738" cy="75371"/>
              </a:xfrm>
              <a:custGeom>
                <a:avLst/>
                <a:gdLst/>
                <a:ahLst/>
                <a:cxnLst/>
                <a:rect l="l" t="t" r="r" b="b"/>
                <a:pathLst>
                  <a:path w="9482" h="3578" extrusionOk="0">
                    <a:moveTo>
                      <a:pt x="4780" y="0"/>
                    </a:moveTo>
                    <a:cubicBezTo>
                      <a:pt x="3865" y="0"/>
                      <a:pt x="2950" y="499"/>
                      <a:pt x="4336" y="1498"/>
                    </a:cubicBezTo>
                    <a:cubicBezTo>
                      <a:pt x="3504" y="899"/>
                      <a:pt x="2632" y="689"/>
                      <a:pt x="1969" y="689"/>
                    </a:cubicBezTo>
                    <a:cubicBezTo>
                      <a:pt x="421" y="689"/>
                      <a:pt x="10" y="1831"/>
                      <a:pt x="3892" y="1831"/>
                    </a:cubicBezTo>
                    <a:cubicBezTo>
                      <a:pt x="0" y="1831"/>
                      <a:pt x="424" y="2923"/>
                      <a:pt x="1981" y="2923"/>
                    </a:cubicBezTo>
                    <a:cubicBezTo>
                      <a:pt x="2642" y="2923"/>
                      <a:pt x="3509" y="2726"/>
                      <a:pt x="4336" y="2163"/>
                    </a:cubicBezTo>
                    <a:lnTo>
                      <a:pt x="4336" y="2163"/>
                    </a:lnTo>
                    <a:cubicBezTo>
                      <a:pt x="2950" y="3106"/>
                      <a:pt x="3865" y="3578"/>
                      <a:pt x="4780" y="3578"/>
                    </a:cubicBezTo>
                    <a:cubicBezTo>
                      <a:pt x="5695" y="3578"/>
                      <a:pt x="6610" y="3106"/>
                      <a:pt x="5224" y="2163"/>
                    </a:cubicBezTo>
                    <a:lnTo>
                      <a:pt x="5224" y="2163"/>
                    </a:lnTo>
                    <a:cubicBezTo>
                      <a:pt x="6051" y="2726"/>
                      <a:pt x="6908" y="2923"/>
                      <a:pt x="7558" y="2923"/>
                    </a:cubicBezTo>
                    <a:cubicBezTo>
                      <a:pt x="9090" y="2923"/>
                      <a:pt x="9482" y="1831"/>
                      <a:pt x="5667" y="1831"/>
                    </a:cubicBezTo>
                    <a:cubicBezTo>
                      <a:pt x="9472" y="1831"/>
                      <a:pt x="9092" y="689"/>
                      <a:pt x="7570" y="689"/>
                    </a:cubicBezTo>
                    <a:cubicBezTo>
                      <a:pt x="6918" y="689"/>
                      <a:pt x="6056" y="899"/>
                      <a:pt x="5224" y="1498"/>
                    </a:cubicBezTo>
                    <a:cubicBezTo>
                      <a:pt x="6610" y="499"/>
                      <a:pt x="5695" y="0"/>
                      <a:pt x="47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5" name="Google Shape;2635;p29"/>
              <p:cNvSpPr/>
              <p:nvPr/>
            </p:nvSpPr>
            <p:spPr>
              <a:xfrm flipH="1">
                <a:off x="5130807" y="4867967"/>
                <a:ext cx="3273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667" extrusionOk="0">
                    <a:moveTo>
                      <a:pt x="777" y="1"/>
                    </a:moveTo>
                    <a:cubicBezTo>
                      <a:pt x="333" y="1"/>
                      <a:pt x="0" y="112"/>
                      <a:pt x="0" y="334"/>
                    </a:cubicBezTo>
                    <a:cubicBezTo>
                      <a:pt x="0" y="444"/>
                      <a:pt x="333" y="666"/>
                      <a:pt x="777" y="666"/>
                    </a:cubicBezTo>
                    <a:cubicBezTo>
                      <a:pt x="1221" y="666"/>
                      <a:pt x="1553" y="444"/>
                      <a:pt x="1553" y="334"/>
                    </a:cubicBezTo>
                    <a:cubicBezTo>
                      <a:pt x="1553" y="112"/>
                      <a:pt x="1221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6" name="Google Shape;2636;p29"/>
              <p:cNvSpPr/>
              <p:nvPr/>
            </p:nvSpPr>
            <p:spPr>
              <a:xfrm flipH="1">
                <a:off x="5880700" y="4723672"/>
                <a:ext cx="199759" cy="73643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3496" extrusionOk="0">
                    <a:moveTo>
                      <a:pt x="4703" y="1"/>
                    </a:moveTo>
                    <a:cubicBezTo>
                      <a:pt x="3787" y="1"/>
                      <a:pt x="2872" y="472"/>
                      <a:pt x="4259" y="1415"/>
                    </a:cubicBezTo>
                    <a:cubicBezTo>
                      <a:pt x="3432" y="853"/>
                      <a:pt x="2575" y="655"/>
                      <a:pt x="1924" y="655"/>
                    </a:cubicBezTo>
                    <a:cubicBezTo>
                      <a:pt x="393" y="655"/>
                      <a:pt x="1" y="1748"/>
                      <a:pt x="3815" y="1748"/>
                    </a:cubicBezTo>
                    <a:cubicBezTo>
                      <a:pt x="1" y="1748"/>
                      <a:pt x="393" y="2840"/>
                      <a:pt x="1924" y="2840"/>
                    </a:cubicBezTo>
                    <a:cubicBezTo>
                      <a:pt x="2575" y="2840"/>
                      <a:pt x="3432" y="2643"/>
                      <a:pt x="4259" y="2081"/>
                    </a:cubicBezTo>
                    <a:lnTo>
                      <a:pt x="4259" y="2081"/>
                    </a:lnTo>
                    <a:cubicBezTo>
                      <a:pt x="2872" y="3024"/>
                      <a:pt x="3760" y="3495"/>
                      <a:pt x="4661" y="3495"/>
                    </a:cubicBezTo>
                    <a:cubicBezTo>
                      <a:pt x="5562" y="3495"/>
                      <a:pt x="6477" y="3024"/>
                      <a:pt x="5146" y="2081"/>
                    </a:cubicBezTo>
                    <a:lnTo>
                      <a:pt x="5146" y="2081"/>
                    </a:lnTo>
                    <a:cubicBezTo>
                      <a:pt x="5973" y="2643"/>
                      <a:pt x="6840" y="2840"/>
                      <a:pt x="7502" y="2840"/>
                    </a:cubicBezTo>
                    <a:cubicBezTo>
                      <a:pt x="9059" y="2840"/>
                      <a:pt x="9482" y="1748"/>
                      <a:pt x="5590" y="1748"/>
                    </a:cubicBezTo>
                    <a:cubicBezTo>
                      <a:pt x="9482" y="1748"/>
                      <a:pt x="9059" y="655"/>
                      <a:pt x="7502" y="655"/>
                    </a:cubicBezTo>
                    <a:cubicBezTo>
                      <a:pt x="6840" y="655"/>
                      <a:pt x="5973" y="853"/>
                      <a:pt x="5146" y="1415"/>
                    </a:cubicBezTo>
                    <a:cubicBezTo>
                      <a:pt x="6533" y="472"/>
                      <a:pt x="5618" y="1"/>
                      <a:pt x="47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7" name="Google Shape;2637;p29"/>
              <p:cNvSpPr/>
              <p:nvPr/>
            </p:nvSpPr>
            <p:spPr>
              <a:xfrm flipH="1">
                <a:off x="5965023" y="4753479"/>
                <a:ext cx="35073" cy="1402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66" extrusionOk="0">
                    <a:moveTo>
                      <a:pt x="888" y="0"/>
                    </a:moveTo>
                    <a:cubicBezTo>
                      <a:pt x="444" y="0"/>
                      <a:pt x="0" y="111"/>
                      <a:pt x="0" y="333"/>
                    </a:cubicBezTo>
                    <a:cubicBezTo>
                      <a:pt x="0" y="555"/>
                      <a:pt x="444" y="666"/>
                      <a:pt x="888" y="666"/>
                    </a:cubicBezTo>
                    <a:cubicBezTo>
                      <a:pt x="1220" y="666"/>
                      <a:pt x="1664" y="555"/>
                      <a:pt x="1664" y="333"/>
                    </a:cubicBezTo>
                    <a:cubicBezTo>
                      <a:pt x="1664" y="111"/>
                      <a:pt x="1331" y="0"/>
                      <a:pt x="8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38" name="Google Shape;2638;p29"/>
            <p:cNvGrpSpPr/>
            <p:nvPr/>
          </p:nvGrpSpPr>
          <p:grpSpPr>
            <a:xfrm rot="1125109">
              <a:off x="7853548" y="1893280"/>
              <a:ext cx="2154808" cy="3085698"/>
              <a:chOff x="4643500" y="2144275"/>
              <a:chExt cx="2026046" cy="2901568"/>
            </a:xfrm>
          </p:grpSpPr>
          <p:sp>
            <p:nvSpPr>
              <p:cNvPr id="2639" name="Google Shape;2639;p29"/>
              <p:cNvSpPr/>
              <p:nvPr/>
            </p:nvSpPr>
            <p:spPr>
              <a:xfrm>
                <a:off x="4643500" y="2800819"/>
                <a:ext cx="2026046" cy="2185665"/>
              </a:xfrm>
              <a:custGeom>
                <a:avLst/>
                <a:gdLst/>
                <a:ahLst/>
                <a:cxnLst/>
                <a:rect l="l" t="t" r="r" b="b"/>
                <a:pathLst>
                  <a:path w="145995" h="157497" extrusionOk="0">
                    <a:moveTo>
                      <a:pt x="75246" y="75246"/>
                    </a:moveTo>
                    <a:lnTo>
                      <a:pt x="77764" y="75666"/>
                    </a:lnTo>
                    <a:lnTo>
                      <a:pt x="78124" y="81542"/>
                    </a:lnTo>
                    <a:lnTo>
                      <a:pt x="75246" y="75246"/>
                    </a:lnTo>
                    <a:close/>
                    <a:moveTo>
                      <a:pt x="112239" y="102946"/>
                    </a:moveTo>
                    <a:lnTo>
                      <a:pt x="112959" y="103366"/>
                    </a:lnTo>
                    <a:lnTo>
                      <a:pt x="112959" y="104865"/>
                    </a:lnTo>
                    <a:lnTo>
                      <a:pt x="112239" y="102946"/>
                    </a:lnTo>
                    <a:close/>
                    <a:moveTo>
                      <a:pt x="19546" y="0"/>
                    </a:moveTo>
                    <a:lnTo>
                      <a:pt x="19546" y="0"/>
                    </a:lnTo>
                    <a:cubicBezTo>
                      <a:pt x="22724" y="10613"/>
                      <a:pt x="29019" y="22364"/>
                      <a:pt x="37353" y="34116"/>
                    </a:cubicBezTo>
                    <a:lnTo>
                      <a:pt x="56060" y="37833"/>
                    </a:lnTo>
                    <a:lnTo>
                      <a:pt x="41910" y="40231"/>
                    </a:lnTo>
                    <a:cubicBezTo>
                      <a:pt x="45627" y="45088"/>
                      <a:pt x="49644" y="49884"/>
                      <a:pt x="53901" y="54621"/>
                    </a:cubicBezTo>
                    <a:lnTo>
                      <a:pt x="77284" y="58638"/>
                    </a:lnTo>
                    <a:lnTo>
                      <a:pt x="67152" y="60677"/>
                    </a:lnTo>
                    <a:cubicBezTo>
                      <a:pt x="48925" y="52316"/>
                      <a:pt x="29559" y="48256"/>
                      <a:pt x="11653" y="48256"/>
                    </a:cubicBezTo>
                    <a:cubicBezTo>
                      <a:pt x="10298" y="48256"/>
                      <a:pt x="8952" y="48279"/>
                      <a:pt x="7615" y="48326"/>
                    </a:cubicBezTo>
                    <a:cubicBezTo>
                      <a:pt x="13071" y="59597"/>
                      <a:pt x="22124" y="71469"/>
                      <a:pt x="33396" y="83041"/>
                    </a:cubicBezTo>
                    <a:lnTo>
                      <a:pt x="54861" y="83940"/>
                    </a:lnTo>
                    <a:lnTo>
                      <a:pt x="39572" y="89096"/>
                    </a:lnTo>
                    <a:cubicBezTo>
                      <a:pt x="44488" y="93833"/>
                      <a:pt x="49824" y="98450"/>
                      <a:pt x="55400" y="102946"/>
                    </a:cubicBezTo>
                    <a:lnTo>
                      <a:pt x="82141" y="103246"/>
                    </a:lnTo>
                    <a:lnTo>
                      <a:pt x="64334" y="109901"/>
                    </a:lnTo>
                    <a:lnTo>
                      <a:pt x="65053" y="110501"/>
                    </a:lnTo>
                    <a:cubicBezTo>
                      <a:pt x="64394" y="110441"/>
                      <a:pt x="63734" y="110321"/>
                      <a:pt x="63075" y="110261"/>
                    </a:cubicBezTo>
                    <a:lnTo>
                      <a:pt x="63075" y="110261"/>
                    </a:lnTo>
                    <a:lnTo>
                      <a:pt x="69730" y="122852"/>
                    </a:lnTo>
                    <a:lnTo>
                      <a:pt x="54861" y="109842"/>
                    </a:lnTo>
                    <a:cubicBezTo>
                      <a:pt x="53984" y="109823"/>
                      <a:pt x="53108" y="109814"/>
                      <a:pt x="52234" y="109814"/>
                    </a:cubicBezTo>
                    <a:cubicBezTo>
                      <a:pt x="33271" y="109814"/>
                      <a:pt x="15074" y="114137"/>
                      <a:pt x="0" y="121473"/>
                    </a:cubicBezTo>
                    <a:cubicBezTo>
                      <a:pt x="8574" y="128728"/>
                      <a:pt x="20265" y="135083"/>
                      <a:pt x="33756" y="140420"/>
                    </a:cubicBezTo>
                    <a:lnTo>
                      <a:pt x="51623" y="133345"/>
                    </a:lnTo>
                    <a:lnTo>
                      <a:pt x="41010" y="143118"/>
                    </a:lnTo>
                    <a:cubicBezTo>
                      <a:pt x="46766" y="145216"/>
                      <a:pt x="52822" y="147015"/>
                      <a:pt x="58998" y="148694"/>
                    </a:cubicBezTo>
                    <a:lnTo>
                      <a:pt x="80942" y="139161"/>
                    </a:lnTo>
                    <a:lnTo>
                      <a:pt x="68830" y="151092"/>
                    </a:lnTo>
                    <a:cubicBezTo>
                      <a:pt x="75006" y="152471"/>
                      <a:pt x="81301" y="153670"/>
                      <a:pt x="87657" y="154570"/>
                    </a:cubicBezTo>
                    <a:lnTo>
                      <a:pt x="99708" y="149353"/>
                    </a:lnTo>
                    <a:lnTo>
                      <a:pt x="99708" y="149353"/>
                    </a:lnTo>
                    <a:lnTo>
                      <a:pt x="93533" y="155409"/>
                    </a:lnTo>
                    <a:cubicBezTo>
                      <a:pt x="104142" y="156766"/>
                      <a:pt x="114731" y="157497"/>
                      <a:pt x="124867" y="157497"/>
                    </a:cubicBezTo>
                    <a:cubicBezTo>
                      <a:pt x="132202" y="157497"/>
                      <a:pt x="139299" y="157114"/>
                      <a:pt x="145995" y="156308"/>
                    </a:cubicBezTo>
                    <a:cubicBezTo>
                      <a:pt x="144136" y="153910"/>
                      <a:pt x="142218" y="151572"/>
                      <a:pt x="140299" y="149353"/>
                    </a:cubicBezTo>
                    <a:cubicBezTo>
                      <a:pt x="136762" y="134244"/>
                      <a:pt x="130526" y="119914"/>
                      <a:pt x="122012" y="106964"/>
                    </a:cubicBezTo>
                    <a:cubicBezTo>
                      <a:pt x="120633" y="88797"/>
                      <a:pt x="115057" y="71289"/>
                      <a:pt x="105644" y="55700"/>
                    </a:cubicBezTo>
                    <a:lnTo>
                      <a:pt x="104205" y="64394"/>
                    </a:lnTo>
                    <a:lnTo>
                      <a:pt x="101027" y="48805"/>
                    </a:lnTo>
                    <a:cubicBezTo>
                      <a:pt x="94552" y="39812"/>
                      <a:pt x="86877" y="31777"/>
                      <a:pt x="78184" y="24942"/>
                    </a:cubicBezTo>
                    <a:lnTo>
                      <a:pt x="76805" y="39032"/>
                    </a:lnTo>
                    <a:lnTo>
                      <a:pt x="71588" y="20086"/>
                    </a:lnTo>
                    <a:cubicBezTo>
                      <a:pt x="55220" y="8934"/>
                      <a:pt x="36814" y="2159"/>
                      <a:pt x="19546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0" name="Google Shape;2640;p29"/>
              <p:cNvSpPr/>
              <p:nvPr/>
            </p:nvSpPr>
            <p:spPr>
              <a:xfrm>
                <a:off x="5597940" y="2144275"/>
                <a:ext cx="838714" cy="1771449"/>
              </a:xfrm>
              <a:custGeom>
                <a:avLst/>
                <a:gdLst/>
                <a:ahLst/>
                <a:cxnLst/>
                <a:rect l="l" t="t" r="r" b="b"/>
                <a:pathLst>
                  <a:path w="60437" h="127649" extrusionOk="0">
                    <a:moveTo>
                      <a:pt x="38912" y="34355"/>
                    </a:moveTo>
                    <a:lnTo>
                      <a:pt x="37414" y="52582"/>
                    </a:lnTo>
                    <a:lnTo>
                      <a:pt x="43109" y="40711"/>
                    </a:lnTo>
                    <a:cubicBezTo>
                      <a:pt x="48506" y="49465"/>
                      <a:pt x="52643" y="58938"/>
                      <a:pt x="55401" y="68891"/>
                    </a:cubicBezTo>
                    <a:lnTo>
                      <a:pt x="53122" y="83460"/>
                    </a:lnTo>
                    <a:lnTo>
                      <a:pt x="57139" y="76445"/>
                    </a:lnTo>
                    <a:cubicBezTo>
                      <a:pt x="60437" y="93473"/>
                      <a:pt x="59538" y="111041"/>
                      <a:pt x="54561" y="127649"/>
                    </a:cubicBezTo>
                    <a:lnTo>
                      <a:pt x="36035" y="71049"/>
                    </a:lnTo>
                    <a:lnTo>
                      <a:pt x="1" y="0"/>
                    </a:lnTo>
                    <a:cubicBezTo>
                      <a:pt x="14450" y="7435"/>
                      <a:pt x="28240" y="19306"/>
                      <a:pt x="38912" y="343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1" name="Google Shape;2641;p29"/>
              <p:cNvSpPr/>
              <p:nvPr/>
            </p:nvSpPr>
            <p:spPr>
              <a:xfrm>
                <a:off x="5588780" y="2144275"/>
                <a:ext cx="766343" cy="1770616"/>
              </a:xfrm>
              <a:custGeom>
                <a:avLst/>
                <a:gdLst/>
                <a:ahLst/>
                <a:cxnLst/>
                <a:rect l="l" t="t" r="r" b="b"/>
                <a:pathLst>
                  <a:path w="55222" h="127589" extrusionOk="0">
                    <a:moveTo>
                      <a:pt x="34836" y="89396"/>
                    </a:moveTo>
                    <a:lnTo>
                      <a:pt x="24343" y="83340"/>
                    </a:lnTo>
                    <a:cubicBezTo>
                      <a:pt x="21585" y="78064"/>
                      <a:pt x="19007" y="72788"/>
                      <a:pt x="16609" y="67392"/>
                    </a:cubicBezTo>
                    <a:lnTo>
                      <a:pt x="32138" y="69850"/>
                    </a:lnTo>
                    <a:lnTo>
                      <a:pt x="12952" y="58818"/>
                    </a:lnTo>
                    <a:cubicBezTo>
                      <a:pt x="10793" y="53302"/>
                      <a:pt x="8815" y="47786"/>
                      <a:pt x="7136" y="42390"/>
                    </a:cubicBezTo>
                    <a:lnTo>
                      <a:pt x="20326" y="44848"/>
                    </a:lnTo>
                    <a:lnTo>
                      <a:pt x="5157" y="35495"/>
                    </a:lnTo>
                    <a:cubicBezTo>
                      <a:pt x="1740" y="22544"/>
                      <a:pt x="1" y="10313"/>
                      <a:pt x="661" y="0"/>
                    </a:cubicBezTo>
                    <a:cubicBezTo>
                      <a:pt x="46348" y="55820"/>
                      <a:pt x="55221" y="127589"/>
                      <a:pt x="55221" y="127589"/>
                    </a:cubicBezTo>
                    <a:cubicBezTo>
                      <a:pt x="45029" y="116856"/>
                      <a:pt x="35316" y="103066"/>
                      <a:pt x="26982" y="8813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2" name="Google Shape;2642;p29"/>
              <p:cNvSpPr/>
              <p:nvPr/>
            </p:nvSpPr>
            <p:spPr>
              <a:xfrm>
                <a:off x="5129450" y="2713439"/>
                <a:ext cx="1281379" cy="1632507"/>
              </a:xfrm>
              <a:custGeom>
                <a:avLst/>
                <a:gdLst/>
                <a:ahLst/>
                <a:cxnLst/>
                <a:rect l="l" t="t" r="r" b="b"/>
                <a:pathLst>
                  <a:path w="92335" h="117637" extrusionOk="0">
                    <a:moveTo>
                      <a:pt x="49825" y="25003"/>
                    </a:moveTo>
                    <a:lnTo>
                      <a:pt x="53302" y="44369"/>
                    </a:lnTo>
                    <a:lnTo>
                      <a:pt x="55941" y="30459"/>
                    </a:lnTo>
                    <a:cubicBezTo>
                      <a:pt x="63975" y="38073"/>
                      <a:pt x="70870" y="46827"/>
                      <a:pt x="76446" y="56360"/>
                    </a:cubicBezTo>
                    <a:lnTo>
                      <a:pt x="78065" y="72189"/>
                    </a:lnTo>
                    <a:lnTo>
                      <a:pt x="80343" y="63735"/>
                    </a:lnTo>
                    <a:cubicBezTo>
                      <a:pt x="88377" y="80523"/>
                      <a:pt x="92334" y="98990"/>
                      <a:pt x="91735" y="117636"/>
                    </a:cubicBezTo>
                    <a:lnTo>
                      <a:pt x="56960" y="63915"/>
                    </a:lnTo>
                    <a:lnTo>
                      <a:pt x="1" y="1"/>
                    </a:lnTo>
                    <a:cubicBezTo>
                      <a:pt x="16969" y="3778"/>
                      <a:pt x="34596" y="12292"/>
                      <a:pt x="49825" y="2500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3" name="Google Shape;2643;p29"/>
              <p:cNvSpPr/>
              <p:nvPr/>
            </p:nvSpPr>
            <p:spPr>
              <a:xfrm>
                <a:off x="5129450" y="2713439"/>
                <a:ext cx="1273052" cy="1632507"/>
              </a:xfrm>
              <a:custGeom>
                <a:avLst/>
                <a:gdLst/>
                <a:ahLst/>
                <a:cxnLst/>
                <a:rect l="l" t="t" r="r" b="b"/>
                <a:pathLst>
                  <a:path w="91735" h="117637" extrusionOk="0">
                    <a:moveTo>
                      <a:pt x="60078" y="83521"/>
                    </a:moveTo>
                    <a:lnTo>
                      <a:pt x="47487" y="80103"/>
                    </a:lnTo>
                    <a:cubicBezTo>
                      <a:pt x="43170" y="75427"/>
                      <a:pt x="39033" y="70630"/>
                      <a:pt x="35076" y="65654"/>
                    </a:cubicBezTo>
                    <a:lnTo>
                      <a:pt x="51863" y="63975"/>
                    </a:lnTo>
                    <a:lnTo>
                      <a:pt x="28960" y="57739"/>
                    </a:lnTo>
                    <a:cubicBezTo>
                      <a:pt x="25123" y="52643"/>
                      <a:pt x="21585" y="47427"/>
                      <a:pt x="18348" y="42270"/>
                    </a:cubicBezTo>
                    <a:lnTo>
                      <a:pt x="32677" y="41251"/>
                    </a:lnTo>
                    <a:lnTo>
                      <a:pt x="14450" y="35675"/>
                    </a:lnTo>
                    <a:cubicBezTo>
                      <a:pt x="7316" y="23144"/>
                      <a:pt x="2159" y="10913"/>
                      <a:pt x="1" y="1"/>
                    </a:cubicBezTo>
                    <a:cubicBezTo>
                      <a:pt x="62776" y="45448"/>
                      <a:pt x="91735" y="117636"/>
                      <a:pt x="91735" y="117636"/>
                    </a:cubicBezTo>
                    <a:cubicBezTo>
                      <a:pt x="78185" y="109242"/>
                      <a:pt x="64334" y="97551"/>
                      <a:pt x="51564" y="843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4" name="Google Shape;2644;p29"/>
              <p:cNvSpPr/>
              <p:nvPr/>
            </p:nvSpPr>
            <p:spPr>
              <a:xfrm>
                <a:off x="5407385" y="3110368"/>
                <a:ext cx="630705" cy="874505"/>
              </a:xfrm>
              <a:custGeom>
                <a:avLst/>
                <a:gdLst/>
                <a:ahLst/>
                <a:cxnLst/>
                <a:rect l="l" t="t" r="r" b="b"/>
                <a:pathLst>
                  <a:path w="45448" h="63016" extrusionOk="0">
                    <a:moveTo>
                      <a:pt x="780" y="0"/>
                    </a:moveTo>
                    <a:lnTo>
                      <a:pt x="0" y="1079"/>
                    </a:lnTo>
                    <a:cubicBezTo>
                      <a:pt x="240" y="1139"/>
                      <a:pt x="540" y="1259"/>
                      <a:pt x="780" y="1439"/>
                    </a:cubicBezTo>
                    <a:cubicBezTo>
                      <a:pt x="1499" y="1859"/>
                      <a:pt x="2159" y="2339"/>
                      <a:pt x="2758" y="2878"/>
                    </a:cubicBezTo>
                    <a:lnTo>
                      <a:pt x="5696" y="5276"/>
                    </a:lnTo>
                    <a:cubicBezTo>
                      <a:pt x="6776" y="6296"/>
                      <a:pt x="7915" y="7495"/>
                      <a:pt x="9234" y="8754"/>
                    </a:cubicBezTo>
                    <a:cubicBezTo>
                      <a:pt x="10493" y="10013"/>
                      <a:pt x="11812" y="11452"/>
                      <a:pt x="13191" y="13011"/>
                    </a:cubicBezTo>
                    <a:cubicBezTo>
                      <a:pt x="13910" y="13730"/>
                      <a:pt x="14630" y="14510"/>
                      <a:pt x="15349" y="15349"/>
                    </a:cubicBezTo>
                    <a:lnTo>
                      <a:pt x="17448" y="17927"/>
                    </a:lnTo>
                    <a:cubicBezTo>
                      <a:pt x="18167" y="18767"/>
                      <a:pt x="18947" y="19606"/>
                      <a:pt x="19666" y="20565"/>
                    </a:cubicBezTo>
                    <a:lnTo>
                      <a:pt x="21765" y="23323"/>
                    </a:lnTo>
                    <a:cubicBezTo>
                      <a:pt x="23264" y="25182"/>
                      <a:pt x="24583" y="27161"/>
                      <a:pt x="25962" y="29139"/>
                    </a:cubicBezTo>
                    <a:lnTo>
                      <a:pt x="26981" y="30638"/>
                    </a:lnTo>
                    <a:lnTo>
                      <a:pt x="27940" y="32137"/>
                    </a:lnTo>
                    <a:cubicBezTo>
                      <a:pt x="28600" y="33156"/>
                      <a:pt x="29259" y="34176"/>
                      <a:pt x="29919" y="35135"/>
                    </a:cubicBezTo>
                    <a:cubicBezTo>
                      <a:pt x="31118" y="37174"/>
                      <a:pt x="32317" y="39152"/>
                      <a:pt x="33456" y="41131"/>
                    </a:cubicBezTo>
                    <a:cubicBezTo>
                      <a:pt x="34595" y="43109"/>
                      <a:pt x="35675" y="45028"/>
                      <a:pt x="36574" y="46887"/>
                    </a:cubicBezTo>
                    <a:lnTo>
                      <a:pt x="37953" y="49525"/>
                    </a:lnTo>
                    <a:cubicBezTo>
                      <a:pt x="38373" y="50424"/>
                      <a:pt x="38792" y="51263"/>
                      <a:pt x="39212" y="52043"/>
                    </a:cubicBezTo>
                    <a:cubicBezTo>
                      <a:pt x="39992" y="53662"/>
                      <a:pt x="40711" y="55161"/>
                      <a:pt x="41311" y="56540"/>
                    </a:cubicBezTo>
                    <a:cubicBezTo>
                      <a:pt x="41910" y="57859"/>
                      <a:pt x="42450" y="58998"/>
                      <a:pt x="42810" y="59957"/>
                    </a:cubicBezTo>
                    <a:cubicBezTo>
                      <a:pt x="43169" y="60977"/>
                      <a:pt x="43589" y="61696"/>
                      <a:pt x="43709" y="62236"/>
                    </a:cubicBezTo>
                    <a:lnTo>
                      <a:pt x="44069" y="63015"/>
                    </a:lnTo>
                    <a:lnTo>
                      <a:pt x="45448" y="62475"/>
                    </a:lnTo>
                    <a:cubicBezTo>
                      <a:pt x="45448" y="62475"/>
                      <a:pt x="45328" y="62176"/>
                      <a:pt x="45148" y="61636"/>
                    </a:cubicBezTo>
                    <a:cubicBezTo>
                      <a:pt x="44968" y="61096"/>
                      <a:pt x="44608" y="60317"/>
                      <a:pt x="44249" y="59358"/>
                    </a:cubicBezTo>
                    <a:cubicBezTo>
                      <a:pt x="43829" y="58398"/>
                      <a:pt x="43289" y="57199"/>
                      <a:pt x="42750" y="55820"/>
                    </a:cubicBezTo>
                    <a:cubicBezTo>
                      <a:pt x="42150" y="54441"/>
                      <a:pt x="41491" y="52942"/>
                      <a:pt x="40651" y="51323"/>
                    </a:cubicBezTo>
                    <a:cubicBezTo>
                      <a:pt x="40291" y="50484"/>
                      <a:pt x="39872" y="49645"/>
                      <a:pt x="39452" y="48745"/>
                    </a:cubicBezTo>
                    <a:lnTo>
                      <a:pt x="38013" y="46047"/>
                    </a:lnTo>
                    <a:cubicBezTo>
                      <a:pt x="37114" y="44189"/>
                      <a:pt x="36034" y="42330"/>
                      <a:pt x="34895" y="40291"/>
                    </a:cubicBezTo>
                    <a:cubicBezTo>
                      <a:pt x="33816" y="38253"/>
                      <a:pt x="32557" y="36274"/>
                      <a:pt x="31358" y="34296"/>
                    </a:cubicBezTo>
                    <a:lnTo>
                      <a:pt x="29379" y="31298"/>
                    </a:lnTo>
                    <a:lnTo>
                      <a:pt x="28360" y="29799"/>
                    </a:lnTo>
                    <a:lnTo>
                      <a:pt x="27341" y="28300"/>
                    </a:lnTo>
                    <a:cubicBezTo>
                      <a:pt x="25902" y="26321"/>
                      <a:pt x="24583" y="24283"/>
                      <a:pt x="23084" y="22424"/>
                    </a:cubicBezTo>
                    <a:lnTo>
                      <a:pt x="20865" y="19606"/>
                    </a:lnTo>
                    <a:cubicBezTo>
                      <a:pt x="20146" y="18707"/>
                      <a:pt x="19366" y="17867"/>
                      <a:pt x="18647" y="16968"/>
                    </a:cubicBezTo>
                    <a:lnTo>
                      <a:pt x="16369" y="14450"/>
                    </a:lnTo>
                    <a:cubicBezTo>
                      <a:pt x="15649" y="13670"/>
                      <a:pt x="14870" y="12891"/>
                      <a:pt x="14150" y="12171"/>
                    </a:cubicBezTo>
                    <a:cubicBezTo>
                      <a:pt x="12651" y="10673"/>
                      <a:pt x="11332" y="9234"/>
                      <a:pt x="9893" y="8094"/>
                    </a:cubicBezTo>
                    <a:cubicBezTo>
                      <a:pt x="8514" y="6895"/>
                      <a:pt x="7255" y="5756"/>
                      <a:pt x="6176" y="4797"/>
                    </a:cubicBezTo>
                    <a:lnTo>
                      <a:pt x="3178" y="2398"/>
                    </a:lnTo>
                    <a:cubicBezTo>
                      <a:pt x="2519" y="1919"/>
                      <a:pt x="1859" y="1379"/>
                      <a:pt x="1319" y="720"/>
                    </a:cubicBezTo>
                    <a:cubicBezTo>
                      <a:pt x="1140" y="540"/>
                      <a:pt x="960" y="240"/>
                      <a:pt x="7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5" name="Google Shape;2645;p29"/>
              <p:cNvSpPr/>
              <p:nvPr/>
            </p:nvSpPr>
            <p:spPr>
              <a:xfrm>
                <a:off x="5394076" y="3232681"/>
                <a:ext cx="220500" cy="70747"/>
              </a:xfrm>
              <a:custGeom>
                <a:avLst/>
                <a:gdLst/>
                <a:ahLst/>
                <a:cxnLst/>
                <a:rect l="l" t="t" r="r" b="b"/>
                <a:pathLst>
                  <a:path w="15889" h="5098" extrusionOk="0">
                    <a:moveTo>
                      <a:pt x="120" y="1"/>
                    </a:moveTo>
                    <a:lnTo>
                      <a:pt x="0" y="1320"/>
                    </a:lnTo>
                    <a:cubicBezTo>
                      <a:pt x="240" y="1260"/>
                      <a:pt x="480" y="1260"/>
                      <a:pt x="720" y="1200"/>
                    </a:cubicBezTo>
                    <a:cubicBezTo>
                      <a:pt x="1019" y="1170"/>
                      <a:pt x="1319" y="1155"/>
                      <a:pt x="1619" y="1155"/>
                    </a:cubicBezTo>
                    <a:cubicBezTo>
                      <a:pt x="1919" y="1155"/>
                      <a:pt x="2218" y="1170"/>
                      <a:pt x="2518" y="1200"/>
                    </a:cubicBezTo>
                    <a:cubicBezTo>
                      <a:pt x="2878" y="1200"/>
                      <a:pt x="3238" y="1260"/>
                      <a:pt x="3717" y="1380"/>
                    </a:cubicBezTo>
                    <a:lnTo>
                      <a:pt x="5036" y="1620"/>
                    </a:lnTo>
                    <a:lnTo>
                      <a:pt x="6415" y="1860"/>
                    </a:lnTo>
                    <a:lnTo>
                      <a:pt x="7854" y="2219"/>
                    </a:lnTo>
                    <a:cubicBezTo>
                      <a:pt x="8334" y="2339"/>
                      <a:pt x="8814" y="2459"/>
                      <a:pt x="9293" y="2639"/>
                    </a:cubicBezTo>
                    <a:lnTo>
                      <a:pt x="10672" y="3059"/>
                    </a:lnTo>
                    <a:cubicBezTo>
                      <a:pt x="11512" y="3358"/>
                      <a:pt x="12351" y="3718"/>
                      <a:pt x="13011" y="4018"/>
                    </a:cubicBezTo>
                    <a:cubicBezTo>
                      <a:pt x="13670" y="4258"/>
                      <a:pt x="14270" y="4558"/>
                      <a:pt x="14630" y="4737"/>
                    </a:cubicBezTo>
                    <a:cubicBezTo>
                      <a:pt x="14989" y="4917"/>
                      <a:pt x="15169" y="5097"/>
                      <a:pt x="15169" y="5097"/>
                    </a:cubicBezTo>
                    <a:lnTo>
                      <a:pt x="15889" y="3898"/>
                    </a:lnTo>
                    <a:lnTo>
                      <a:pt x="15229" y="3658"/>
                    </a:lnTo>
                    <a:cubicBezTo>
                      <a:pt x="14749" y="3478"/>
                      <a:pt x="14150" y="3299"/>
                      <a:pt x="13430" y="3059"/>
                    </a:cubicBezTo>
                    <a:lnTo>
                      <a:pt x="12291" y="2699"/>
                    </a:lnTo>
                    <a:cubicBezTo>
                      <a:pt x="11872" y="2579"/>
                      <a:pt x="11452" y="2399"/>
                      <a:pt x="10972" y="2339"/>
                    </a:cubicBezTo>
                    <a:lnTo>
                      <a:pt x="9533" y="1919"/>
                    </a:lnTo>
                    <a:cubicBezTo>
                      <a:pt x="9054" y="1800"/>
                      <a:pt x="8574" y="1740"/>
                      <a:pt x="8034" y="1620"/>
                    </a:cubicBezTo>
                    <a:lnTo>
                      <a:pt x="6535" y="1320"/>
                    </a:lnTo>
                    <a:lnTo>
                      <a:pt x="5096" y="1080"/>
                    </a:lnTo>
                    <a:lnTo>
                      <a:pt x="3777" y="840"/>
                    </a:lnTo>
                    <a:cubicBezTo>
                      <a:pt x="3358" y="780"/>
                      <a:pt x="2938" y="720"/>
                      <a:pt x="2578" y="660"/>
                    </a:cubicBezTo>
                    <a:cubicBezTo>
                      <a:pt x="1979" y="600"/>
                      <a:pt x="1379" y="481"/>
                      <a:pt x="780" y="301"/>
                    </a:cubicBezTo>
                    <a:cubicBezTo>
                      <a:pt x="540" y="181"/>
                      <a:pt x="360" y="121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6" name="Google Shape;2646;p29"/>
              <p:cNvSpPr/>
              <p:nvPr/>
            </p:nvSpPr>
            <p:spPr>
              <a:xfrm>
                <a:off x="5332496" y="3219371"/>
                <a:ext cx="76562" cy="44949"/>
              </a:xfrm>
              <a:custGeom>
                <a:avLst/>
                <a:gdLst/>
                <a:ahLst/>
                <a:cxnLst/>
                <a:rect l="l" t="t" r="r" b="b"/>
                <a:pathLst>
                  <a:path w="5517" h="3239" extrusionOk="0">
                    <a:moveTo>
                      <a:pt x="2219" y="1"/>
                    </a:moveTo>
                    <a:cubicBezTo>
                      <a:pt x="120" y="1"/>
                      <a:pt x="0" y="3058"/>
                      <a:pt x="2099" y="3238"/>
                    </a:cubicBezTo>
                    <a:cubicBezTo>
                      <a:pt x="2938" y="3238"/>
                      <a:pt x="5456" y="2639"/>
                      <a:pt x="5516" y="1739"/>
                    </a:cubicBezTo>
                    <a:cubicBezTo>
                      <a:pt x="5516" y="840"/>
                      <a:pt x="3118" y="1"/>
                      <a:pt x="2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7" name="Google Shape;2647;p29"/>
              <p:cNvSpPr/>
              <p:nvPr/>
            </p:nvSpPr>
            <p:spPr>
              <a:xfrm>
                <a:off x="5349830" y="3076213"/>
                <a:ext cx="80032" cy="51263"/>
              </a:xfrm>
              <a:custGeom>
                <a:avLst/>
                <a:gdLst/>
                <a:ahLst/>
                <a:cxnLst/>
                <a:rect l="l" t="t" r="r" b="b"/>
                <a:pathLst>
                  <a:path w="5767" h="3694" extrusionOk="0">
                    <a:moveTo>
                      <a:pt x="2348" y="1"/>
                    </a:moveTo>
                    <a:cubicBezTo>
                      <a:pt x="909" y="1"/>
                      <a:pt x="1" y="2150"/>
                      <a:pt x="1569" y="3061"/>
                    </a:cubicBezTo>
                    <a:cubicBezTo>
                      <a:pt x="2064" y="3365"/>
                      <a:pt x="3260" y="3694"/>
                      <a:pt x="4190" y="3694"/>
                    </a:cubicBezTo>
                    <a:cubicBezTo>
                      <a:pt x="4724" y="3694"/>
                      <a:pt x="5171" y="3585"/>
                      <a:pt x="5347" y="3301"/>
                    </a:cubicBezTo>
                    <a:cubicBezTo>
                      <a:pt x="5766" y="2521"/>
                      <a:pt x="3968" y="662"/>
                      <a:pt x="3188" y="243"/>
                    </a:cubicBezTo>
                    <a:cubicBezTo>
                      <a:pt x="2898" y="74"/>
                      <a:pt x="2614" y="1"/>
                      <a:pt x="23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8" name="Google Shape;2648;p29"/>
              <p:cNvSpPr/>
              <p:nvPr/>
            </p:nvSpPr>
            <p:spPr>
              <a:xfrm>
                <a:off x="5528880" y="3037131"/>
                <a:ext cx="49931" cy="217183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15650" extrusionOk="0">
                    <a:moveTo>
                      <a:pt x="0" y="1"/>
                    </a:moveTo>
                    <a:cubicBezTo>
                      <a:pt x="120" y="181"/>
                      <a:pt x="180" y="421"/>
                      <a:pt x="240" y="660"/>
                    </a:cubicBezTo>
                    <a:cubicBezTo>
                      <a:pt x="360" y="1260"/>
                      <a:pt x="420" y="1860"/>
                      <a:pt x="480" y="2519"/>
                    </a:cubicBezTo>
                    <a:cubicBezTo>
                      <a:pt x="480" y="2879"/>
                      <a:pt x="420" y="3299"/>
                      <a:pt x="480" y="3718"/>
                    </a:cubicBezTo>
                    <a:cubicBezTo>
                      <a:pt x="480" y="4138"/>
                      <a:pt x="540" y="4558"/>
                      <a:pt x="540" y="5037"/>
                    </a:cubicBezTo>
                    <a:cubicBezTo>
                      <a:pt x="600" y="5517"/>
                      <a:pt x="600" y="5997"/>
                      <a:pt x="660" y="6536"/>
                    </a:cubicBezTo>
                    <a:cubicBezTo>
                      <a:pt x="720" y="7016"/>
                      <a:pt x="780" y="7496"/>
                      <a:pt x="839" y="8035"/>
                    </a:cubicBezTo>
                    <a:cubicBezTo>
                      <a:pt x="899" y="8515"/>
                      <a:pt x="899" y="8995"/>
                      <a:pt x="1019" y="9534"/>
                    </a:cubicBezTo>
                    <a:cubicBezTo>
                      <a:pt x="1079" y="10014"/>
                      <a:pt x="1139" y="10493"/>
                      <a:pt x="1199" y="10973"/>
                    </a:cubicBezTo>
                    <a:cubicBezTo>
                      <a:pt x="1259" y="11393"/>
                      <a:pt x="1379" y="11812"/>
                      <a:pt x="1439" y="12292"/>
                    </a:cubicBezTo>
                    <a:cubicBezTo>
                      <a:pt x="1559" y="12712"/>
                      <a:pt x="1619" y="13072"/>
                      <a:pt x="1679" y="13491"/>
                    </a:cubicBezTo>
                    <a:cubicBezTo>
                      <a:pt x="1799" y="13911"/>
                      <a:pt x="1859" y="14271"/>
                      <a:pt x="1979" y="14571"/>
                    </a:cubicBezTo>
                    <a:lnTo>
                      <a:pt x="3178" y="15650"/>
                    </a:lnTo>
                    <a:lnTo>
                      <a:pt x="3597" y="15470"/>
                    </a:lnTo>
                    <a:cubicBezTo>
                      <a:pt x="3597" y="15470"/>
                      <a:pt x="3478" y="15230"/>
                      <a:pt x="3298" y="14870"/>
                    </a:cubicBezTo>
                    <a:cubicBezTo>
                      <a:pt x="3118" y="14511"/>
                      <a:pt x="2938" y="13911"/>
                      <a:pt x="2698" y="13192"/>
                    </a:cubicBezTo>
                    <a:cubicBezTo>
                      <a:pt x="2458" y="12472"/>
                      <a:pt x="2218" y="11693"/>
                      <a:pt x="2039" y="10733"/>
                    </a:cubicBezTo>
                    <a:cubicBezTo>
                      <a:pt x="1919" y="10314"/>
                      <a:pt x="1799" y="9834"/>
                      <a:pt x="1739" y="9354"/>
                    </a:cubicBezTo>
                    <a:cubicBezTo>
                      <a:pt x="1619" y="8875"/>
                      <a:pt x="1559" y="8455"/>
                      <a:pt x="1439" y="7915"/>
                    </a:cubicBezTo>
                    <a:cubicBezTo>
                      <a:pt x="1379" y="7376"/>
                      <a:pt x="1259" y="6896"/>
                      <a:pt x="1199" y="6416"/>
                    </a:cubicBezTo>
                    <a:cubicBezTo>
                      <a:pt x="1199" y="5937"/>
                      <a:pt x="1139" y="5457"/>
                      <a:pt x="1079" y="4977"/>
                    </a:cubicBezTo>
                    <a:cubicBezTo>
                      <a:pt x="1079" y="4498"/>
                      <a:pt x="959" y="4078"/>
                      <a:pt x="959" y="3658"/>
                    </a:cubicBezTo>
                    <a:lnTo>
                      <a:pt x="959" y="2459"/>
                    </a:lnTo>
                    <a:cubicBezTo>
                      <a:pt x="959" y="1860"/>
                      <a:pt x="1019" y="1260"/>
                      <a:pt x="1139" y="660"/>
                    </a:cubicBezTo>
                    <a:cubicBezTo>
                      <a:pt x="1199" y="421"/>
                      <a:pt x="1259" y="181"/>
                      <a:pt x="13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9" name="Google Shape;2649;p29"/>
              <p:cNvSpPr/>
              <p:nvPr/>
            </p:nvSpPr>
            <p:spPr>
              <a:xfrm>
                <a:off x="5516507" y="2980187"/>
                <a:ext cx="47489" cy="69457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5005" extrusionOk="0">
                    <a:moveTo>
                      <a:pt x="1681" y="1"/>
                    </a:moveTo>
                    <a:cubicBezTo>
                      <a:pt x="895" y="1"/>
                      <a:pt x="118" y="498"/>
                      <a:pt x="61" y="1526"/>
                    </a:cubicBezTo>
                    <a:cubicBezTo>
                      <a:pt x="1" y="2425"/>
                      <a:pt x="600" y="4943"/>
                      <a:pt x="1500" y="5003"/>
                    </a:cubicBezTo>
                    <a:cubicBezTo>
                      <a:pt x="1511" y="5004"/>
                      <a:pt x="1522" y="5004"/>
                      <a:pt x="1533" y="5004"/>
                    </a:cubicBezTo>
                    <a:cubicBezTo>
                      <a:pt x="2421" y="5004"/>
                      <a:pt x="3299" y="2654"/>
                      <a:pt x="3358" y="1766"/>
                    </a:cubicBezTo>
                    <a:cubicBezTo>
                      <a:pt x="3421" y="603"/>
                      <a:pt x="2546" y="1"/>
                      <a:pt x="16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0" name="Google Shape;2650;p29"/>
              <p:cNvSpPr/>
              <p:nvPr/>
            </p:nvSpPr>
            <p:spPr>
              <a:xfrm>
                <a:off x="5637883" y="3127009"/>
                <a:ext cx="23314" cy="22216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6009" extrusionOk="0">
                    <a:moveTo>
                      <a:pt x="180" y="0"/>
                    </a:moveTo>
                    <a:lnTo>
                      <a:pt x="180" y="0"/>
                    </a:lnTo>
                    <a:cubicBezTo>
                      <a:pt x="240" y="240"/>
                      <a:pt x="300" y="480"/>
                      <a:pt x="300" y="720"/>
                    </a:cubicBezTo>
                    <a:cubicBezTo>
                      <a:pt x="360" y="1319"/>
                      <a:pt x="360" y="1979"/>
                      <a:pt x="300" y="2578"/>
                    </a:cubicBezTo>
                    <a:cubicBezTo>
                      <a:pt x="300" y="2938"/>
                      <a:pt x="180" y="3358"/>
                      <a:pt x="180" y="3778"/>
                    </a:cubicBezTo>
                    <a:cubicBezTo>
                      <a:pt x="120" y="4197"/>
                      <a:pt x="120" y="4677"/>
                      <a:pt x="60" y="5157"/>
                    </a:cubicBezTo>
                    <a:cubicBezTo>
                      <a:pt x="60" y="5576"/>
                      <a:pt x="0" y="6056"/>
                      <a:pt x="0" y="6596"/>
                    </a:cubicBezTo>
                    <a:lnTo>
                      <a:pt x="0" y="8095"/>
                    </a:lnTo>
                    <a:lnTo>
                      <a:pt x="0" y="9593"/>
                    </a:lnTo>
                    <a:lnTo>
                      <a:pt x="0" y="11032"/>
                    </a:lnTo>
                    <a:cubicBezTo>
                      <a:pt x="0" y="11512"/>
                      <a:pt x="0" y="11932"/>
                      <a:pt x="60" y="12411"/>
                    </a:cubicBezTo>
                    <a:cubicBezTo>
                      <a:pt x="60" y="12831"/>
                      <a:pt x="60" y="13191"/>
                      <a:pt x="120" y="13611"/>
                    </a:cubicBezTo>
                    <a:cubicBezTo>
                      <a:pt x="120" y="14030"/>
                      <a:pt x="180" y="14390"/>
                      <a:pt x="180" y="14750"/>
                    </a:cubicBezTo>
                    <a:lnTo>
                      <a:pt x="1200" y="16009"/>
                    </a:lnTo>
                    <a:lnTo>
                      <a:pt x="1679" y="15889"/>
                    </a:lnTo>
                    <a:cubicBezTo>
                      <a:pt x="1679" y="15889"/>
                      <a:pt x="1559" y="15649"/>
                      <a:pt x="1439" y="15289"/>
                    </a:cubicBezTo>
                    <a:cubicBezTo>
                      <a:pt x="1379" y="14870"/>
                      <a:pt x="1200" y="14270"/>
                      <a:pt x="1080" y="13551"/>
                    </a:cubicBezTo>
                    <a:cubicBezTo>
                      <a:pt x="960" y="12831"/>
                      <a:pt x="840" y="11932"/>
                      <a:pt x="780" y="11032"/>
                    </a:cubicBezTo>
                    <a:cubicBezTo>
                      <a:pt x="720" y="10553"/>
                      <a:pt x="720" y="10133"/>
                      <a:pt x="660" y="9593"/>
                    </a:cubicBezTo>
                    <a:cubicBezTo>
                      <a:pt x="600" y="9114"/>
                      <a:pt x="600" y="8634"/>
                      <a:pt x="600" y="8095"/>
                    </a:cubicBezTo>
                    <a:cubicBezTo>
                      <a:pt x="600" y="7615"/>
                      <a:pt x="540" y="7075"/>
                      <a:pt x="600" y="6596"/>
                    </a:cubicBezTo>
                    <a:cubicBezTo>
                      <a:pt x="600" y="6116"/>
                      <a:pt x="600" y="5636"/>
                      <a:pt x="660" y="5157"/>
                    </a:cubicBezTo>
                    <a:cubicBezTo>
                      <a:pt x="660" y="4737"/>
                      <a:pt x="720" y="4257"/>
                      <a:pt x="720" y="3838"/>
                    </a:cubicBezTo>
                    <a:cubicBezTo>
                      <a:pt x="720" y="3418"/>
                      <a:pt x="780" y="3058"/>
                      <a:pt x="840" y="2638"/>
                    </a:cubicBezTo>
                    <a:cubicBezTo>
                      <a:pt x="900" y="2039"/>
                      <a:pt x="1020" y="1439"/>
                      <a:pt x="1200" y="840"/>
                    </a:cubicBezTo>
                    <a:cubicBezTo>
                      <a:pt x="1319" y="600"/>
                      <a:pt x="1379" y="420"/>
                      <a:pt x="1499" y="180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1" name="Google Shape;2651;p29"/>
              <p:cNvSpPr/>
              <p:nvPr/>
            </p:nvSpPr>
            <p:spPr>
              <a:xfrm>
                <a:off x="5632172" y="3072757"/>
                <a:ext cx="49945" cy="68541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4939" extrusionOk="0">
                    <a:moveTo>
                      <a:pt x="1736" y="0"/>
                    </a:moveTo>
                    <a:cubicBezTo>
                      <a:pt x="1044" y="0"/>
                      <a:pt x="360" y="408"/>
                      <a:pt x="181" y="1331"/>
                    </a:cubicBezTo>
                    <a:cubicBezTo>
                      <a:pt x="1" y="2171"/>
                      <a:pt x="241" y="4749"/>
                      <a:pt x="1140" y="4929"/>
                    </a:cubicBezTo>
                    <a:cubicBezTo>
                      <a:pt x="1174" y="4935"/>
                      <a:pt x="1208" y="4939"/>
                      <a:pt x="1243" y="4939"/>
                    </a:cubicBezTo>
                    <a:cubicBezTo>
                      <a:pt x="2128" y="4939"/>
                      <a:pt x="3243" y="2796"/>
                      <a:pt x="3358" y="1931"/>
                    </a:cubicBezTo>
                    <a:cubicBezTo>
                      <a:pt x="3598" y="730"/>
                      <a:pt x="2661" y="0"/>
                      <a:pt x="17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2" name="Google Shape;2652;p29"/>
              <p:cNvSpPr/>
              <p:nvPr/>
            </p:nvSpPr>
            <p:spPr>
              <a:xfrm>
                <a:off x="5729413" y="3233514"/>
                <a:ext cx="39121" cy="222179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16010" extrusionOk="0">
                    <a:moveTo>
                      <a:pt x="1500" y="1"/>
                    </a:moveTo>
                    <a:lnTo>
                      <a:pt x="1500" y="1"/>
                    </a:lnTo>
                    <a:cubicBezTo>
                      <a:pt x="1560" y="241"/>
                      <a:pt x="1560" y="480"/>
                      <a:pt x="1560" y="720"/>
                    </a:cubicBezTo>
                    <a:cubicBezTo>
                      <a:pt x="1560" y="1320"/>
                      <a:pt x="1440" y="1979"/>
                      <a:pt x="1320" y="2579"/>
                    </a:cubicBezTo>
                    <a:cubicBezTo>
                      <a:pt x="1260" y="2939"/>
                      <a:pt x="1140" y="3298"/>
                      <a:pt x="1080" y="3718"/>
                    </a:cubicBezTo>
                    <a:cubicBezTo>
                      <a:pt x="1020" y="4198"/>
                      <a:pt x="960" y="4618"/>
                      <a:pt x="840" y="5097"/>
                    </a:cubicBezTo>
                    <a:cubicBezTo>
                      <a:pt x="780" y="5517"/>
                      <a:pt x="720" y="5997"/>
                      <a:pt x="600" y="6536"/>
                    </a:cubicBezTo>
                    <a:lnTo>
                      <a:pt x="420" y="8035"/>
                    </a:lnTo>
                    <a:cubicBezTo>
                      <a:pt x="360" y="8515"/>
                      <a:pt x="300" y="8994"/>
                      <a:pt x="241" y="9534"/>
                    </a:cubicBezTo>
                    <a:cubicBezTo>
                      <a:pt x="241" y="10014"/>
                      <a:pt x="181" y="10493"/>
                      <a:pt x="121" y="10973"/>
                    </a:cubicBezTo>
                    <a:cubicBezTo>
                      <a:pt x="61" y="11453"/>
                      <a:pt x="121" y="11872"/>
                      <a:pt x="61" y="12352"/>
                    </a:cubicBezTo>
                    <a:cubicBezTo>
                      <a:pt x="1" y="12772"/>
                      <a:pt x="1" y="13131"/>
                      <a:pt x="1" y="13551"/>
                    </a:cubicBezTo>
                    <a:lnTo>
                      <a:pt x="1" y="14690"/>
                    </a:lnTo>
                    <a:lnTo>
                      <a:pt x="900" y="16009"/>
                    </a:lnTo>
                    <a:lnTo>
                      <a:pt x="1380" y="15949"/>
                    </a:lnTo>
                    <a:cubicBezTo>
                      <a:pt x="1380" y="15949"/>
                      <a:pt x="1320" y="15710"/>
                      <a:pt x="1260" y="15290"/>
                    </a:cubicBezTo>
                    <a:cubicBezTo>
                      <a:pt x="1140" y="14870"/>
                      <a:pt x="1140" y="14271"/>
                      <a:pt x="1020" y="13551"/>
                    </a:cubicBezTo>
                    <a:cubicBezTo>
                      <a:pt x="960" y="12772"/>
                      <a:pt x="960" y="11932"/>
                      <a:pt x="960" y="10973"/>
                    </a:cubicBezTo>
                    <a:lnTo>
                      <a:pt x="960" y="9594"/>
                    </a:lnTo>
                    <a:cubicBezTo>
                      <a:pt x="960" y="9054"/>
                      <a:pt x="1020" y="8575"/>
                      <a:pt x="1080" y="8095"/>
                    </a:cubicBezTo>
                    <a:cubicBezTo>
                      <a:pt x="1080" y="7555"/>
                      <a:pt x="1140" y="7076"/>
                      <a:pt x="1200" y="6596"/>
                    </a:cubicBezTo>
                    <a:cubicBezTo>
                      <a:pt x="1260" y="6116"/>
                      <a:pt x="1320" y="5637"/>
                      <a:pt x="1380" y="5157"/>
                    </a:cubicBezTo>
                    <a:cubicBezTo>
                      <a:pt x="1440" y="4677"/>
                      <a:pt x="1500" y="4258"/>
                      <a:pt x="1620" y="3838"/>
                    </a:cubicBezTo>
                    <a:cubicBezTo>
                      <a:pt x="1679" y="3418"/>
                      <a:pt x="1739" y="3059"/>
                      <a:pt x="1859" y="2639"/>
                    </a:cubicBezTo>
                    <a:cubicBezTo>
                      <a:pt x="1979" y="2039"/>
                      <a:pt x="2159" y="1500"/>
                      <a:pt x="2459" y="960"/>
                    </a:cubicBezTo>
                    <a:cubicBezTo>
                      <a:pt x="2519" y="720"/>
                      <a:pt x="2639" y="540"/>
                      <a:pt x="2819" y="361"/>
                    </a:cubicBezTo>
                    <a:lnTo>
                      <a:pt x="150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3" name="Google Shape;2653;p29"/>
              <p:cNvSpPr/>
              <p:nvPr/>
            </p:nvSpPr>
            <p:spPr>
              <a:xfrm>
                <a:off x="5744506" y="3181205"/>
                <a:ext cx="52207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4868" extrusionOk="0">
                    <a:moveTo>
                      <a:pt x="1756" y="1"/>
                    </a:moveTo>
                    <a:cubicBezTo>
                      <a:pt x="1123" y="1"/>
                      <a:pt x="497" y="340"/>
                      <a:pt x="241" y="1132"/>
                    </a:cubicBezTo>
                    <a:cubicBezTo>
                      <a:pt x="1" y="1971"/>
                      <a:pt x="1" y="4609"/>
                      <a:pt x="840" y="4849"/>
                    </a:cubicBezTo>
                    <a:cubicBezTo>
                      <a:pt x="885" y="4862"/>
                      <a:pt x="932" y="4868"/>
                      <a:pt x="980" y="4868"/>
                    </a:cubicBezTo>
                    <a:cubicBezTo>
                      <a:pt x="1830" y="4868"/>
                      <a:pt x="3131" y="2942"/>
                      <a:pt x="3358" y="2091"/>
                    </a:cubicBezTo>
                    <a:cubicBezTo>
                      <a:pt x="3762" y="844"/>
                      <a:pt x="2752" y="1"/>
                      <a:pt x="17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4" name="Google Shape;2654;p29"/>
              <p:cNvSpPr/>
              <p:nvPr/>
            </p:nvSpPr>
            <p:spPr>
              <a:xfrm>
                <a:off x="5825107" y="3375812"/>
                <a:ext cx="39121" cy="222179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16010" extrusionOk="0">
                    <a:moveTo>
                      <a:pt x="1500" y="0"/>
                    </a:moveTo>
                    <a:cubicBezTo>
                      <a:pt x="1560" y="240"/>
                      <a:pt x="1560" y="480"/>
                      <a:pt x="1560" y="720"/>
                    </a:cubicBezTo>
                    <a:cubicBezTo>
                      <a:pt x="1560" y="1379"/>
                      <a:pt x="1500" y="1979"/>
                      <a:pt x="1320" y="2579"/>
                    </a:cubicBezTo>
                    <a:cubicBezTo>
                      <a:pt x="1260" y="2938"/>
                      <a:pt x="1140" y="3298"/>
                      <a:pt x="1080" y="3778"/>
                    </a:cubicBezTo>
                    <a:cubicBezTo>
                      <a:pt x="1020" y="4197"/>
                      <a:pt x="960" y="4617"/>
                      <a:pt x="840" y="5097"/>
                    </a:cubicBezTo>
                    <a:cubicBezTo>
                      <a:pt x="780" y="5576"/>
                      <a:pt x="720" y="6056"/>
                      <a:pt x="600" y="6536"/>
                    </a:cubicBezTo>
                    <a:lnTo>
                      <a:pt x="420" y="8035"/>
                    </a:lnTo>
                    <a:cubicBezTo>
                      <a:pt x="360" y="8514"/>
                      <a:pt x="301" y="8994"/>
                      <a:pt x="241" y="9534"/>
                    </a:cubicBezTo>
                    <a:cubicBezTo>
                      <a:pt x="181" y="10013"/>
                      <a:pt x="241" y="10493"/>
                      <a:pt x="121" y="10973"/>
                    </a:cubicBezTo>
                    <a:cubicBezTo>
                      <a:pt x="61" y="11452"/>
                      <a:pt x="121" y="11872"/>
                      <a:pt x="61" y="12352"/>
                    </a:cubicBezTo>
                    <a:cubicBezTo>
                      <a:pt x="1" y="12771"/>
                      <a:pt x="1" y="13131"/>
                      <a:pt x="1" y="13551"/>
                    </a:cubicBezTo>
                    <a:lnTo>
                      <a:pt x="1" y="14690"/>
                    </a:lnTo>
                    <a:lnTo>
                      <a:pt x="900" y="16009"/>
                    </a:lnTo>
                    <a:lnTo>
                      <a:pt x="1380" y="15949"/>
                    </a:lnTo>
                    <a:lnTo>
                      <a:pt x="1260" y="15290"/>
                    </a:lnTo>
                    <a:cubicBezTo>
                      <a:pt x="1200" y="14870"/>
                      <a:pt x="1080" y="14270"/>
                      <a:pt x="1020" y="13551"/>
                    </a:cubicBezTo>
                    <a:cubicBezTo>
                      <a:pt x="1020" y="12771"/>
                      <a:pt x="960" y="11932"/>
                      <a:pt x="960" y="10973"/>
                    </a:cubicBezTo>
                    <a:cubicBezTo>
                      <a:pt x="960" y="10553"/>
                      <a:pt x="960" y="10073"/>
                      <a:pt x="960" y="9594"/>
                    </a:cubicBezTo>
                    <a:cubicBezTo>
                      <a:pt x="960" y="9054"/>
                      <a:pt x="1020" y="8574"/>
                      <a:pt x="1080" y="8095"/>
                    </a:cubicBezTo>
                    <a:cubicBezTo>
                      <a:pt x="1080" y="7555"/>
                      <a:pt x="1080" y="7075"/>
                      <a:pt x="1200" y="6596"/>
                    </a:cubicBezTo>
                    <a:cubicBezTo>
                      <a:pt x="1260" y="6116"/>
                      <a:pt x="1320" y="5636"/>
                      <a:pt x="1380" y="5157"/>
                    </a:cubicBezTo>
                    <a:cubicBezTo>
                      <a:pt x="1440" y="4677"/>
                      <a:pt x="1560" y="4257"/>
                      <a:pt x="1620" y="3838"/>
                    </a:cubicBezTo>
                    <a:cubicBezTo>
                      <a:pt x="1680" y="3418"/>
                      <a:pt x="1739" y="2998"/>
                      <a:pt x="1859" y="2639"/>
                    </a:cubicBezTo>
                    <a:cubicBezTo>
                      <a:pt x="1979" y="2039"/>
                      <a:pt x="2219" y="1499"/>
                      <a:pt x="2459" y="960"/>
                    </a:cubicBezTo>
                    <a:cubicBezTo>
                      <a:pt x="2579" y="720"/>
                      <a:pt x="2699" y="540"/>
                      <a:pt x="2819" y="360"/>
                    </a:cubicBezTo>
                    <a:lnTo>
                      <a:pt x="15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5" name="Google Shape;2655;p29"/>
              <p:cNvSpPr/>
              <p:nvPr/>
            </p:nvSpPr>
            <p:spPr>
              <a:xfrm>
                <a:off x="5840915" y="3321588"/>
                <a:ext cx="53706" cy="68777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956" extrusionOk="0">
                    <a:moveTo>
                      <a:pt x="1768" y="1"/>
                    </a:moveTo>
                    <a:cubicBezTo>
                      <a:pt x="1103" y="1"/>
                      <a:pt x="452" y="378"/>
                      <a:pt x="241" y="1269"/>
                    </a:cubicBezTo>
                    <a:cubicBezTo>
                      <a:pt x="1" y="2109"/>
                      <a:pt x="1" y="4687"/>
                      <a:pt x="840" y="4927"/>
                    </a:cubicBezTo>
                    <a:cubicBezTo>
                      <a:pt x="894" y="4946"/>
                      <a:pt x="950" y="4955"/>
                      <a:pt x="1009" y="4955"/>
                    </a:cubicBezTo>
                    <a:cubicBezTo>
                      <a:pt x="1859" y="4955"/>
                      <a:pt x="3134" y="3014"/>
                      <a:pt x="3358" y="2229"/>
                    </a:cubicBezTo>
                    <a:cubicBezTo>
                      <a:pt x="3869" y="915"/>
                      <a:pt x="2803" y="1"/>
                      <a:pt x="17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6" name="Google Shape;2656;p29"/>
              <p:cNvSpPr/>
              <p:nvPr/>
            </p:nvSpPr>
            <p:spPr>
              <a:xfrm>
                <a:off x="5902495" y="3524757"/>
                <a:ext cx="64086" cy="218848"/>
              </a:xfrm>
              <a:custGeom>
                <a:avLst/>
                <a:gdLst/>
                <a:ahLst/>
                <a:cxnLst/>
                <a:rect l="l" t="t" r="r" b="b"/>
                <a:pathLst>
                  <a:path w="4618" h="15770" extrusionOk="0">
                    <a:moveTo>
                      <a:pt x="3358" y="1"/>
                    </a:moveTo>
                    <a:cubicBezTo>
                      <a:pt x="3358" y="301"/>
                      <a:pt x="3358" y="540"/>
                      <a:pt x="3298" y="780"/>
                    </a:cubicBezTo>
                    <a:cubicBezTo>
                      <a:pt x="3238" y="1380"/>
                      <a:pt x="3059" y="1979"/>
                      <a:pt x="2879" y="2579"/>
                    </a:cubicBezTo>
                    <a:cubicBezTo>
                      <a:pt x="2759" y="2939"/>
                      <a:pt x="2579" y="3298"/>
                      <a:pt x="2459" y="3718"/>
                    </a:cubicBezTo>
                    <a:cubicBezTo>
                      <a:pt x="2339" y="4078"/>
                      <a:pt x="2219" y="4558"/>
                      <a:pt x="2099" y="4977"/>
                    </a:cubicBezTo>
                    <a:lnTo>
                      <a:pt x="1679" y="6356"/>
                    </a:lnTo>
                    <a:cubicBezTo>
                      <a:pt x="1560" y="6836"/>
                      <a:pt x="1380" y="7316"/>
                      <a:pt x="1260" y="7855"/>
                    </a:cubicBezTo>
                    <a:cubicBezTo>
                      <a:pt x="1140" y="8335"/>
                      <a:pt x="1020" y="8814"/>
                      <a:pt x="900" y="9294"/>
                    </a:cubicBezTo>
                    <a:cubicBezTo>
                      <a:pt x="780" y="9774"/>
                      <a:pt x="720" y="10253"/>
                      <a:pt x="600" y="10733"/>
                    </a:cubicBezTo>
                    <a:cubicBezTo>
                      <a:pt x="480" y="11153"/>
                      <a:pt x="420" y="11573"/>
                      <a:pt x="360" y="12052"/>
                    </a:cubicBezTo>
                    <a:cubicBezTo>
                      <a:pt x="300" y="12532"/>
                      <a:pt x="181" y="12832"/>
                      <a:pt x="121" y="13251"/>
                    </a:cubicBezTo>
                    <a:cubicBezTo>
                      <a:pt x="61" y="13671"/>
                      <a:pt x="1" y="14031"/>
                      <a:pt x="1" y="14391"/>
                    </a:cubicBezTo>
                    <a:lnTo>
                      <a:pt x="720" y="15770"/>
                    </a:lnTo>
                    <a:lnTo>
                      <a:pt x="1140" y="15770"/>
                    </a:lnTo>
                    <a:cubicBezTo>
                      <a:pt x="1140" y="15770"/>
                      <a:pt x="1200" y="15530"/>
                      <a:pt x="1140" y="15110"/>
                    </a:cubicBezTo>
                    <a:cubicBezTo>
                      <a:pt x="1080" y="14690"/>
                      <a:pt x="1080" y="14091"/>
                      <a:pt x="1140" y="13371"/>
                    </a:cubicBezTo>
                    <a:cubicBezTo>
                      <a:pt x="1200" y="12592"/>
                      <a:pt x="1260" y="11752"/>
                      <a:pt x="1380" y="10853"/>
                    </a:cubicBezTo>
                    <a:cubicBezTo>
                      <a:pt x="1500" y="10373"/>
                      <a:pt x="1560" y="9894"/>
                      <a:pt x="1620" y="9414"/>
                    </a:cubicBezTo>
                    <a:cubicBezTo>
                      <a:pt x="1679" y="8934"/>
                      <a:pt x="1799" y="8455"/>
                      <a:pt x="1919" y="7975"/>
                    </a:cubicBezTo>
                    <a:cubicBezTo>
                      <a:pt x="1979" y="7495"/>
                      <a:pt x="2099" y="7016"/>
                      <a:pt x="2219" y="6536"/>
                    </a:cubicBezTo>
                    <a:cubicBezTo>
                      <a:pt x="2339" y="6056"/>
                      <a:pt x="2459" y="5577"/>
                      <a:pt x="2579" y="5157"/>
                    </a:cubicBezTo>
                    <a:cubicBezTo>
                      <a:pt x="2759" y="4677"/>
                      <a:pt x="2879" y="4258"/>
                      <a:pt x="2999" y="3838"/>
                    </a:cubicBezTo>
                    <a:cubicBezTo>
                      <a:pt x="3059" y="3478"/>
                      <a:pt x="3238" y="3059"/>
                      <a:pt x="3358" y="2699"/>
                    </a:cubicBezTo>
                    <a:cubicBezTo>
                      <a:pt x="3598" y="2159"/>
                      <a:pt x="3838" y="1620"/>
                      <a:pt x="4198" y="1080"/>
                    </a:cubicBezTo>
                    <a:cubicBezTo>
                      <a:pt x="4318" y="900"/>
                      <a:pt x="4438" y="720"/>
                      <a:pt x="4617" y="540"/>
                    </a:cubicBez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7" name="Google Shape;2657;p29"/>
              <p:cNvSpPr/>
              <p:nvPr/>
            </p:nvSpPr>
            <p:spPr>
              <a:xfrm>
                <a:off x="5942438" y="3475391"/>
                <a:ext cx="58896" cy="65807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4742" extrusionOk="0">
                    <a:moveTo>
                      <a:pt x="2155" y="1"/>
                    </a:moveTo>
                    <a:cubicBezTo>
                      <a:pt x="1595" y="1"/>
                      <a:pt x="1034" y="290"/>
                      <a:pt x="720" y="980"/>
                    </a:cubicBezTo>
                    <a:cubicBezTo>
                      <a:pt x="360" y="1759"/>
                      <a:pt x="1" y="4337"/>
                      <a:pt x="840" y="4697"/>
                    </a:cubicBezTo>
                    <a:cubicBezTo>
                      <a:pt x="906" y="4727"/>
                      <a:pt x="978" y="4741"/>
                      <a:pt x="1055" y="4741"/>
                    </a:cubicBezTo>
                    <a:cubicBezTo>
                      <a:pt x="1893" y="4741"/>
                      <a:pt x="3329" y="3067"/>
                      <a:pt x="3658" y="2299"/>
                    </a:cubicBezTo>
                    <a:cubicBezTo>
                      <a:pt x="4244" y="1010"/>
                      <a:pt x="3201" y="1"/>
                      <a:pt x="21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8" name="Google Shape;2658;p29"/>
              <p:cNvSpPr/>
              <p:nvPr/>
            </p:nvSpPr>
            <p:spPr>
              <a:xfrm>
                <a:off x="5465634" y="3329207"/>
                <a:ext cx="216350" cy="54941"/>
              </a:xfrm>
              <a:custGeom>
                <a:avLst/>
                <a:gdLst/>
                <a:ahLst/>
                <a:cxnLst/>
                <a:rect l="l" t="t" r="r" b="b"/>
                <a:pathLst>
                  <a:path w="15590" h="3959" extrusionOk="0">
                    <a:moveTo>
                      <a:pt x="0" y="1"/>
                    </a:moveTo>
                    <a:lnTo>
                      <a:pt x="0" y="1380"/>
                    </a:lnTo>
                    <a:cubicBezTo>
                      <a:pt x="240" y="1260"/>
                      <a:pt x="420" y="1200"/>
                      <a:pt x="660" y="1200"/>
                    </a:cubicBezTo>
                    <a:cubicBezTo>
                      <a:pt x="1259" y="1080"/>
                      <a:pt x="1859" y="1020"/>
                      <a:pt x="2459" y="1020"/>
                    </a:cubicBezTo>
                    <a:cubicBezTo>
                      <a:pt x="2878" y="1020"/>
                      <a:pt x="3298" y="1080"/>
                      <a:pt x="3718" y="1080"/>
                    </a:cubicBezTo>
                    <a:lnTo>
                      <a:pt x="5037" y="1260"/>
                    </a:lnTo>
                    <a:lnTo>
                      <a:pt x="6416" y="1380"/>
                    </a:lnTo>
                    <a:lnTo>
                      <a:pt x="7915" y="1680"/>
                    </a:lnTo>
                    <a:cubicBezTo>
                      <a:pt x="8394" y="1740"/>
                      <a:pt x="8874" y="1800"/>
                      <a:pt x="9354" y="1920"/>
                    </a:cubicBezTo>
                    <a:lnTo>
                      <a:pt x="10733" y="2279"/>
                    </a:lnTo>
                    <a:cubicBezTo>
                      <a:pt x="11632" y="2519"/>
                      <a:pt x="12471" y="2759"/>
                      <a:pt x="13191" y="3059"/>
                    </a:cubicBezTo>
                    <a:cubicBezTo>
                      <a:pt x="13850" y="3299"/>
                      <a:pt x="14450" y="3538"/>
                      <a:pt x="14810" y="3658"/>
                    </a:cubicBezTo>
                    <a:lnTo>
                      <a:pt x="15409" y="3958"/>
                    </a:lnTo>
                    <a:lnTo>
                      <a:pt x="15589" y="3538"/>
                    </a:lnTo>
                    <a:lnTo>
                      <a:pt x="14570" y="2339"/>
                    </a:lnTo>
                    <a:lnTo>
                      <a:pt x="13491" y="2039"/>
                    </a:lnTo>
                    <a:lnTo>
                      <a:pt x="12292" y="1740"/>
                    </a:lnTo>
                    <a:cubicBezTo>
                      <a:pt x="11872" y="1680"/>
                      <a:pt x="11392" y="1560"/>
                      <a:pt x="10913" y="1500"/>
                    </a:cubicBezTo>
                    <a:lnTo>
                      <a:pt x="9474" y="1260"/>
                    </a:lnTo>
                    <a:cubicBezTo>
                      <a:pt x="8994" y="1140"/>
                      <a:pt x="8514" y="1140"/>
                      <a:pt x="7975" y="1020"/>
                    </a:cubicBezTo>
                    <a:lnTo>
                      <a:pt x="6476" y="840"/>
                    </a:lnTo>
                    <a:lnTo>
                      <a:pt x="5037" y="720"/>
                    </a:lnTo>
                    <a:lnTo>
                      <a:pt x="3718" y="600"/>
                    </a:lnTo>
                    <a:cubicBezTo>
                      <a:pt x="3508" y="570"/>
                      <a:pt x="3298" y="570"/>
                      <a:pt x="3096" y="570"/>
                    </a:cubicBezTo>
                    <a:cubicBezTo>
                      <a:pt x="2893" y="570"/>
                      <a:pt x="2698" y="570"/>
                      <a:pt x="2519" y="541"/>
                    </a:cubicBezTo>
                    <a:cubicBezTo>
                      <a:pt x="1919" y="481"/>
                      <a:pt x="1319" y="421"/>
                      <a:pt x="720" y="241"/>
                    </a:cubicBezTo>
                    <a:cubicBezTo>
                      <a:pt x="480" y="181"/>
                      <a:pt x="240" y="12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9" name="Google Shape;2659;p29"/>
              <p:cNvSpPr/>
              <p:nvPr/>
            </p:nvSpPr>
            <p:spPr>
              <a:xfrm>
                <a:off x="5400446" y="3318396"/>
                <a:ext cx="77672" cy="44991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3242" extrusionOk="0">
                    <a:moveTo>
                      <a:pt x="2179" y="0"/>
                    </a:moveTo>
                    <a:cubicBezTo>
                      <a:pt x="0" y="59"/>
                      <a:pt x="77" y="3241"/>
                      <a:pt x="2182" y="3241"/>
                    </a:cubicBezTo>
                    <a:cubicBezTo>
                      <a:pt x="2221" y="3241"/>
                      <a:pt x="2259" y="3240"/>
                      <a:pt x="2299" y="3238"/>
                    </a:cubicBezTo>
                    <a:cubicBezTo>
                      <a:pt x="3198" y="3238"/>
                      <a:pt x="5597" y="2399"/>
                      <a:pt x="5597" y="1499"/>
                    </a:cubicBezTo>
                    <a:cubicBezTo>
                      <a:pt x="5537" y="600"/>
                      <a:pt x="3079" y="0"/>
                      <a:pt x="21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0" name="Google Shape;2660;p29"/>
              <p:cNvSpPr/>
              <p:nvPr/>
            </p:nvSpPr>
            <p:spPr>
              <a:xfrm>
                <a:off x="5538858" y="3459861"/>
                <a:ext cx="222179" cy="32459"/>
              </a:xfrm>
              <a:custGeom>
                <a:avLst/>
                <a:gdLst/>
                <a:ahLst/>
                <a:cxnLst/>
                <a:rect l="l" t="t" r="r" b="b"/>
                <a:pathLst>
                  <a:path w="16010" h="2339" extrusionOk="0">
                    <a:moveTo>
                      <a:pt x="1" y="0"/>
                    </a:moveTo>
                    <a:lnTo>
                      <a:pt x="120" y="1379"/>
                    </a:lnTo>
                    <a:cubicBezTo>
                      <a:pt x="360" y="1259"/>
                      <a:pt x="540" y="1199"/>
                      <a:pt x="780" y="1139"/>
                    </a:cubicBezTo>
                    <a:cubicBezTo>
                      <a:pt x="1380" y="959"/>
                      <a:pt x="1979" y="840"/>
                      <a:pt x="2579" y="780"/>
                    </a:cubicBezTo>
                    <a:cubicBezTo>
                      <a:pt x="2998" y="780"/>
                      <a:pt x="3358" y="720"/>
                      <a:pt x="3778" y="720"/>
                    </a:cubicBezTo>
                    <a:lnTo>
                      <a:pt x="6656" y="720"/>
                    </a:lnTo>
                    <a:lnTo>
                      <a:pt x="8155" y="840"/>
                    </a:lnTo>
                    <a:cubicBezTo>
                      <a:pt x="8634" y="840"/>
                      <a:pt x="9114" y="900"/>
                      <a:pt x="9654" y="959"/>
                    </a:cubicBezTo>
                    <a:lnTo>
                      <a:pt x="11033" y="1199"/>
                    </a:lnTo>
                    <a:cubicBezTo>
                      <a:pt x="11992" y="1319"/>
                      <a:pt x="12831" y="1499"/>
                      <a:pt x="13551" y="1619"/>
                    </a:cubicBezTo>
                    <a:cubicBezTo>
                      <a:pt x="14270" y="1799"/>
                      <a:pt x="14870" y="1979"/>
                      <a:pt x="15230" y="2099"/>
                    </a:cubicBezTo>
                    <a:cubicBezTo>
                      <a:pt x="15589" y="2279"/>
                      <a:pt x="15889" y="2338"/>
                      <a:pt x="15889" y="2338"/>
                    </a:cubicBezTo>
                    <a:lnTo>
                      <a:pt x="16009" y="1919"/>
                    </a:lnTo>
                    <a:lnTo>
                      <a:pt x="14750" y="840"/>
                    </a:lnTo>
                    <a:lnTo>
                      <a:pt x="13611" y="660"/>
                    </a:lnTo>
                    <a:lnTo>
                      <a:pt x="12412" y="540"/>
                    </a:lnTo>
                    <a:cubicBezTo>
                      <a:pt x="11992" y="480"/>
                      <a:pt x="11512" y="420"/>
                      <a:pt x="11033" y="420"/>
                    </a:cubicBezTo>
                    <a:lnTo>
                      <a:pt x="9594" y="300"/>
                    </a:lnTo>
                    <a:cubicBezTo>
                      <a:pt x="9354" y="270"/>
                      <a:pt x="9099" y="270"/>
                      <a:pt x="8844" y="270"/>
                    </a:cubicBezTo>
                    <a:cubicBezTo>
                      <a:pt x="8589" y="270"/>
                      <a:pt x="8335" y="270"/>
                      <a:pt x="8095" y="240"/>
                    </a:cubicBezTo>
                    <a:lnTo>
                      <a:pt x="6596" y="180"/>
                    </a:lnTo>
                    <a:lnTo>
                      <a:pt x="3778" y="180"/>
                    </a:lnTo>
                    <a:cubicBezTo>
                      <a:pt x="3358" y="180"/>
                      <a:pt x="2938" y="240"/>
                      <a:pt x="2579" y="300"/>
                    </a:cubicBezTo>
                    <a:cubicBezTo>
                      <a:pt x="1979" y="300"/>
                      <a:pt x="1380" y="300"/>
                      <a:pt x="780" y="180"/>
                    </a:cubicBezTo>
                    <a:cubicBezTo>
                      <a:pt x="480" y="180"/>
                      <a:pt x="240" y="12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1" name="Google Shape;2661;p29"/>
              <p:cNvSpPr/>
              <p:nvPr/>
            </p:nvSpPr>
            <p:spPr>
              <a:xfrm>
                <a:off x="5474447" y="3452894"/>
                <a:ext cx="80226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5781" h="3280" extrusionOk="0">
                    <a:moveTo>
                      <a:pt x="2468" y="0"/>
                    </a:moveTo>
                    <a:cubicBezTo>
                      <a:pt x="2312" y="0"/>
                      <a:pt x="2175" y="8"/>
                      <a:pt x="2063" y="22"/>
                    </a:cubicBezTo>
                    <a:cubicBezTo>
                      <a:pt x="0" y="309"/>
                      <a:pt x="347" y="3280"/>
                      <a:pt x="2267" y="3280"/>
                    </a:cubicBezTo>
                    <a:cubicBezTo>
                      <a:pt x="2356" y="3280"/>
                      <a:pt x="2448" y="3273"/>
                      <a:pt x="2543" y="3260"/>
                    </a:cubicBezTo>
                    <a:cubicBezTo>
                      <a:pt x="3442" y="3140"/>
                      <a:pt x="5781" y="2061"/>
                      <a:pt x="5661" y="1162"/>
                    </a:cubicBezTo>
                    <a:cubicBezTo>
                      <a:pt x="5556" y="374"/>
                      <a:pt x="3565" y="0"/>
                      <a:pt x="2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2" name="Google Shape;2662;p29"/>
              <p:cNvSpPr/>
              <p:nvPr/>
            </p:nvSpPr>
            <p:spPr>
              <a:xfrm>
                <a:off x="5635385" y="3572195"/>
                <a:ext cx="218016" cy="47433"/>
              </a:xfrm>
              <a:custGeom>
                <a:avLst/>
                <a:gdLst/>
                <a:ahLst/>
                <a:cxnLst/>
                <a:rect l="l" t="t" r="r" b="b"/>
                <a:pathLst>
                  <a:path w="15710" h="3418" extrusionOk="0">
                    <a:moveTo>
                      <a:pt x="1" y="0"/>
                    </a:moveTo>
                    <a:lnTo>
                      <a:pt x="61" y="1379"/>
                    </a:lnTo>
                    <a:cubicBezTo>
                      <a:pt x="240" y="1259"/>
                      <a:pt x="480" y="1199"/>
                      <a:pt x="720" y="1140"/>
                    </a:cubicBezTo>
                    <a:cubicBezTo>
                      <a:pt x="1320" y="1020"/>
                      <a:pt x="1919" y="960"/>
                      <a:pt x="2519" y="960"/>
                    </a:cubicBezTo>
                    <a:lnTo>
                      <a:pt x="3718" y="960"/>
                    </a:lnTo>
                    <a:lnTo>
                      <a:pt x="5037" y="1080"/>
                    </a:lnTo>
                    <a:lnTo>
                      <a:pt x="6476" y="1140"/>
                    </a:lnTo>
                    <a:lnTo>
                      <a:pt x="7975" y="1379"/>
                    </a:lnTo>
                    <a:cubicBezTo>
                      <a:pt x="8454" y="1439"/>
                      <a:pt x="8934" y="1499"/>
                      <a:pt x="9414" y="1619"/>
                    </a:cubicBezTo>
                    <a:cubicBezTo>
                      <a:pt x="9893" y="1679"/>
                      <a:pt x="10373" y="1799"/>
                      <a:pt x="10853" y="1919"/>
                    </a:cubicBezTo>
                    <a:cubicBezTo>
                      <a:pt x="11752" y="2099"/>
                      <a:pt x="12532" y="2339"/>
                      <a:pt x="13251" y="2579"/>
                    </a:cubicBezTo>
                    <a:cubicBezTo>
                      <a:pt x="13971" y="2758"/>
                      <a:pt x="14570" y="2998"/>
                      <a:pt x="14930" y="3118"/>
                    </a:cubicBezTo>
                    <a:cubicBezTo>
                      <a:pt x="15350" y="3298"/>
                      <a:pt x="15529" y="3418"/>
                      <a:pt x="15529" y="3418"/>
                    </a:cubicBezTo>
                    <a:lnTo>
                      <a:pt x="15709" y="2998"/>
                    </a:lnTo>
                    <a:lnTo>
                      <a:pt x="14630" y="1799"/>
                    </a:lnTo>
                    <a:lnTo>
                      <a:pt x="13491" y="1559"/>
                    </a:lnTo>
                    <a:lnTo>
                      <a:pt x="12292" y="1319"/>
                    </a:lnTo>
                    <a:cubicBezTo>
                      <a:pt x="11872" y="1259"/>
                      <a:pt x="11452" y="1199"/>
                      <a:pt x="10973" y="1140"/>
                    </a:cubicBezTo>
                    <a:lnTo>
                      <a:pt x="9534" y="900"/>
                    </a:lnTo>
                    <a:cubicBezTo>
                      <a:pt x="9054" y="840"/>
                      <a:pt x="8514" y="840"/>
                      <a:pt x="8035" y="780"/>
                    </a:cubicBezTo>
                    <a:lnTo>
                      <a:pt x="6536" y="600"/>
                    </a:lnTo>
                    <a:lnTo>
                      <a:pt x="5097" y="540"/>
                    </a:lnTo>
                    <a:lnTo>
                      <a:pt x="3718" y="420"/>
                    </a:lnTo>
                    <a:lnTo>
                      <a:pt x="2519" y="420"/>
                    </a:lnTo>
                    <a:cubicBezTo>
                      <a:pt x="1919" y="420"/>
                      <a:pt x="1260" y="360"/>
                      <a:pt x="660" y="240"/>
                    </a:cubicBezTo>
                    <a:cubicBezTo>
                      <a:pt x="420" y="180"/>
                      <a:pt x="240" y="12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3" name="Google Shape;2663;p29"/>
              <p:cNvSpPr/>
              <p:nvPr/>
            </p:nvSpPr>
            <p:spPr>
              <a:xfrm>
                <a:off x="5571307" y="3562147"/>
                <a:ext cx="77395" cy="45837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3303" extrusionOk="0">
                    <a:moveTo>
                      <a:pt x="2174" y="1"/>
                    </a:moveTo>
                    <a:cubicBezTo>
                      <a:pt x="2126" y="1"/>
                      <a:pt x="2081" y="2"/>
                      <a:pt x="2039" y="5"/>
                    </a:cubicBezTo>
                    <a:cubicBezTo>
                      <a:pt x="1" y="305"/>
                      <a:pt x="241" y="3303"/>
                      <a:pt x="2279" y="3303"/>
                    </a:cubicBezTo>
                    <a:cubicBezTo>
                      <a:pt x="3179" y="3183"/>
                      <a:pt x="5577" y="2283"/>
                      <a:pt x="5517" y="1384"/>
                    </a:cubicBezTo>
                    <a:cubicBezTo>
                      <a:pt x="5460" y="583"/>
                      <a:pt x="3166" y="1"/>
                      <a:pt x="2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4" name="Google Shape;2664;p29"/>
              <p:cNvSpPr/>
              <p:nvPr/>
            </p:nvSpPr>
            <p:spPr>
              <a:xfrm>
                <a:off x="5741072" y="3660394"/>
                <a:ext cx="197199" cy="118167"/>
              </a:xfrm>
              <a:custGeom>
                <a:avLst/>
                <a:gdLst/>
                <a:ahLst/>
                <a:cxnLst/>
                <a:rect l="l" t="t" r="r" b="b"/>
                <a:pathLst>
                  <a:path w="14210" h="8515" extrusionOk="0">
                    <a:moveTo>
                      <a:pt x="420" y="1"/>
                    </a:moveTo>
                    <a:lnTo>
                      <a:pt x="0" y="1320"/>
                    </a:lnTo>
                    <a:cubicBezTo>
                      <a:pt x="120" y="1290"/>
                      <a:pt x="240" y="1275"/>
                      <a:pt x="367" y="1275"/>
                    </a:cubicBezTo>
                    <a:cubicBezTo>
                      <a:pt x="495" y="1275"/>
                      <a:pt x="630" y="1290"/>
                      <a:pt x="780" y="1320"/>
                    </a:cubicBezTo>
                    <a:cubicBezTo>
                      <a:pt x="1379" y="1380"/>
                      <a:pt x="1919" y="1500"/>
                      <a:pt x="2518" y="1740"/>
                    </a:cubicBezTo>
                    <a:cubicBezTo>
                      <a:pt x="2878" y="1859"/>
                      <a:pt x="3238" y="1979"/>
                      <a:pt x="3657" y="2159"/>
                    </a:cubicBezTo>
                    <a:lnTo>
                      <a:pt x="4857" y="2699"/>
                    </a:lnTo>
                    <a:lnTo>
                      <a:pt x="6176" y="3298"/>
                    </a:lnTo>
                    <a:lnTo>
                      <a:pt x="7495" y="4018"/>
                    </a:lnTo>
                    <a:cubicBezTo>
                      <a:pt x="7914" y="4258"/>
                      <a:pt x="8334" y="4438"/>
                      <a:pt x="8754" y="4737"/>
                    </a:cubicBezTo>
                    <a:lnTo>
                      <a:pt x="9953" y="5517"/>
                    </a:lnTo>
                    <a:cubicBezTo>
                      <a:pt x="10792" y="5997"/>
                      <a:pt x="11452" y="6476"/>
                      <a:pt x="12051" y="6956"/>
                    </a:cubicBezTo>
                    <a:cubicBezTo>
                      <a:pt x="12651" y="7376"/>
                      <a:pt x="13131" y="7795"/>
                      <a:pt x="13430" y="8035"/>
                    </a:cubicBezTo>
                    <a:cubicBezTo>
                      <a:pt x="13730" y="8335"/>
                      <a:pt x="13910" y="8515"/>
                      <a:pt x="13910" y="8515"/>
                    </a:cubicBezTo>
                    <a:lnTo>
                      <a:pt x="14210" y="8155"/>
                    </a:lnTo>
                    <a:lnTo>
                      <a:pt x="13550" y="6716"/>
                    </a:lnTo>
                    <a:lnTo>
                      <a:pt x="12591" y="6116"/>
                    </a:lnTo>
                    <a:lnTo>
                      <a:pt x="11512" y="5457"/>
                    </a:lnTo>
                    <a:cubicBezTo>
                      <a:pt x="11152" y="5277"/>
                      <a:pt x="10792" y="5037"/>
                      <a:pt x="10373" y="4797"/>
                    </a:cubicBezTo>
                    <a:lnTo>
                      <a:pt x="9054" y="4138"/>
                    </a:lnTo>
                    <a:cubicBezTo>
                      <a:pt x="8634" y="3898"/>
                      <a:pt x="8154" y="3718"/>
                      <a:pt x="7735" y="3478"/>
                    </a:cubicBezTo>
                    <a:lnTo>
                      <a:pt x="6356" y="2819"/>
                    </a:lnTo>
                    <a:lnTo>
                      <a:pt x="5036" y="2219"/>
                    </a:lnTo>
                    <a:lnTo>
                      <a:pt x="3777" y="1680"/>
                    </a:lnTo>
                    <a:cubicBezTo>
                      <a:pt x="3418" y="1500"/>
                      <a:pt x="3058" y="1440"/>
                      <a:pt x="2638" y="1260"/>
                    </a:cubicBezTo>
                    <a:cubicBezTo>
                      <a:pt x="2099" y="1020"/>
                      <a:pt x="1559" y="780"/>
                      <a:pt x="1019" y="421"/>
                    </a:cubicBezTo>
                    <a:cubicBezTo>
                      <a:pt x="839" y="301"/>
                      <a:pt x="600" y="181"/>
                      <a:pt x="4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5" name="Google Shape;2665;p29"/>
              <p:cNvSpPr/>
              <p:nvPr/>
            </p:nvSpPr>
            <p:spPr>
              <a:xfrm>
                <a:off x="5677812" y="3637716"/>
                <a:ext cx="81572" cy="46864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3377" extrusionOk="0">
                    <a:moveTo>
                      <a:pt x="2308" y="1"/>
                    </a:moveTo>
                    <a:cubicBezTo>
                      <a:pt x="589" y="1"/>
                      <a:pt x="1" y="2705"/>
                      <a:pt x="1920" y="3254"/>
                    </a:cubicBezTo>
                    <a:cubicBezTo>
                      <a:pt x="2207" y="3330"/>
                      <a:pt x="2658" y="3376"/>
                      <a:pt x="3149" y="3376"/>
                    </a:cubicBezTo>
                    <a:cubicBezTo>
                      <a:pt x="4199" y="3376"/>
                      <a:pt x="5433" y="3166"/>
                      <a:pt x="5637" y="2594"/>
                    </a:cubicBezTo>
                    <a:cubicBezTo>
                      <a:pt x="5877" y="1695"/>
                      <a:pt x="3659" y="316"/>
                      <a:pt x="2819" y="76"/>
                    </a:cubicBezTo>
                    <a:cubicBezTo>
                      <a:pt x="2640" y="25"/>
                      <a:pt x="2469" y="1"/>
                      <a:pt x="23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6" name="Google Shape;2666;p29"/>
              <p:cNvSpPr/>
              <p:nvPr/>
            </p:nvSpPr>
            <p:spPr>
              <a:xfrm>
                <a:off x="4970344" y="4132879"/>
                <a:ext cx="1040077" cy="252293"/>
              </a:xfrm>
              <a:custGeom>
                <a:avLst/>
                <a:gdLst/>
                <a:ahLst/>
                <a:cxnLst/>
                <a:rect l="l" t="t" r="r" b="b"/>
                <a:pathLst>
                  <a:path w="74947" h="18180" extrusionOk="0">
                    <a:moveTo>
                      <a:pt x="12919" y="1"/>
                    </a:moveTo>
                    <a:cubicBezTo>
                      <a:pt x="12667" y="1"/>
                      <a:pt x="12418" y="4"/>
                      <a:pt x="12172" y="12"/>
                    </a:cubicBezTo>
                    <a:cubicBezTo>
                      <a:pt x="11552" y="52"/>
                      <a:pt x="10953" y="66"/>
                      <a:pt x="10375" y="66"/>
                    </a:cubicBezTo>
                    <a:cubicBezTo>
                      <a:pt x="9221" y="66"/>
                      <a:pt x="8155" y="12"/>
                      <a:pt x="7195" y="12"/>
                    </a:cubicBezTo>
                    <a:lnTo>
                      <a:pt x="3358" y="252"/>
                    </a:lnTo>
                    <a:cubicBezTo>
                      <a:pt x="2939" y="312"/>
                      <a:pt x="2534" y="342"/>
                      <a:pt x="2129" y="342"/>
                    </a:cubicBezTo>
                    <a:cubicBezTo>
                      <a:pt x="1724" y="342"/>
                      <a:pt x="1320" y="312"/>
                      <a:pt x="900" y="252"/>
                    </a:cubicBezTo>
                    <a:cubicBezTo>
                      <a:pt x="600" y="252"/>
                      <a:pt x="300" y="132"/>
                      <a:pt x="1" y="72"/>
                    </a:cubicBezTo>
                    <a:lnTo>
                      <a:pt x="1" y="72"/>
                    </a:lnTo>
                    <a:lnTo>
                      <a:pt x="121" y="1391"/>
                    </a:lnTo>
                    <a:cubicBezTo>
                      <a:pt x="360" y="1272"/>
                      <a:pt x="660" y="1212"/>
                      <a:pt x="960" y="1152"/>
                    </a:cubicBezTo>
                    <a:cubicBezTo>
                      <a:pt x="1739" y="972"/>
                      <a:pt x="2579" y="912"/>
                      <a:pt x="3418" y="912"/>
                    </a:cubicBezTo>
                    <a:lnTo>
                      <a:pt x="7195" y="732"/>
                    </a:lnTo>
                    <a:cubicBezTo>
                      <a:pt x="8694" y="792"/>
                      <a:pt x="10313" y="912"/>
                      <a:pt x="12112" y="972"/>
                    </a:cubicBezTo>
                    <a:cubicBezTo>
                      <a:pt x="13911" y="1032"/>
                      <a:pt x="15829" y="1272"/>
                      <a:pt x="17928" y="1451"/>
                    </a:cubicBezTo>
                    <a:cubicBezTo>
                      <a:pt x="18947" y="1631"/>
                      <a:pt x="20026" y="1691"/>
                      <a:pt x="21045" y="1811"/>
                    </a:cubicBezTo>
                    <a:lnTo>
                      <a:pt x="24343" y="2291"/>
                    </a:lnTo>
                    <a:cubicBezTo>
                      <a:pt x="25482" y="2471"/>
                      <a:pt x="26621" y="2591"/>
                      <a:pt x="27761" y="2830"/>
                    </a:cubicBezTo>
                    <a:lnTo>
                      <a:pt x="31178" y="3490"/>
                    </a:lnTo>
                    <a:cubicBezTo>
                      <a:pt x="33517" y="3850"/>
                      <a:pt x="35855" y="4449"/>
                      <a:pt x="38193" y="4989"/>
                    </a:cubicBezTo>
                    <a:lnTo>
                      <a:pt x="39992" y="5409"/>
                    </a:lnTo>
                    <a:lnTo>
                      <a:pt x="41671" y="5888"/>
                    </a:lnTo>
                    <a:lnTo>
                      <a:pt x="45148" y="6848"/>
                    </a:lnTo>
                    <a:cubicBezTo>
                      <a:pt x="47367" y="7567"/>
                      <a:pt x="49645" y="8227"/>
                      <a:pt x="51803" y="8946"/>
                    </a:cubicBezTo>
                    <a:cubicBezTo>
                      <a:pt x="53902" y="9666"/>
                      <a:pt x="56000" y="10325"/>
                      <a:pt x="57919" y="11104"/>
                    </a:cubicBezTo>
                    <a:lnTo>
                      <a:pt x="60737" y="12184"/>
                    </a:lnTo>
                    <a:lnTo>
                      <a:pt x="63315" y="13203"/>
                    </a:lnTo>
                    <a:cubicBezTo>
                      <a:pt x="64994" y="13863"/>
                      <a:pt x="66493" y="14582"/>
                      <a:pt x="67812" y="15122"/>
                    </a:cubicBezTo>
                    <a:cubicBezTo>
                      <a:pt x="69131" y="15721"/>
                      <a:pt x="70330" y="16261"/>
                      <a:pt x="71289" y="16740"/>
                    </a:cubicBezTo>
                    <a:cubicBezTo>
                      <a:pt x="72249" y="17220"/>
                      <a:pt x="72968" y="17520"/>
                      <a:pt x="73448" y="17820"/>
                    </a:cubicBezTo>
                    <a:lnTo>
                      <a:pt x="74227" y="18179"/>
                    </a:lnTo>
                    <a:lnTo>
                      <a:pt x="74947" y="17040"/>
                    </a:lnTo>
                    <a:lnTo>
                      <a:pt x="74167" y="16621"/>
                    </a:lnTo>
                    <a:cubicBezTo>
                      <a:pt x="73688" y="16381"/>
                      <a:pt x="72908" y="16021"/>
                      <a:pt x="71949" y="15541"/>
                    </a:cubicBezTo>
                    <a:cubicBezTo>
                      <a:pt x="70930" y="15062"/>
                      <a:pt x="69790" y="14522"/>
                      <a:pt x="68471" y="13863"/>
                    </a:cubicBezTo>
                    <a:cubicBezTo>
                      <a:pt x="67152" y="13263"/>
                      <a:pt x="65593" y="12603"/>
                      <a:pt x="63915" y="11884"/>
                    </a:cubicBezTo>
                    <a:lnTo>
                      <a:pt x="61277" y="10745"/>
                    </a:lnTo>
                    <a:lnTo>
                      <a:pt x="58459" y="9666"/>
                    </a:lnTo>
                    <a:cubicBezTo>
                      <a:pt x="56540" y="8946"/>
                      <a:pt x="54441" y="8227"/>
                      <a:pt x="52283" y="7447"/>
                    </a:cubicBezTo>
                    <a:cubicBezTo>
                      <a:pt x="50125" y="6668"/>
                      <a:pt x="47906" y="6008"/>
                      <a:pt x="45568" y="5349"/>
                    </a:cubicBezTo>
                    <a:lnTo>
                      <a:pt x="42090" y="4389"/>
                    </a:lnTo>
                    <a:lnTo>
                      <a:pt x="40352" y="3910"/>
                    </a:lnTo>
                    <a:lnTo>
                      <a:pt x="38553" y="3490"/>
                    </a:lnTo>
                    <a:cubicBezTo>
                      <a:pt x="36215" y="2950"/>
                      <a:pt x="33876" y="2351"/>
                      <a:pt x="31478" y="1991"/>
                    </a:cubicBezTo>
                    <a:lnTo>
                      <a:pt x="28000" y="1331"/>
                    </a:lnTo>
                    <a:cubicBezTo>
                      <a:pt x="26861" y="1152"/>
                      <a:pt x="25662" y="1032"/>
                      <a:pt x="24583" y="852"/>
                    </a:cubicBezTo>
                    <a:lnTo>
                      <a:pt x="21225" y="492"/>
                    </a:lnTo>
                    <a:cubicBezTo>
                      <a:pt x="20146" y="372"/>
                      <a:pt x="19067" y="312"/>
                      <a:pt x="18048" y="252"/>
                    </a:cubicBezTo>
                    <a:cubicBezTo>
                      <a:pt x="16236" y="149"/>
                      <a:pt x="14514" y="1"/>
                      <a:pt x="129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7" name="Google Shape;2667;p29"/>
              <p:cNvSpPr/>
              <p:nvPr/>
            </p:nvSpPr>
            <p:spPr>
              <a:xfrm>
                <a:off x="5023777" y="4137209"/>
                <a:ext cx="203028" cy="120651"/>
              </a:xfrm>
              <a:custGeom>
                <a:avLst/>
                <a:gdLst/>
                <a:ahLst/>
                <a:cxnLst/>
                <a:rect l="l" t="t" r="r" b="b"/>
                <a:pathLst>
                  <a:path w="14630" h="8694" extrusionOk="0">
                    <a:moveTo>
                      <a:pt x="14270" y="0"/>
                    </a:moveTo>
                    <a:cubicBezTo>
                      <a:pt x="14270" y="0"/>
                      <a:pt x="14090" y="60"/>
                      <a:pt x="13610" y="240"/>
                    </a:cubicBezTo>
                    <a:cubicBezTo>
                      <a:pt x="13191" y="420"/>
                      <a:pt x="12651" y="660"/>
                      <a:pt x="11932" y="1019"/>
                    </a:cubicBezTo>
                    <a:lnTo>
                      <a:pt x="10793" y="1559"/>
                    </a:lnTo>
                    <a:cubicBezTo>
                      <a:pt x="10433" y="1739"/>
                      <a:pt x="10013" y="1919"/>
                      <a:pt x="9593" y="2099"/>
                    </a:cubicBezTo>
                    <a:lnTo>
                      <a:pt x="8274" y="2818"/>
                    </a:lnTo>
                    <a:cubicBezTo>
                      <a:pt x="7855" y="2998"/>
                      <a:pt x="7435" y="3298"/>
                      <a:pt x="7015" y="3538"/>
                    </a:cubicBezTo>
                    <a:lnTo>
                      <a:pt x="5696" y="4317"/>
                    </a:lnTo>
                    <a:lnTo>
                      <a:pt x="4497" y="5037"/>
                    </a:lnTo>
                    <a:lnTo>
                      <a:pt x="3298" y="5816"/>
                    </a:lnTo>
                    <a:cubicBezTo>
                      <a:pt x="2938" y="5996"/>
                      <a:pt x="2638" y="6296"/>
                      <a:pt x="2339" y="6476"/>
                    </a:cubicBezTo>
                    <a:cubicBezTo>
                      <a:pt x="1799" y="6835"/>
                      <a:pt x="1259" y="7135"/>
                      <a:pt x="720" y="7375"/>
                    </a:cubicBezTo>
                    <a:cubicBezTo>
                      <a:pt x="480" y="7495"/>
                      <a:pt x="240" y="7555"/>
                      <a:pt x="0" y="7615"/>
                    </a:cubicBezTo>
                    <a:lnTo>
                      <a:pt x="840" y="8694"/>
                    </a:lnTo>
                    <a:cubicBezTo>
                      <a:pt x="960" y="8454"/>
                      <a:pt x="1139" y="8274"/>
                      <a:pt x="1259" y="8094"/>
                    </a:cubicBezTo>
                    <a:cubicBezTo>
                      <a:pt x="1679" y="7675"/>
                      <a:pt x="2099" y="7255"/>
                      <a:pt x="2578" y="6835"/>
                    </a:cubicBezTo>
                    <a:cubicBezTo>
                      <a:pt x="2878" y="6655"/>
                      <a:pt x="3178" y="6416"/>
                      <a:pt x="3598" y="6176"/>
                    </a:cubicBezTo>
                    <a:lnTo>
                      <a:pt x="4737" y="5456"/>
                    </a:lnTo>
                    <a:lnTo>
                      <a:pt x="5936" y="4737"/>
                    </a:lnTo>
                    <a:lnTo>
                      <a:pt x="7255" y="4077"/>
                    </a:lnTo>
                    <a:cubicBezTo>
                      <a:pt x="7675" y="3837"/>
                      <a:pt x="8154" y="3598"/>
                      <a:pt x="8574" y="3418"/>
                    </a:cubicBezTo>
                    <a:lnTo>
                      <a:pt x="9893" y="2818"/>
                    </a:lnTo>
                    <a:cubicBezTo>
                      <a:pt x="10733" y="2458"/>
                      <a:pt x="11572" y="2159"/>
                      <a:pt x="12231" y="1919"/>
                    </a:cubicBezTo>
                    <a:cubicBezTo>
                      <a:pt x="12951" y="1679"/>
                      <a:pt x="13551" y="1559"/>
                      <a:pt x="13970" y="1439"/>
                    </a:cubicBezTo>
                    <a:cubicBezTo>
                      <a:pt x="14390" y="1379"/>
                      <a:pt x="14630" y="1319"/>
                      <a:pt x="14630" y="1319"/>
                    </a:cubicBezTo>
                    <a:lnTo>
                      <a:pt x="142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8" name="Google Shape;2668;p29"/>
              <p:cNvSpPr/>
              <p:nvPr/>
            </p:nvSpPr>
            <p:spPr>
              <a:xfrm>
                <a:off x="4970344" y="4239064"/>
                <a:ext cx="77575" cy="56301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057" extrusionOk="0">
                    <a:moveTo>
                      <a:pt x="4338" y="1"/>
                    </a:moveTo>
                    <a:cubicBezTo>
                      <a:pt x="3397" y="1"/>
                      <a:pt x="1886" y="700"/>
                      <a:pt x="1332" y="1115"/>
                    </a:cubicBezTo>
                    <a:cubicBezTo>
                      <a:pt x="1" y="2209"/>
                      <a:pt x="1045" y="4057"/>
                      <a:pt x="2372" y="4057"/>
                    </a:cubicBezTo>
                    <a:cubicBezTo>
                      <a:pt x="2718" y="4057"/>
                      <a:pt x="3083" y="3931"/>
                      <a:pt x="3431" y="3633"/>
                    </a:cubicBezTo>
                    <a:cubicBezTo>
                      <a:pt x="4150" y="3094"/>
                      <a:pt x="5589" y="935"/>
                      <a:pt x="4989" y="216"/>
                    </a:cubicBezTo>
                    <a:cubicBezTo>
                      <a:pt x="4851" y="64"/>
                      <a:pt x="4620" y="1"/>
                      <a:pt x="43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9" name="Google Shape;2669;p29"/>
              <p:cNvSpPr/>
              <p:nvPr/>
            </p:nvSpPr>
            <p:spPr>
              <a:xfrm>
                <a:off x="4900617" y="4128840"/>
                <a:ext cx="80295" cy="45671"/>
              </a:xfrm>
              <a:custGeom>
                <a:avLst/>
                <a:gdLst/>
                <a:ahLst/>
                <a:cxnLst/>
                <a:rect l="l" t="t" r="r" b="b"/>
                <a:pathLst>
                  <a:path w="5786" h="3291" extrusionOk="0">
                    <a:moveTo>
                      <a:pt x="2798" y="1"/>
                    </a:moveTo>
                    <a:cubicBezTo>
                      <a:pt x="2477" y="1"/>
                      <a:pt x="2197" y="23"/>
                      <a:pt x="2009" y="64"/>
                    </a:cubicBezTo>
                    <a:cubicBezTo>
                      <a:pt x="1" y="510"/>
                      <a:pt x="483" y="3290"/>
                      <a:pt x="2249" y="3290"/>
                    </a:cubicBezTo>
                    <a:cubicBezTo>
                      <a:pt x="2382" y="3290"/>
                      <a:pt x="2522" y="3275"/>
                      <a:pt x="2668" y="3241"/>
                    </a:cubicBezTo>
                    <a:lnTo>
                      <a:pt x="2608" y="3241"/>
                    </a:lnTo>
                    <a:cubicBezTo>
                      <a:pt x="3508" y="3061"/>
                      <a:pt x="5786" y="1862"/>
                      <a:pt x="5606" y="963"/>
                    </a:cubicBezTo>
                    <a:cubicBezTo>
                      <a:pt x="5513" y="266"/>
                      <a:pt x="3907" y="1"/>
                      <a:pt x="27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0" name="Google Shape;2670;p29"/>
              <p:cNvSpPr/>
              <p:nvPr/>
            </p:nvSpPr>
            <p:spPr>
              <a:xfrm>
                <a:off x="5003625" y="3995744"/>
                <a:ext cx="180574" cy="145617"/>
              </a:xfrm>
              <a:custGeom>
                <a:avLst/>
                <a:gdLst/>
                <a:ahLst/>
                <a:cxnLst/>
                <a:rect l="l" t="t" r="r" b="b"/>
                <a:pathLst>
                  <a:path w="13012" h="10493" extrusionOk="0">
                    <a:moveTo>
                      <a:pt x="1020" y="1"/>
                    </a:moveTo>
                    <a:lnTo>
                      <a:pt x="1" y="900"/>
                    </a:lnTo>
                    <a:cubicBezTo>
                      <a:pt x="241" y="1020"/>
                      <a:pt x="421" y="1140"/>
                      <a:pt x="660" y="1320"/>
                    </a:cubicBezTo>
                    <a:cubicBezTo>
                      <a:pt x="1140" y="1619"/>
                      <a:pt x="1620" y="2039"/>
                      <a:pt x="2039" y="2519"/>
                    </a:cubicBezTo>
                    <a:cubicBezTo>
                      <a:pt x="2279" y="2759"/>
                      <a:pt x="2519" y="3058"/>
                      <a:pt x="2879" y="3358"/>
                    </a:cubicBezTo>
                    <a:lnTo>
                      <a:pt x="3838" y="4317"/>
                    </a:lnTo>
                    <a:cubicBezTo>
                      <a:pt x="4138" y="4617"/>
                      <a:pt x="4498" y="4977"/>
                      <a:pt x="4857" y="5337"/>
                    </a:cubicBezTo>
                    <a:lnTo>
                      <a:pt x="5937" y="6356"/>
                    </a:lnTo>
                    <a:cubicBezTo>
                      <a:pt x="6356" y="6656"/>
                      <a:pt x="6716" y="7015"/>
                      <a:pt x="7076" y="7315"/>
                    </a:cubicBezTo>
                    <a:cubicBezTo>
                      <a:pt x="7436" y="7675"/>
                      <a:pt x="7855" y="7975"/>
                      <a:pt x="8215" y="8275"/>
                    </a:cubicBezTo>
                    <a:cubicBezTo>
                      <a:pt x="8515" y="8574"/>
                      <a:pt x="8934" y="8814"/>
                      <a:pt x="9294" y="9114"/>
                    </a:cubicBezTo>
                    <a:lnTo>
                      <a:pt x="10254" y="9833"/>
                    </a:lnTo>
                    <a:lnTo>
                      <a:pt x="11213" y="10493"/>
                    </a:lnTo>
                    <a:lnTo>
                      <a:pt x="12772" y="10493"/>
                    </a:lnTo>
                    <a:lnTo>
                      <a:pt x="13012" y="10073"/>
                    </a:lnTo>
                    <a:cubicBezTo>
                      <a:pt x="13012" y="10073"/>
                      <a:pt x="12772" y="9953"/>
                      <a:pt x="12412" y="9774"/>
                    </a:cubicBezTo>
                    <a:cubicBezTo>
                      <a:pt x="11992" y="9594"/>
                      <a:pt x="11453" y="9354"/>
                      <a:pt x="10793" y="8934"/>
                    </a:cubicBezTo>
                    <a:cubicBezTo>
                      <a:pt x="10194" y="8574"/>
                      <a:pt x="9414" y="8155"/>
                      <a:pt x="8695" y="7615"/>
                    </a:cubicBezTo>
                    <a:lnTo>
                      <a:pt x="7496" y="6776"/>
                    </a:lnTo>
                    <a:cubicBezTo>
                      <a:pt x="7136" y="6476"/>
                      <a:pt x="6776" y="6176"/>
                      <a:pt x="6356" y="5876"/>
                    </a:cubicBezTo>
                    <a:lnTo>
                      <a:pt x="5217" y="4917"/>
                    </a:lnTo>
                    <a:lnTo>
                      <a:pt x="4198" y="3898"/>
                    </a:lnTo>
                    <a:lnTo>
                      <a:pt x="3179" y="2998"/>
                    </a:lnTo>
                    <a:cubicBezTo>
                      <a:pt x="2879" y="2699"/>
                      <a:pt x="2639" y="2399"/>
                      <a:pt x="2399" y="2099"/>
                    </a:cubicBezTo>
                    <a:cubicBezTo>
                      <a:pt x="1979" y="1679"/>
                      <a:pt x="1620" y="1140"/>
                      <a:pt x="1320" y="660"/>
                    </a:cubicBezTo>
                    <a:cubicBezTo>
                      <a:pt x="1200" y="420"/>
                      <a:pt x="1080" y="240"/>
                      <a:pt x="10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1" name="Google Shape;2671;p29"/>
              <p:cNvSpPr/>
              <p:nvPr/>
            </p:nvSpPr>
            <p:spPr>
              <a:xfrm>
                <a:off x="4959088" y="3952921"/>
                <a:ext cx="69998" cy="61255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4414" extrusionOk="0">
                    <a:moveTo>
                      <a:pt x="2288" y="1"/>
                    </a:moveTo>
                    <a:cubicBezTo>
                      <a:pt x="1092" y="1"/>
                      <a:pt x="1" y="1403"/>
                      <a:pt x="967" y="2676"/>
                    </a:cubicBezTo>
                    <a:cubicBezTo>
                      <a:pt x="1475" y="3286"/>
                      <a:pt x="3061" y="4413"/>
                      <a:pt x="3934" y="4413"/>
                    </a:cubicBezTo>
                    <a:cubicBezTo>
                      <a:pt x="4090" y="4413"/>
                      <a:pt x="4224" y="4377"/>
                      <a:pt x="4324" y="4295"/>
                    </a:cubicBezTo>
                    <a:cubicBezTo>
                      <a:pt x="5044" y="3755"/>
                      <a:pt x="4084" y="1357"/>
                      <a:pt x="3545" y="637"/>
                    </a:cubicBezTo>
                    <a:cubicBezTo>
                      <a:pt x="3176" y="188"/>
                      <a:pt x="2725" y="1"/>
                      <a:pt x="22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2" name="Google Shape;2672;p29"/>
              <p:cNvSpPr/>
              <p:nvPr/>
            </p:nvSpPr>
            <p:spPr>
              <a:xfrm>
                <a:off x="5147589" y="3989915"/>
                <a:ext cx="162270" cy="165600"/>
              </a:xfrm>
              <a:custGeom>
                <a:avLst/>
                <a:gdLst/>
                <a:ahLst/>
                <a:cxnLst/>
                <a:rect l="l" t="t" r="r" b="b"/>
                <a:pathLst>
                  <a:path w="11693" h="11933" extrusionOk="0">
                    <a:moveTo>
                      <a:pt x="1140" y="1"/>
                    </a:moveTo>
                    <a:lnTo>
                      <a:pt x="0" y="780"/>
                    </a:lnTo>
                    <a:cubicBezTo>
                      <a:pt x="240" y="900"/>
                      <a:pt x="420" y="1080"/>
                      <a:pt x="600" y="1260"/>
                    </a:cubicBezTo>
                    <a:cubicBezTo>
                      <a:pt x="1020" y="1620"/>
                      <a:pt x="1439" y="2099"/>
                      <a:pt x="1799" y="2639"/>
                    </a:cubicBezTo>
                    <a:cubicBezTo>
                      <a:pt x="2039" y="2879"/>
                      <a:pt x="2219" y="3238"/>
                      <a:pt x="2519" y="3598"/>
                    </a:cubicBezTo>
                    <a:lnTo>
                      <a:pt x="3358" y="4677"/>
                    </a:lnTo>
                    <a:lnTo>
                      <a:pt x="4257" y="5817"/>
                    </a:lnTo>
                    <a:lnTo>
                      <a:pt x="5157" y="6956"/>
                    </a:lnTo>
                    <a:cubicBezTo>
                      <a:pt x="5516" y="7376"/>
                      <a:pt x="5816" y="7735"/>
                      <a:pt x="6176" y="8095"/>
                    </a:cubicBezTo>
                    <a:lnTo>
                      <a:pt x="7135" y="9174"/>
                    </a:lnTo>
                    <a:cubicBezTo>
                      <a:pt x="7435" y="9534"/>
                      <a:pt x="7795" y="9834"/>
                      <a:pt x="8095" y="10134"/>
                    </a:cubicBezTo>
                    <a:lnTo>
                      <a:pt x="8934" y="11033"/>
                    </a:lnTo>
                    <a:lnTo>
                      <a:pt x="9773" y="11752"/>
                    </a:lnTo>
                    <a:lnTo>
                      <a:pt x="11392" y="11932"/>
                    </a:lnTo>
                    <a:lnTo>
                      <a:pt x="11692" y="11573"/>
                    </a:lnTo>
                    <a:cubicBezTo>
                      <a:pt x="11692" y="11573"/>
                      <a:pt x="11452" y="11453"/>
                      <a:pt x="11092" y="11213"/>
                    </a:cubicBezTo>
                    <a:cubicBezTo>
                      <a:pt x="10733" y="11033"/>
                      <a:pt x="10253" y="10673"/>
                      <a:pt x="9654" y="10194"/>
                    </a:cubicBezTo>
                    <a:cubicBezTo>
                      <a:pt x="9114" y="9714"/>
                      <a:pt x="8394" y="9174"/>
                      <a:pt x="7735" y="8575"/>
                    </a:cubicBezTo>
                    <a:lnTo>
                      <a:pt x="6716" y="7555"/>
                    </a:lnTo>
                    <a:cubicBezTo>
                      <a:pt x="6356" y="7256"/>
                      <a:pt x="5996" y="6836"/>
                      <a:pt x="5696" y="6476"/>
                    </a:cubicBezTo>
                    <a:lnTo>
                      <a:pt x="4677" y="5397"/>
                    </a:lnTo>
                    <a:lnTo>
                      <a:pt x="3778" y="4318"/>
                    </a:lnTo>
                    <a:lnTo>
                      <a:pt x="2938" y="3238"/>
                    </a:lnTo>
                    <a:cubicBezTo>
                      <a:pt x="2639" y="2939"/>
                      <a:pt x="2399" y="2639"/>
                      <a:pt x="2219" y="2279"/>
                    </a:cubicBezTo>
                    <a:cubicBezTo>
                      <a:pt x="1859" y="1800"/>
                      <a:pt x="1559" y="1260"/>
                      <a:pt x="1379" y="720"/>
                    </a:cubicBezTo>
                    <a:cubicBezTo>
                      <a:pt x="1260" y="480"/>
                      <a:pt x="1200" y="241"/>
                      <a:pt x="1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3" name="Google Shape;2673;p29"/>
              <p:cNvSpPr/>
              <p:nvPr/>
            </p:nvSpPr>
            <p:spPr>
              <a:xfrm>
                <a:off x="5109638" y="3943872"/>
                <a:ext cx="64211" cy="6478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4668" extrusionOk="0">
                    <a:moveTo>
                      <a:pt x="2223" y="1"/>
                    </a:moveTo>
                    <a:cubicBezTo>
                      <a:pt x="1108" y="1"/>
                      <a:pt x="0" y="1202"/>
                      <a:pt x="789" y="2488"/>
                    </a:cubicBezTo>
                    <a:cubicBezTo>
                      <a:pt x="1160" y="3178"/>
                      <a:pt x="2706" y="4667"/>
                      <a:pt x="3597" y="4667"/>
                    </a:cubicBezTo>
                    <a:cubicBezTo>
                      <a:pt x="3713" y="4667"/>
                      <a:pt x="3817" y="4642"/>
                      <a:pt x="3907" y="4587"/>
                    </a:cubicBezTo>
                    <a:cubicBezTo>
                      <a:pt x="4626" y="4107"/>
                      <a:pt x="4027" y="1589"/>
                      <a:pt x="3547" y="810"/>
                    </a:cubicBezTo>
                    <a:cubicBezTo>
                      <a:pt x="3215" y="238"/>
                      <a:pt x="2718" y="1"/>
                      <a:pt x="2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4" name="Google Shape;2674;p29"/>
              <p:cNvSpPr/>
              <p:nvPr/>
            </p:nvSpPr>
            <p:spPr>
              <a:xfrm>
                <a:off x="5288389" y="3998242"/>
                <a:ext cx="146449" cy="179741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12952" extrusionOk="0">
                    <a:moveTo>
                      <a:pt x="1200" y="0"/>
                    </a:moveTo>
                    <a:lnTo>
                      <a:pt x="1" y="600"/>
                    </a:lnTo>
                    <a:cubicBezTo>
                      <a:pt x="180" y="780"/>
                      <a:pt x="360" y="960"/>
                      <a:pt x="540" y="1140"/>
                    </a:cubicBezTo>
                    <a:cubicBezTo>
                      <a:pt x="960" y="1619"/>
                      <a:pt x="1320" y="2099"/>
                      <a:pt x="1619" y="2638"/>
                    </a:cubicBezTo>
                    <a:cubicBezTo>
                      <a:pt x="1799" y="2938"/>
                      <a:pt x="1979" y="3298"/>
                      <a:pt x="2219" y="3718"/>
                    </a:cubicBezTo>
                    <a:cubicBezTo>
                      <a:pt x="2459" y="4077"/>
                      <a:pt x="2699" y="4437"/>
                      <a:pt x="2938" y="4857"/>
                    </a:cubicBezTo>
                    <a:lnTo>
                      <a:pt x="3718" y="6056"/>
                    </a:lnTo>
                    <a:lnTo>
                      <a:pt x="4557" y="7315"/>
                    </a:lnTo>
                    <a:cubicBezTo>
                      <a:pt x="4857" y="7735"/>
                      <a:pt x="5097" y="8095"/>
                      <a:pt x="5397" y="8514"/>
                    </a:cubicBezTo>
                    <a:cubicBezTo>
                      <a:pt x="5696" y="8934"/>
                      <a:pt x="6056" y="9294"/>
                      <a:pt x="6296" y="9713"/>
                    </a:cubicBezTo>
                    <a:cubicBezTo>
                      <a:pt x="6596" y="10073"/>
                      <a:pt x="6896" y="10433"/>
                      <a:pt x="7135" y="10733"/>
                    </a:cubicBezTo>
                    <a:lnTo>
                      <a:pt x="7915" y="11692"/>
                    </a:lnTo>
                    <a:cubicBezTo>
                      <a:pt x="8155" y="12052"/>
                      <a:pt x="8454" y="12292"/>
                      <a:pt x="8634" y="12591"/>
                    </a:cubicBezTo>
                    <a:lnTo>
                      <a:pt x="10253" y="12951"/>
                    </a:lnTo>
                    <a:lnTo>
                      <a:pt x="10553" y="12591"/>
                    </a:lnTo>
                    <a:cubicBezTo>
                      <a:pt x="10553" y="12591"/>
                      <a:pt x="10313" y="12412"/>
                      <a:pt x="10013" y="12172"/>
                    </a:cubicBezTo>
                    <a:cubicBezTo>
                      <a:pt x="9654" y="11932"/>
                      <a:pt x="9234" y="11512"/>
                      <a:pt x="8694" y="10973"/>
                    </a:cubicBezTo>
                    <a:cubicBezTo>
                      <a:pt x="8155" y="10493"/>
                      <a:pt x="7555" y="9893"/>
                      <a:pt x="6956" y="9174"/>
                    </a:cubicBezTo>
                    <a:cubicBezTo>
                      <a:pt x="6656" y="8814"/>
                      <a:pt x="6296" y="8454"/>
                      <a:pt x="5996" y="8095"/>
                    </a:cubicBezTo>
                    <a:cubicBezTo>
                      <a:pt x="5696" y="7735"/>
                      <a:pt x="5397" y="7315"/>
                      <a:pt x="5097" y="6895"/>
                    </a:cubicBezTo>
                    <a:cubicBezTo>
                      <a:pt x="4797" y="6536"/>
                      <a:pt x="4497" y="6116"/>
                      <a:pt x="4198" y="5756"/>
                    </a:cubicBezTo>
                    <a:lnTo>
                      <a:pt x="3418" y="4557"/>
                    </a:lnTo>
                    <a:lnTo>
                      <a:pt x="2639" y="3418"/>
                    </a:lnTo>
                    <a:cubicBezTo>
                      <a:pt x="2459" y="3058"/>
                      <a:pt x="2219" y="2698"/>
                      <a:pt x="2039" y="2399"/>
                    </a:cubicBezTo>
                    <a:cubicBezTo>
                      <a:pt x="1739" y="1859"/>
                      <a:pt x="1559" y="1259"/>
                      <a:pt x="1380" y="720"/>
                    </a:cubicBezTo>
                    <a:cubicBezTo>
                      <a:pt x="1320" y="480"/>
                      <a:pt x="1260" y="240"/>
                      <a:pt x="1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5" name="Google Shape;2675;p29"/>
              <p:cNvSpPr/>
              <p:nvPr/>
            </p:nvSpPr>
            <p:spPr>
              <a:xfrm>
                <a:off x="5254400" y="3949604"/>
                <a:ext cx="59798" cy="66029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4758" extrusionOk="0">
                    <a:moveTo>
                      <a:pt x="2120" y="1"/>
                    </a:moveTo>
                    <a:cubicBezTo>
                      <a:pt x="1065" y="1"/>
                      <a:pt x="0" y="1016"/>
                      <a:pt x="591" y="2315"/>
                    </a:cubicBezTo>
                    <a:cubicBezTo>
                      <a:pt x="920" y="3084"/>
                      <a:pt x="2406" y="4758"/>
                      <a:pt x="3253" y="4758"/>
                    </a:cubicBezTo>
                    <a:cubicBezTo>
                      <a:pt x="3331" y="4758"/>
                      <a:pt x="3403" y="4744"/>
                      <a:pt x="3469" y="4714"/>
                    </a:cubicBezTo>
                    <a:cubicBezTo>
                      <a:pt x="4308" y="4294"/>
                      <a:pt x="3948" y="1776"/>
                      <a:pt x="3529" y="936"/>
                    </a:cubicBezTo>
                    <a:cubicBezTo>
                      <a:pt x="3220" y="278"/>
                      <a:pt x="2671" y="1"/>
                      <a:pt x="21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6" name="Google Shape;2676;p29"/>
              <p:cNvSpPr/>
              <p:nvPr/>
            </p:nvSpPr>
            <p:spPr>
              <a:xfrm>
                <a:off x="5454809" y="4039850"/>
                <a:ext cx="145630" cy="179728"/>
              </a:xfrm>
              <a:custGeom>
                <a:avLst/>
                <a:gdLst/>
                <a:ahLst/>
                <a:cxnLst/>
                <a:rect l="l" t="t" r="r" b="b"/>
                <a:pathLst>
                  <a:path w="10494" h="12951" extrusionOk="0">
                    <a:moveTo>
                      <a:pt x="1200" y="0"/>
                    </a:moveTo>
                    <a:lnTo>
                      <a:pt x="1" y="660"/>
                    </a:lnTo>
                    <a:cubicBezTo>
                      <a:pt x="181" y="780"/>
                      <a:pt x="361" y="960"/>
                      <a:pt x="541" y="1139"/>
                    </a:cubicBezTo>
                    <a:cubicBezTo>
                      <a:pt x="900" y="1619"/>
                      <a:pt x="1260" y="2099"/>
                      <a:pt x="1560" y="2638"/>
                    </a:cubicBezTo>
                    <a:cubicBezTo>
                      <a:pt x="1800" y="2938"/>
                      <a:pt x="1920" y="3358"/>
                      <a:pt x="2159" y="3718"/>
                    </a:cubicBezTo>
                    <a:lnTo>
                      <a:pt x="2939" y="4857"/>
                    </a:lnTo>
                    <a:lnTo>
                      <a:pt x="3658" y="6056"/>
                    </a:lnTo>
                    <a:lnTo>
                      <a:pt x="4558" y="7315"/>
                    </a:lnTo>
                    <a:cubicBezTo>
                      <a:pt x="4857" y="7735"/>
                      <a:pt x="5097" y="8154"/>
                      <a:pt x="5397" y="8514"/>
                    </a:cubicBezTo>
                    <a:lnTo>
                      <a:pt x="6296" y="9713"/>
                    </a:lnTo>
                    <a:cubicBezTo>
                      <a:pt x="6536" y="10073"/>
                      <a:pt x="6836" y="10433"/>
                      <a:pt x="7136" y="10733"/>
                    </a:cubicBezTo>
                    <a:lnTo>
                      <a:pt x="7855" y="11692"/>
                    </a:lnTo>
                    <a:lnTo>
                      <a:pt x="8635" y="12591"/>
                    </a:lnTo>
                    <a:lnTo>
                      <a:pt x="10194" y="12951"/>
                    </a:lnTo>
                    <a:lnTo>
                      <a:pt x="10493" y="12591"/>
                    </a:lnTo>
                    <a:cubicBezTo>
                      <a:pt x="10493" y="12591"/>
                      <a:pt x="10254" y="12411"/>
                      <a:pt x="9954" y="12172"/>
                    </a:cubicBezTo>
                    <a:cubicBezTo>
                      <a:pt x="9594" y="11932"/>
                      <a:pt x="9174" y="11512"/>
                      <a:pt x="8635" y="11032"/>
                    </a:cubicBezTo>
                    <a:cubicBezTo>
                      <a:pt x="8095" y="10493"/>
                      <a:pt x="7496" y="9893"/>
                      <a:pt x="6896" y="9174"/>
                    </a:cubicBezTo>
                    <a:lnTo>
                      <a:pt x="5937" y="8094"/>
                    </a:lnTo>
                    <a:cubicBezTo>
                      <a:pt x="5637" y="7735"/>
                      <a:pt x="5337" y="7315"/>
                      <a:pt x="5037" y="6955"/>
                    </a:cubicBezTo>
                    <a:lnTo>
                      <a:pt x="4138" y="5756"/>
                    </a:lnTo>
                    <a:cubicBezTo>
                      <a:pt x="3898" y="5276"/>
                      <a:pt x="3658" y="4917"/>
                      <a:pt x="3359" y="4557"/>
                    </a:cubicBezTo>
                    <a:lnTo>
                      <a:pt x="2639" y="3418"/>
                    </a:lnTo>
                    <a:cubicBezTo>
                      <a:pt x="2399" y="3058"/>
                      <a:pt x="2219" y="2698"/>
                      <a:pt x="2039" y="2399"/>
                    </a:cubicBezTo>
                    <a:cubicBezTo>
                      <a:pt x="1740" y="1859"/>
                      <a:pt x="1500" y="1319"/>
                      <a:pt x="1320" y="720"/>
                    </a:cubicBezTo>
                    <a:cubicBezTo>
                      <a:pt x="1260" y="480"/>
                      <a:pt x="1200" y="240"/>
                      <a:pt x="1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7" name="Google Shape;2677;p29"/>
              <p:cNvSpPr/>
              <p:nvPr/>
            </p:nvSpPr>
            <p:spPr>
              <a:xfrm>
                <a:off x="5420320" y="3990150"/>
                <a:ext cx="59465" cy="66126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765" extrusionOk="0">
                    <a:moveTo>
                      <a:pt x="2142" y="0"/>
                    </a:moveTo>
                    <a:cubicBezTo>
                      <a:pt x="1063" y="0"/>
                      <a:pt x="1" y="1050"/>
                      <a:pt x="627" y="2382"/>
                    </a:cubicBezTo>
                    <a:cubicBezTo>
                      <a:pt x="957" y="3096"/>
                      <a:pt x="2392" y="4765"/>
                      <a:pt x="3276" y="4765"/>
                    </a:cubicBezTo>
                    <a:cubicBezTo>
                      <a:pt x="3358" y="4765"/>
                      <a:pt x="3434" y="4751"/>
                      <a:pt x="3505" y="4720"/>
                    </a:cubicBezTo>
                    <a:cubicBezTo>
                      <a:pt x="4285" y="4361"/>
                      <a:pt x="3925" y="1783"/>
                      <a:pt x="3565" y="1003"/>
                    </a:cubicBezTo>
                    <a:lnTo>
                      <a:pt x="3625" y="1003"/>
                    </a:lnTo>
                    <a:cubicBezTo>
                      <a:pt x="3292" y="296"/>
                      <a:pt x="2715" y="0"/>
                      <a:pt x="2142" y="0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8" name="Google Shape;2678;p29"/>
              <p:cNvSpPr/>
              <p:nvPr/>
            </p:nvSpPr>
            <p:spPr>
              <a:xfrm>
                <a:off x="5631221" y="4085608"/>
                <a:ext cx="123163" cy="193883"/>
              </a:xfrm>
              <a:custGeom>
                <a:avLst/>
                <a:gdLst/>
                <a:ahLst/>
                <a:cxnLst/>
                <a:rect l="l" t="t" r="r" b="b"/>
                <a:pathLst>
                  <a:path w="8875" h="13971" extrusionOk="0">
                    <a:moveTo>
                      <a:pt x="1260" y="1"/>
                    </a:moveTo>
                    <a:lnTo>
                      <a:pt x="1" y="421"/>
                    </a:lnTo>
                    <a:cubicBezTo>
                      <a:pt x="181" y="600"/>
                      <a:pt x="301" y="840"/>
                      <a:pt x="420" y="1020"/>
                    </a:cubicBezTo>
                    <a:cubicBezTo>
                      <a:pt x="780" y="1500"/>
                      <a:pt x="1080" y="2039"/>
                      <a:pt x="1260" y="2639"/>
                    </a:cubicBezTo>
                    <a:cubicBezTo>
                      <a:pt x="1440" y="2999"/>
                      <a:pt x="1560" y="3358"/>
                      <a:pt x="1740" y="3778"/>
                    </a:cubicBezTo>
                    <a:lnTo>
                      <a:pt x="2279" y="4977"/>
                    </a:lnTo>
                    <a:cubicBezTo>
                      <a:pt x="2519" y="5397"/>
                      <a:pt x="2699" y="5877"/>
                      <a:pt x="2939" y="6296"/>
                    </a:cubicBezTo>
                    <a:lnTo>
                      <a:pt x="3598" y="7615"/>
                    </a:lnTo>
                    <a:cubicBezTo>
                      <a:pt x="3838" y="8095"/>
                      <a:pt x="4018" y="8515"/>
                      <a:pt x="4318" y="8994"/>
                    </a:cubicBezTo>
                    <a:cubicBezTo>
                      <a:pt x="4557" y="9414"/>
                      <a:pt x="4797" y="9834"/>
                      <a:pt x="5037" y="10254"/>
                    </a:cubicBezTo>
                    <a:cubicBezTo>
                      <a:pt x="5277" y="10673"/>
                      <a:pt x="5517" y="11033"/>
                      <a:pt x="5757" y="11393"/>
                    </a:cubicBezTo>
                    <a:lnTo>
                      <a:pt x="6416" y="12472"/>
                    </a:lnTo>
                    <a:cubicBezTo>
                      <a:pt x="6596" y="12772"/>
                      <a:pt x="6836" y="13131"/>
                      <a:pt x="7016" y="13371"/>
                    </a:cubicBezTo>
                    <a:lnTo>
                      <a:pt x="8515" y="13971"/>
                    </a:lnTo>
                    <a:lnTo>
                      <a:pt x="8874" y="13671"/>
                    </a:lnTo>
                    <a:cubicBezTo>
                      <a:pt x="8874" y="13671"/>
                      <a:pt x="8695" y="13491"/>
                      <a:pt x="8395" y="13191"/>
                    </a:cubicBezTo>
                    <a:cubicBezTo>
                      <a:pt x="8095" y="12892"/>
                      <a:pt x="7675" y="12412"/>
                      <a:pt x="7256" y="11872"/>
                    </a:cubicBezTo>
                    <a:cubicBezTo>
                      <a:pt x="6776" y="11273"/>
                      <a:pt x="6236" y="10613"/>
                      <a:pt x="5757" y="9774"/>
                    </a:cubicBezTo>
                    <a:lnTo>
                      <a:pt x="4917" y="8635"/>
                    </a:lnTo>
                    <a:cubicBezTo>
                      <a:pt x="4677" y="8215"/>
                      <a:pt x="4438" y="7795"/>
                      <a:pt x="4198" y="7316"/>
                    </a:cubicBezTo>
                    <a:lnTo>
                      <a:pt x="3418" y="6057"/>
                    </a:lnTo>
                    <a:cubicBezTo>
                      <a:pt x="3238" y="5637"/>
                      <a:pt x="2999" y="5157"/>
                      <a:pt x="2819" y="4737"/>
                    </a:cubicBezTo>
                    <a:lnTo>
                      <a:pt x="2219" y="3538"/>
                    </a:lnTo>
                    <a:cubicBezTo>
                      <a:pt x="2039" y="3179"/>
                      <a:pt x="1919" y="2819"/>
                      <a:pt x="1799" y="2459"/>
                    </a:cubicBezTo>
                    <a:cubicBezTo>
                      <a:pt x="1560" y="1860"/>
                      <a:pt x="1380" y="1260"/>
                      <a:pt x="1320" y="720"/>
                    </a:cubicBezTo>
                    <a:cubicBezTo>
                      <a:pt x="1260" y="481"/>
                      <a:pt x="1260" y="241"/>
                      <a:pt x="1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9" name="Google Shape;2679;p29"/>
              <p:cNvSpPr/>
              <p:nvPr/>
            </p:nvSpPr>
            <p:spPr>
              <a:xfrm>
                <a:off x="5604019" y="4032702"/>
                <a:ext cx="53012" cy="67459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4861" extrusionOk="0">
                    <a:moveTo>
                      <a:pt x="1991" y="1"/>
                    </a:moveTo>
                    <a:cubicBezTo>
                      <a:pt x="999" y="1"/>
                      <a:pt x="0" y="856"/>
                      <a:pt x="402" y="2134"/>
                    </a:cubicBezTo>
                    <a:cubicBezTo>
                      <a:pt x="626" y="2920"/>
                      <a:pt x="1901" y="4860"/>
                      <a:pt x="2752" y="4860"/>
                    </a:cubicBezTo>
                    <a:cubicBezTo>
                      <a:pt x="2810" y="4860"/>
                      <a:pt x="2866" y="4851"/>
                      <a:pt x="2920" y="4832"/>
                    </a:cubicBezTo>
                    <a:cubicBezTo>
                      <a:pt x="3819" y="4592"/>
                      <a:pt x="3759" y="2014"/>
                      <a:pt x="3520" y="1175"/>
                    </a:cubicBezTo>
                    <a:cubicBezTo>
                      <a:pt x="3262" y="354"/>
                      <a:pt x="2628" y="1"/>
                      <a:pt x="1991" y="1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0" name="Google Shape;2680;p29"/>
              <p:cNvSpPr/>
              <p:nvPr/>
            </p:nvSpPr>
            <p:spPr>
              <a:xfrm>
                <a:off x="5140275" y="4157180"/>
                <a:ext cx="194715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4031" h="8994" extrusionOk="0">
                    <a:moveTo>
                      <a:pt x="12351" y="0"/>
                    </a:moveTo>
                    <a:lnTo>
                      <a:pt x="11332" y="540"/>
                    </a:lnTo>
                    <a:lnTo>
                      <a:pt x="10253" y="1139"/>
                    </a:lnTo>
                    <a:cubicBezTo>
                      <a:pt x="9893" y="1379"/>
                      <a:pt x="9533" y="1559"/>
                      <a:pt x="9114" y="1859"/>
                    </a:cubicBezTo>
                    <a:lnTo>
                      <a:pt x="7855" y="2578"/>
                    </a:lnTo>
                    <a:cubicBezTo>
                      <a:pt x="7435" y="2818"/>
                      <a:pt x="7015" y="3118"/>
                      <a:pt x="6595" y="3418"/>
                    </a:cubicBezTo>
                    <a:lnTo>
                      <a:pt x="5396" y="4257"/>
                    </a:lnTo>
                    <a:lnTo>
                      <a:pt x="4197" y="5097"/>
                    </a:lnTo>
                    <a:lnTo>
                      <a:pt x="3118" y="5936"/>
                    </a:lnTo>
                    <a:cubicBezTo>
                      <a:pt x="2758" y="6176"/>
                      <a:pt x="2458" y="6476"/>
                      <a:pt x="2159" y="6655"/>
                    </a:cubicBezTo>
                    <a:cubicBezTo>
                      <a:pt x="1679" y="7075"/>
                      <a:pt x="1199" y="7375"/>
                      <a:pt x="660" y="7675"/>
                    </a:cubicBezTo>
                    <a:cubicBezTo>
                      <a:pt x="480" y="7795"/>
                      <a:pt x="240" y="7915"/>
                      <a:pt x="0" y="7974"/>
                    </a:cubicBezTo>
                    <a:lnTo>
                      <a:pt x="900" y="8994"/>
                    </a:lnTo>
                    <a:cubicBezTo>
                      <a:pt x="1020" y="8754"/>
                      <a:pt x="1139" y="8574"/>
                      <a:pt x="1259" y="8394"/>
                    </a:cubicBezTo>
                    <a:cubicBezTo>
                      <a:pt x="1619" y="7915"/>
                      <a:pt x="2039" y="7495"/>
                      <a:pt x="2518" y="7135"/>
                    </a:cubicBezTo>
                    <a:cubicBezTo>
                      <a:pt x="2758" y="6895"/>
                      <a:pt x="3058" y="6595"/>
                      <a:pt x="3418" y="6356"/>
                    </a:cubicBezTo>
                    <a:lnTo>
                      <a:pt x="4497" y="5636"/>
                    </a:lnTo>
                    <a:lnTo>
                      <a:pt x="5696" y="4797"/>
                    </a:lnTo>
                    <a:lnTo>
                      <a:pt x="6955" y="4017"/>
                    </a:lnTo>
                    <a:cubicBezTo>
                      <a:pt x="7375" y="3777"/>
                      <a:pt x="7795" y="3478"/>
                      <a:pt x="8214" y="3298"/>
                    </a:cubicBezTo>
                    <a:lnTo>
                      <a:pt x="9473" y="2638"/>
                    </a:lnTo>
                    <a:cubicBezTo>
                      <a:pt x="10313" y="2159"/>
                      <a:pt x="11092" y="1859"/>
                      <a:pt x="11752" y="1559"/>
                    </a:cubicBezTo>
                    <a:cubicBezTo>
                      <a:pt x="12351" y="1199"/>
                      <a:pt x="13011" y="1019"/>
                      <a:pt x="13371" y="900"/>
                    </a:cubicBezTo>
                    <a:cubicBezTo>
                      <a:pt x="13790" y="780"/>
                      <a:pt x="14030" y="720"/>
                      <a:pt x="14030" y="720"/>
                    </a:cubicBezTo>
                    <a:lnTo>
                      <a:pt x="13910" y="300"/>
                    </a:lnTo>
                    <a:lnTo>
                      <a:pt x="123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1" name="Google Shape;2681;p29"/>
              <p:cNvSpPr/>
              <p:nvPr/>
            </p:nvSpPr>
            <p:spPr>
              <a:xfrm>
                <a:off x="5092366" y="4264754"/>
                <a:ext cx="72038" cy="56398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4064" extrusionOk="0">
                    <a:moveTo>
                      <a:pt x="4059" y="0"/>
                    </a:moveTo>
                    <a:cubicBezTo>
                      <a:pt x="3121" y="0"/>
                      <a:pt x="1528" y="878"/>
                      <a:pt x="994" y="1363"/>
                    </a:cubicBezTo>
                    <a:cubicBezTo>
                      <a:pt x="1" y="2545"/>
                      <a:pt x="1022" y="4063"/>
                      <a:pt x="2263" y="4063"/>
                    </a:cubicBezTo>
                    <a:cubicBezTo>
                      <a:pt x="2595" y="4063"/>
                      <a:pt x="2943" y="3954"/>
                      <a:pt x="3272" y="3701"/>
                    </a:cubicBezTo>
                    <a:cubicBezTo>
                      <a:pt x="3932" y="3101"/>
                      <a:pt x="5191" y="823"/>
                      <a:pt x="4591" y="164"/>
                    </a:cubicBezTo>
                    <a:cubicBezTo>
                      <a:pt x="4465" y="49"/>
                      <a:pt x="4280" y="0"/>
                      <a:pt x="40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2" name="Google Shape;2682;p29"/>
              <p:cNvSpPr/>
              <p:nvPr/>
            </p:nvSpPr>
            <p:spPr>
              <a:xfrm>
                <a:off x="5282560" y="4188796"/>
                <a:ext cx="183905" cy="140635"/>
              </a:xfrm>
              <a:custGeom>
                <a:avLst/>
                <a:gdLst/>
                <a:ahLst/>
                <a:cxnLst/>
                <a:rect l="l" t="t" r="r" b="b"/>
                <a:pathLst>
                  <a:path w="13252" h="10134" extrusionOk="0">
                    <a:moveTo>
                      <a:pt x="11513" y="1"/>
                    </a:moveTo>
                    <a:lnTo>
                      <a:pt x="10553" y="660"/>
                    </a:lnTo>
                    <a:lnTo>
                      <a:pt x="9534" y="1320"/>
                    </a:lnTo>
                    <a:cubicBezTo>
                      <a:pt x="9174" y="1619"/>
                      <a:pt x="8815" y="1859"/>
                      <a:pt x="8455" y="2159"/>
                    </a:cubicBezTo>
                    <a:lnTo>
                      <a:pt x="7316" y="3058"/>
                    </a:lnTo>
                    <a:cubicBezTo>
                      <a:pt x="6896" y="3358"/>
                      <a:pt x="6536" y="3718"/>
                      <a:pt x="6116" y="4018"/>
                    </a:cubicBezTo>
                    <a:lnTo>
                      <a:pt x="4977" y="4977"/>
                    </a:lnTo>
                    <a:lnTo>
                      <a:pt x="3898" y="5936"/>
                    </a:lnTo>
                    <a:lnTo>
                      <a:pt x="2939" y="6836"/>
                    </a:lnTo>
                    <a:cubicBezTo>
                      <a:pt x="2579" y="7135"/>
                      <a:pt x="2339" y="7435"/>
                      <a:pt x="2039" y="7735"/>
                    </a:cubicBezTo>
                    <a:cubicBezTo>
                      <a:pt x="1620" y="8155"/>
                      <a:pt x="1140" y="8514"/>
                      <a:pt x="600" y="8874"/>
                    </a:cubicBezTo>
                    <a:cubicBezTo>
                      <a:pt x="421" y="8994"/>
                      <a:pt x="241" y="9114"/>
                      <a:pt x="1" y="9234"/>
                    </a:cubicBezTo>
                    <a:lnTo>
                      <a:pt x="960" y="10133"/>
                    </a:lnTo>
                    <a:cubicBezTo>
                      <a:pt x="1080" y="9893"/>
                      <a:pt x="1200" y="9714"/>
                      <a:pt x="1320" y="9474"/>
                    </a:cubicBezTo>
                    <a:cubicBezTo>
                      <a:pt x="1620" y="8994"/>
                      <a:pt x="1979" y="8514"/>
                      <a:pt x="2399" y="8095"/>
                    </a:cubicBezTo>
                    <a:cubicBezTo>
                      <a:pt x="2699" y="7795"/>
                      <a:pt x="2999" y="7495"/>
                      <a:pt x="3239" y="7255"/>
                    </a:cubicBezTo>
                    <a:lnTo>
                      <a:pt x="4258" y="6356"/>
                    </a:lnTo>
                    <a:lnTo>
                      <a:pt x="5337" y="5397"/>
                    </a:lnTo>
                    <a:lnTo>
                      <a:pt x="6536" y="4497"/>
                    </a:lnTo>
                    <a:cubicBezTo>
                      <a:pt x="6896" y="4138"/>
                      <a:pt x="7256" y="3838"/>
                      <a:pt x="7735" y="3598"/>
                    </a:cubicBezTo>
                    <a:lnTo>
                      <a:pt x="8874" y="2819"/>
                    </a:lnTo>
                    <a:cubicBezTo>
                      <a:pt x="9654" y="2279"/>
                      <a:pt x="10373" y="1859"/>
                      <a:pt x="11093" y="1499"/>
                    </a:cubicBezTo>
                    <a:cubicBezTo>
                      <a:pt x="11752" y="1140"/>
                      <a:pt x="12292" y="840"/>
                      <a:pt x="12652" y="720"/>
                    </a:cubicBezTo>
                    <a:lnTo>
                      <a:pt x="13251" y="480"/>
                    </a:lnTo>
                    <a:lnTo>
                      <a:pt x="13071" y="61"/>
                    </a:lnTo>
                    <a:lnTo>
                      <a:pt x="115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3" name="Google Shape;2683;p29"/>
              <p:cNvSpPr/>
              <p:nvPr/>
            </p:nvSpPr>
            <p:spPr>
              <a:xfrm>
                <a:off x="5234429" y="4312468"/>
                <a:ext cx="73107" cy="61547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435" extrusionOk="0">
                    <a:moveTo>
                      <a:pt x="4144" y="0"/>
                    </a:moveTo>
                    <a:cubicBezTo>
                      <a:pt x="3216" y="0"/>
                      <a:pt x="1640" y="1092"/>
                      <a:pt x="1190" y="1642"/>
                    </a:cubicBezTo>
                    <a:cubicBezTo>
                      <a:pt x="0" y="2876"/>
                      <a:pt x="1144" y="4435"/>
                      <a:pt x="2381" y="4435"/>
                    </a:cubicBezTo>
                    <a:cubicBezTo>
                      <a:pt x="2826" y="4435"/>
                      <a:pt x="3284" y="4233"/>
                      <a:pt x="3649" y="3741"/>
                    </a:cubicBezTo>
                    <a:cubicBezTo>
                      <a:pt x="4248" y="3081"/>
                      <a:pt x="5268" y="683"/>
                      <a:pt x="4608" y="143"/>
                    </a:cubicBezTo>
                    <a:cubicBezTo>
                      <a:pt x="4489" y="43"/>
                      <a:pt x="4329" y="0"/>
                      <a:pt x="4144" y="0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4" name="Google Shape;2684;p29"/>
              <p:cNvSpPr/>
              <p:nvPr/>
            </p:nvSpPr>
            <p:spPr>
              <a:xfrm>
                <a:off x="5428189" y="4219579"/>
                <a:ext cx="192217" cy="130657"/>
              </a:xfrm>
              <a:custGeom>
                <a:avLst/>
                <a:gdLst/>
                <a:ahLst/>
                <a:cxnLst/>
                <a:rect l="l" t="t" r="r" b="b"/>
                <a:pathLst>
                  <a:path w="13851" h="9415" extrusionOk="0">
                    <a:moveTo>
                      <a:pt x="12112" y="1"/>
                    </a:moveTo>
                    <a:lnTo>
                      <a:pt x="11152" y="541"/>
                    </a:lnTo>
                    <a:lnTo>
                      <a:pt x="10073" y="1200"/>
                    </a:lnTo>
                    <a:cubicBezTo>
                      <a:pt x="9713" y="1380"/>
                      <a:pt x="9354" y="1620"/>
                      <a:pt x="8934" y="1920"/>
                    </a:cubicBezTo>
                    <a:lnTo>
                      <a:pt x="7735" y="2759"/>
                    </a:lnTo>
                    <a:cubicBezTo>
                      <a:pt x="7315" y="2999"/>
                      <a:pt x="6895" y="3359"/>
                      <a:pt x="6476" y="3598"/>
                    </a:cubicBezTo>
                    <a:lnTo>
                      <a:pt x="5277" y="4498"/>
                    </a:lnTo>
                    <a:cubicBezTo>
                      <a:pt x="4917" y="4798"/>
                      <a:pt x="4557" y="5097"/>
                      <a:pt x="4137" y="5397"/>
                    </a:cubicBezTo>
                    <a:lnTo>
                      <a:pt x="3118" y="6237"/>
                    </a:lnTo>
                    <a:cubicBezTo>
                      <a:pt x="2758" y="6476"/>
                      <a:pt x="2459" y="6836"/>
                      <a:pt x="2159" y="7016"/>
                    </a:cubicBezTo>
                    <a:cubicBezTo>
                      <a:pt x="1739" y="7436"/>
                      <a:pt x="1199" y="7795"/>
                      <a:pt x="660" y="8095"/>
                    </a:cubicBezTo>
                    <a:cubicBezTo>
                      <a:pt x="480" y="8215"/>
                      <a:pt x="240" y="8335"/>
                      <a:pt x="0" y="8395"/>
                    </a:cubicBezTo>
                    <a:lnTo>
                      <a:pt x="960" y="9414"/>
                    </a:lnTo>
                    <a:cubicBezTo>
                      <a:pt x="1080" y="9174"/>
                      <a:pt x="1199" y="8995"/>
                      <a:pt x="1319" y="8755"/>
                    </a:cubicBezTo>
                    <a:cubicBezTo>
                      <a:pt x="1679" y="8275"/>
                      <a:pt x="2099" y="7855"/>
                      <a:pt x="2518" y="7436"/>
                    </a:cubicBezTo>
                    <a:cubicBezTo>
                      <a:pt x="2818" y="7196"/>
                      <a:pt x="3118" y="6896"/>
                      <a:pt x="3418" y="6716"/>
                    </a:cubicBezTo>
                    <a:lnTo>
                      <a:pt x="4497" y="5877"/>
                    </a:lnTo>
                    <a:lnTo>
                      <a:pt x="5636" y="4977"/>
                    </a:lnTo>
                    <a:lnTo>
                      <a:pt x="6835" y="4198"/>
                    </a:lnTo>
                    <a:cubicBezTo>
                      <a:pt x="7255" y="3898"/>
                      <a:pt x="7675" y="3598"/>
                      <a:pt x="8094" y="3359"/>
                    </a:cubicBezTo>
                    <a:lnTo>
                      <a:pt x="9354" y="2639"/>
                    </a:lnTo>
                    <a:cubicBezTo>
                      <a:pt x="10133" y="2219"/>
                      <a:pt x="10912" y="1860"/>
                      <a:pt x="11572" y="1500"/>
                    </a:cubicBezTo>
                    <a:cubicBezTo>
                      <a:pt x="12232" y="1200"/>
                      <a:pt x="12831" y="960"/>
                      <a:pt x="13251" y="840"/>
                    </a:cubicBezTo>
                    <a:cubicBezTo>
                      <a:pt x="13611" y="720"/>
                      <a:pt x="13850" y="601"/>
                      <a:pt x="13850" y="601"/>
                    </a:cubicBezTo>
                    <a:lnTo>
                      <a:pt x="13670" y="181"/>
                    </a:lnTo>
                    <a:lnTo>
                      <a:pt x="1211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5" name="Google Shape;2685;p29"/>
              <p:cNvSpPr/>
              <p:nvPr/>
            </p:nvSpPr>
            <p:spPr>
              <a:xfrm>
                <a:off x="5381099" y="4332232"/>
                <a:ext cx="72052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177" extrusionOk="0">
                    <a:moveTo>
                      <a:pt x="4053" y="1"/>
                    </a:moveTo>
                    <a:cubicBezTo>
                      <a:pt x="3153" y="1"/>
                      <a:pt x="1544" y="939"/>
                      <a:pt x="1055" y="1477"/>
                    </a:cubicBezTo>
                    <a:cubicBezTo>
                      <a:pt x="0" y="2669"/>
                      <a:pt x="1050" y="4177"/>
                      <a:pt x="2272" y="4177"/>
                    </a:cubicBezTo>
                    <a:cubicBezTo>
                      <a:pt x="2648" y="4177"/>
                      <a:pt x="3041" y="4034"/>
                      <a:pt x="3393" y="3696"/>
                    </a:cubicBezTo>
                    <a:cubicBezTo>
                      <a:pt x="3993" y="3096"/>
                      <a:pt x="5192" y="818"/>
                      <a:pt x="4532" y="158"/>
                    </a:cubicBezTo>
                    <a:cubicBezTo>
                      <a:pt x="4422" y="48"/>
                      <a:pt x="4256" y="1"/>
                      <a:pt x="4053" y="1"/>
                    </a:cubicBezTo>
                    <a:close/>
                  </a:path>
                </a:pathLst>
              </a:custGeom>
              <a:solidFill>
                <a:srgbClr val="B7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6" name="Google Shape;2686;p29"/>
              <p:cNvSpPr/>
              <p:nvPr/>
            </p:nvSpPr>
            <p:spPr>
              <a:xfrm>
                <a:off x="5570474" y="4275343"/>
                <a:ext cx="218016" cy="69068"/>
              </a:xfrm>
              <a:custGeom>
                <a:avLst/>
                <a:gdLst/>
                <a:ahLst/>
                <a:cxnLst/>
                <a:rect l="l" t="t" r="r" b="b"/>
                <a:pathLst>
                  <a:path w="15710" h="4977" extrusionOk="0">
                    <a:moveTo>
                      <a:pt x="14271" y="0"/>
                    </a:moveTo>
                    <a:lnTo>
                      <a:pt x="13131" y="180"/>
                    </a:lnTo>
                    <a:lnTo>
                      <a:pt x="11932" y="420"/>
                    </a:lnTo>
                    <a:cubicBezTo>
                      <a:pt x="11513" y="480"/>
                      <a:pt x="11033" y="600"/>
                      <a:pt x="10613" y="720"/>
                    </a:cubicBezTo>
                    <a:lnTo>
                      <a:pt x="9174" y="1079"/>
                    </a:lnTo>
                    <a:cubicBezTo>
                      <a:pt x="8695" y="1139"/>
                      <a:pt x="8215" y="1319"/>
                      <a:pt x="7735" y="1439"/>
                    </a:cubicBezTo>
                    <a:lnTo>
                      <a:pt x="6296" y="1859"/>
                    </a:lnTo>
                    <a:lnTo>
                      <a:pt x="4917" y="2338"/>
                    </a:lnTo>
                    <a:lnTo>
                      <a:pt x="3658" y="2758"/>
                    </a:lnTo>
                    <a:cubicBezTo>
                      <a:pt x="3239" y="2878"/>
                      <a:pt x="2879" y="3058"/>
                      <a:pt x="2519" y="3178"/>
                    </a:cubicBezTo>
                    <a:cubicBezTo>
                      <a:pt x="1920" y="3418"/>
                      <a:pt x="1320" y="3598"/>
                      <a:pt x="720" y="3657"/>
                    </a:cubicBezTo>
                    <a:cubicBezTo>
                      <a:pt x="481" y="3717"/>
                      <a:pt x="241" y="3717"/>
                      <a:pt x="1" y="3717"/>
                    </a:cubicBezTo>
                    <a:lnTo>
                      <a:pt x="541" y="4977"/>
                    </a:lnTo>
                    <a:cubicBezTo>
                      <a:pt x="660" y="4797"/>
                      <a:pt x="840" y="4677"/>
                      <a:pt x="1080" y="4557"/>
                    </a:cubicBezTo>
                    <a:cubicBezTo>
                      <a:pt x="1560" y="4197"/>
                      <a:pt x="2099" y="3897"/>
                      <a:pt x="2639" y="3657"/>
                    </a:cubicBezTo>
                    <a:cubicBezTo>
                      <a:pt x="2999" y="3538"/>
                      <a:pt x="3418" y="3358"/>
                      <a:pt x="3778" y="3238"/>
                    </a:cubicBezTo>
                    <a:lnTo>
                      <a:pt x="5037" y="2818"/>
                    </a:lnTo>
                    <a:lnTo>
                      <a:pt x="6416" y="2398"/>
                    </a:lnTo>
                    <a:lnTo>
                      <a:pt x="7855" y="2039"/>
                    </a:lnTo>
                    <a:cubicBezTo>
                      <a:pt x="8335" y="1979"/>
                      <a:pt x="8815" y="1799"/>
                      <a:pt x="9294" y="1739"/>
                    </a:cubicBezTo>
                    <a:lnTo>
                      <a:pt x="10733" y="1499"/>
                    </a:lnTo>
                    <a:cubicBezTo>
                      <a:pt x="11633" y="1319"/>
                      <a:pt x="12532" y="1259"/>
                      <a:pt x="13251" y="1199"/>
                    </a:cubicBezTo>
                    <a:cubicBezTo>
                      <a:pt x="13971" y="1139"/>
                      <a:pt x="14570" y="1139"/>
                      <a:pt x="14990" y="1139"/>
                    </a:cubicBezTo>
                    <a:lnTo>
                      <a:pt x="15710" y="1139"/>
                    </a:lnTo>
                    <a:lnTo>
                      <a:pt x="15710" y="660"/>
                    </a:lnTo>
                    <a:lnTo>
                      <a:pt x="142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7" name="Google Shape;2687;p29"/>
              <p:cNvSpPr/>
              <p:nvPr/>
            </p:nvSpPr>
            <p:spPr>
              <a:xfrm>
                <a:off x="5510171" y="4325938"/>
                <a:ext cx="81114" cy="49543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3570" extrusionOk="0">
                    <a:moveTo>
                      <a:pt x="4133" y="0"/>
                    </a:moveTo>
                    <a:cubicBezTo>
                      <a:pt x="3262" y="0"/>
                      <a:pt x="2198" y="231"/>
                      <a:pt x="1708" y="441"/>
                    </a:cubicBezTo>
                    <a:cubicBezTo>
                      <a:pt x="1" y="1269"/>
                      <a:pt x="838" y="3569"/>
                      <a:pt x="2370" y="3569"/>
                    </a:cubicBezTo>
                    <a:cubicBezTo>
                      <a:pt x="2614" y="3569"/>
                      <a:pt x="2875" y="3511"/>
                      <a:pt x="3147" y="3379"/>
                    </a:cubicBezTo>
                    <a:cubicBezTo>
                      <a:pt x="3926" y="3019"/>
                      <a:pt x="5845" y="1281"/>
                      <a:pt x="5425" y="441"/>
                    </a:cubicBezTo>
                    <a:cubicBezTo>
                      <a:pt x="5276" y="117"/>
                      <a:pt x="4753" y="0"/>
                      <a:pt x="41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8" name="Google Shape;2688;p29"/>
              <p:cNvSpPr/>
              <p:nvPr/>
            </p:nvSpPr>
            <p:spPr>
              <a:xfrm>
                <a:off x="4900617" y="3365819"/>
                <a:ext cx="1700729" cy="1587586"/>
              </a:xfrm>
              <a:custGeom>
                <a:avLst/>
                <a:gdLst/>
                <a:ahLst/>
                <a:cxnLst/>
                <a:rect l="l" t="t" r="r" b="b"/>
                <a:pathLst>
                  <a:path w="122553" h="114400" extrusionOk="0">
                    <a:moveTo>
                      <a:pt x="59778" y="18947"/>
                    </a:moveTo>
                    <a:lnTo>
                      <a:pt x="66972" y="39813"/>
                    </a:lnTo>
                    <a:lnTo>
                      <a:pt x="67512" y="23924"/>
                    </a:lnTo>
                    <a:cubicBezTo>
                      <a:pt x="77765" y="30999"/>
                      <a:pt x="86938" y="39453"/>
                      <a:pt x="94792" y="49106"/>
                    </a:cubicBezTo>
                    <a:lnTo>
                      <a:pt x="99409" y="66314"/>
                    </a:lnTo>
                    <a:lnTo>
                      <a:pt x="100428" y="56600"/>
                    </a:lnTo>
                    <a:cubicBezTo>
                      <a:pt x="111520" y="72489"/>
                      <a:pt x="119555" y="91795"/>
                      <a:pt x="122552" y="114399"/>
                    </a:cubicBezTo>
                    <a:lnTo>
                      <a:pt x="74527" y="60917"/>
                    </a:lnTo>
                    <a:lnTo>
                      <a:pt x="1" y="1"/>
                    </a:lnTo>
                    <a:cubicBezTo>
                      <a:pt x="19547" y="1260"/>
                      <a:pt x="40651" y="7556"/>
                      <a:pt x="59778" y="189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9" name="Google Shape;2689;p29"/>
              <p:cNvSpPr/>
              <p:nvPr/>
            </p:nvSpPr>
            <p:spPr>
              <a:xfrm>
                <a:off x="4900617" y="3365819"/>
                <a:ext cx="1700729" cy="1586753"/>
              </a:xfrm>
              <a:custGeom>
                <a:avLst/>
                <a:gdLst/>
                <a:ahLst/>
                <a:cxnLst/>
                <a:rect l="l" t="t" r="r" b="b"/>
                <a:pathLst>
                  <a:path w="122553" h="114340" extrusionOk="0">
                    <a:moveTo>
                      <a:pt x="81422" y="82142"/>
                    </a:moveTo>
                    <a:lnTo>
                      <a:pt x="66853" y="80523"/>
                    </a:lnTo>
                    <a:cubicBezTo>
                      <a:pt x="61217" y="76146"/>
                      <a:pt x="55761" y="71530"/>
                      <a:pt x="50544" y="66733"/>
                    </a:cubicBezTo>
                    <a:lnTo>
                      <a:pt x="68891" y="61877"/>
                    </a:lnTo>
                    <a:lnTo>
                      <a:pt x="42330" y="58999"/>
                    </a:lnTo>
                    <a:cubicBezTo>
                      <a:pt x="37234" y="54022"/>
                      <a:pt x="32377" y="48866"/>
                      <a:pt x="27881" y="43710"/>
                    </a:cubicBezTo>
                    <a:lnTo>
                      <a:pt x="43589" y="39992"/>
                    </a:lnTo>
                    <a:lnTo>
                      <a:pt x="22365" y="37114"/>
                    </a:lnTo>
                    <a:cubicBezTo>
                      <a:pt x="12232" y="24404"/>
                      <a:pt x="4378" y="11753"/>
                      <a:pt x="1" y="1"/>
                    </a:cubicBezTo>
                    <a:cubicBezTo>
                      <a:pt x="77705" y="39393"/>
                      <a:pt x="122552" y="114339"/>
                      <a:pt x="122552" y="114339"/>
                    </a:cubicBezTo>
                    <a:cubicBezTo>
                      <a:pt x="106064" y="107384"/>
                      <a:pt x="88617" y="96952"/>
                      <a:pt x="72129" y="845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29"/>
              <p:cNvSpPr/>
              <p:nvPr/>
            </p:nvSpPr>
            <p:spPr>
              <a:xfrm>
                <a:off x="4698418" y="4245379"/>
                <a:ext cx="1970300" cy="795458"/>
              </a:xfrm>
              <a:custGeom>
                <a:avLst/>
                <a:gdLst/>
                <a:ahLst/>
                <a:cxnLst/>
                <a:rect l="l" t="t" r="r" b="b"/>
                <a:pathLst>
                  <a:path w="141978" h="57320" extrusionOk="0">
                    <a:moveTo>
                      <a:pt x="55700" y="2339"/>
                    </a:moveTo>
                    <a:lnTo>
                      <a:pt x="69250" y="16729"/>
                    </a:lnTo>
                    <a:lnTo>
                      <a:pt x="63914" y="3598"/>
                    </a:lnTo>
                    <a:cubicBezTo>
                      <a:pt x="74826" y="5577"/>
                      <a:pt x="85439" y="9174"/>
                      <a:pt x="95391" y="14151"/>
                    </a:cubicBezTo>
                    <a:lnTo>
                      <a:pt x="105464" y="26562"/>
                    </a:lnTo>
                    <a:lnTo>
                      <a:pt x="102766" y="18168"/>
                    </a:lnTo>
                    <a:cubicBezTo>
                      <a:pt x="118775" y="27881"/>
                      <a:pt x="132265" y="41311"/>
                      <a:pt x="141978" y="57320"/>
                    </a:cubicBezTo>
                    <a:lnTo>
                      <a:pt x="87357" y="33637"/>
                    </a:lnTo>
                    <a:lnTo>
                      <a:pt x="0" y="8754"/>
                    </a:lnTo>
                    <a:cubicBezTo>
                      <a:pt x="16368" y="2579"/>
                      <a:pt x="35914" y="1"/>
                      <a:pt x="55700" y="23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29"/>
              <p:cNvSpPr/>
              <p:nvPr/>
            </p:nvSpPr>
            <p:spPr>
              <a:xfrm>
                <a:off x="4698418" y="4366873"/>
                <a:ext cx="1970300" cy="678971"/>
              </a:xfrm>
              <a:custGeom>
                <a:avLst/>
                <a:gdLst/>
                <a:ahLst/>
                <a:cxnLst/>
                <a:rect l="l" t="t" r="r" b="b"/>
                <a:pathLst>
                  <a:path w="141978" h="48926" extrusionOk="0">
                    <a:moveTo>
                      <a:pt x="96531" y="37234"/>
                    </a:moveTo>
                    <a:lnTo>
                      <a:pt x="84060" y="41311"/>
                    </a:lnTo>
                    <a:cubicBezTo>
                      <a:pt x="77824" y="39752"/>
                      <a:pt x="71709" y="37953"/>
                      <a:pt x="65653" y="35975"/>
                    </a:cubicBezTo>
                    <a:lnTo>
                      <a:pt x="78903" y="25302"/>
                    </a:lnTo>
                    <a:lnTo>
                      <a:pt x="56120" y="32677"/>
                    </a:lnTo>
                    <a:cubicBezTo>
                      <a:pt x="50124" y="30399"/>
                      <a:pt x="44248" y="28000"/>
                      <a:pt x="38732" y="25422"/>
                    </a:cubicBezTo>
                    <a:lnTo>
                      <a:pt x="50244" y="16668"/>
                    </a:lnTo>
                    <a:lnTo>
                      <a:pt x="31777" y="22065"/>
                    </a:lnTo>
                    <a:cubicBezTo>
                      <a:pt x="18887" y="15469"/>
                      <a:pt x="7795" y="7975"/>
                      <a:pt x="0" y="0"/>
                    </a:cubicBezTo>
                    <a:cubicBezTo>
                      <a:pt x="77824" y="3718"/>
                      <a:pt x="141978" y="48566"/>
                      <a:pt x="141978" y="48566"/>
                    </a:cubicBezTo>
                    <a:cubicBezTo>
                      <a:pt x="125910" y="48925"/>
                      <a:pt x="107803" y="46767"/>
                      <a:pt x="89816" y="4269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92" name="Google Shape;2692;p29"/>
            <p:cNvGrpSpPr/>
            <p:nvPr/>
          </p:nvGrpSpPr>
          <p:grpSpPr>
            <a:xfrm flipH="1">
              <a:off x="-567851" y="2007140"/>
              <a:ext cx="1491513" cy="2541477"/>
              <a:chOff x="2277925" y="238125"/>
              <a:chExt cx="3068325" cy="5228300"/>
            </a:xfrm>
          </p:grpSpPr>
          <p:sp>
            <p:nvSpPr>
              <p:cNvPr id="2693" name="Google Shape;2693;p29"/>
              <p:cNvSpPr/>
              <p:nvPr/>
            </p:nvSpPr>
            <p:spPr>
              <a:xfrm>
                <a:off x="3140225" y="238125"/>
                <a:ext cx="2206025" cy="4206925"/>
              </a:xfrm>
              <a:custGeom>
                <a:avLst/>
                <a:gdLst/>
                <a:ahLst/>
                <a:cxnLst/>
                <a:rect l="l" t="t" r="r" b="b"/>
                <a:pathLst>
                  <a:path w="88241" h="168277" extrusionOk="0">
                    <a:moveTo>
                      <a:pt x="54920" y="43534"/>
                    </a:moveTo>
                    <a:lnTo>
                      <a:pt x="54250" y="68148"/>
                    </a:lnTo>
                    <a:lnTo>
                      <a:pt x="61032" y="51822"/>
                    </a:lnTo>
                    <a:cubicBezTo>
                      <a:pt x="68901" y="63208"/>
                      <a:pt x="75180" y="75766"/>
                      <a:pt x="79617" y="88994"/>
                    </a:cubicBezTo>
                    <a:lnTo>
                      <a:pt x="77524" y="108835"/>
                    </a:lnTo>
                    <a:lnTo>
                      <a:pt x="82464" y="99040"/>
                    </a:lnTo>
                    <a:cubicBezTo>
                      <a:pt x="88157" y="121728"/>
                      <a:pt x="88240" y="145505"/>
                      <a:pt x="82715" y="168276"/>
                    </a:cubicBezTo>
                    <a:lnTo>
                      <a:pt x="55255" y="99208"/>
                    </a:lnTo>
                    <a:lnTo>
                      <a:pt x="0" y="0"/>
                    </a:lnTo>
                    <a:cubicBezTo>
                      <a:pt x="19926" y="9042"/>
                      <a:pt x="39432" y="24028"/>
                      <a:pt x="54920" y="4353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4" name="Google Shape;2694;p29"/>
              <p:cNvSpPr/>
              <p:nvPr/>
            </p:nvSpPr>
            <p:spPr>
              <a:xfrm>
                <a:off x="3136025" y="238125"/>
                <a:ext cx="2072075" cy="4204825"/>
              </a:xfrm>
              <a:custGeom>
                <a:avLst/>
                <a:gdLst/>
                <a:ahLst/>
                <a:cxnLst/>
                <a:rect l="l" t="t" r="r" b="b"/>
                <a:pathLst>
                  <a:path w="82883" h="168193" extrusionOk="0">
                    <a:moveTo>
                      <a:pt x="52744" y="118128"/>
                    </a:moveTo>
                    <a:lnTo>
                      <a:pt x="38093" y="110677"/>
                    </a:lnTo>
                    <a:cubicBezTo>
                      <a:pt x="33991" y="103812"/>
                      <a:pt x="30056" y="96864"/>
                      <a:pt x="26456" y="89747"/>
                    </a:cubicBezTo>
                    <a:lnTo>
                      <a:pt x="47637" y="91924"/>
                    </a:lnTo>
                    <a:lnTo>
                      <a:pt x="21014" y="78445"/>
                    </a:lnTo>
                    <a:cubicBezTo>
                      <a:pt x="17666" y="71162"/>
                      <a:pt x="14568" y="63878"/>
                      <a:pt x="11973" y="56678"/>
                    </a:cubicBezTo>
                    <a:lnTo>
                      <a:pt x="29889" y="59106"/>
                    </a:lnTo>
                    <a:lnTo>
                      <a:pt x="8791" y="47553"/>
                    </a:lnTo>
                    <a:cubicBezTo>
                      <a:pt x="3182" y="30390"/>
                      <a:pt x="1" y="13981"/>
                      <a:pt x="168" y="0"/>
                    </a:cubicBezTo>
                    <a:cubicBezTo>
                      <a:pt x="65721" y="71999"/>
                      <a:pt x="82883" y="168193"/>
                      <a:pt x="82883" y="168193"/>
                    </a:cubicBezTo>
                    <a:cubicBezTo>
                      <a:pt x="68316" y="154379"/>
                      <a:pt x="54251" y="136463"/>
                      <a:pt x="41944" y="1169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5" name="Google Shape;2695;p29"/>
              <p:cNvSpPr/>
              <p:nvPr/>
            </p:nvSpPr>
            <p:spPr>
              <a:xfrm>
                <a:off x="2277925" y="1822500"/>
                <a:ext cx="2955300" cy="3643925"/>
              </a:xfrm>
              <a:custGeom>
                <a:avLst/>
                <a:gdLst/>
                <a:ahLst/>
                <a:cxnLst/>
                <a:rect l="l" t="t" r="r" b="b"/>
                <a:pathLst>
                  <a:path w="118212" h="145757" extrusionOk="0">
                    <a:moveTo>
                      <a:pt x="63208" y="30307"/>
                    </a:moveTo>
                    <a:lnTo>
                      <a:pt x="67896" y="54586"/>
                    </a:lnTo>
                    <a:lnTo>
                      <a:pt x="70994" y="37088"/>
                    </a:lnTo>
                    <a:cubicBezTo>
                      <a:pt x="81208" y="46465"/>
                      <a:pt x="90082" y="57265"/>
                      <a:pt x="97366" y="69153"/>
                    </a:cubicBezTo>
                    <a:lnTo>
                      <a:pt x="99710" y="88995"/>
                    </a:lnTo>
                    <a:lnTo>
                      <a:pt x="102389" y="78362"/>
                    </a:lnTo>
                    <a:cubicBezTo>
                      <a:pt x="112937" y="99208"/>
                      <a:pt x="118212" y="122399"/>
                      <a:pt x="117877" y="145756"/>
                    </a:cubicBezTo>
                    <a:lnTo>
                      <a:pt x="75850" y="84474"/>
                    </a:lnTo>
                    <a:lnTo>
                      <a:pt x="0" y="1"/>
                    </a:lnTo>
                    <a:cubicBezTo>
                      <a:pt x="21432" y="4438"/>
                      <a:pt x="43785" y="14735"/>
                      <a:pt x="63208" y="3030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6" name="Google Shape;2696;p29"/>
              <p:cNvSpPr/>
              <p:nvPr/>
            </p:nvSpPr>
            <p:spPr>
              <a:xfrm>
                <a:off x="2277925" y="1822500"/>
                <a:ext cx="2944825" cy="3643925"/>
              </a:xfrm>
              <a:custGeom>
                <a:avLst/>
                <a:gdLst/>
                <a:ahLst/>
                <a:cxnLst/>
                <a:rect l="l" t="t" r="r" b="b"/>
                <a:pathLst>
                  <a:path w="117793" h="145757" extrusionOk="0">
                    <a:moveTo>
                      <a:pt x="77357" y="103645"/>
                    </a:moveTo>
                    <a:lnTo>
                      <a:pt x="61450" y="99627"/>
                    </a:lnTo>
                    <a:cubicBezTo>
                      <a:pt x="55924" y="93850"/>
                      <a:pt x="50566" y="87822"/>
                      <a:pt x="45543" y="81795"/>
                    </a:cubicBezTo>
                    <a:lnTo>
                      <a:pt x="66641" y="79283"/>
                    </a:lnTo>
                    <a:lnTo>
                      <a:pt x="37674" y="71999"/>
                    </a:lnTo>
                    <a:cubicBezTo>
                      <a:pt x="32734" y="65637"/>
                      <a:pt x="28213" y="59190"/>
                      <a:pt x="24027" y="52744"/>
                    </a:cubicBezTo>
                    <a:lnTo>
                      <a:pt x="42027" y="51153"/>
                    </a:lnTo>
                    <a:lnTo>
                      <a:pt x="18921" y="44539"/>
                    </a:lnTo>
                    <a:cubicBezTo>
                      <a:pt x="9711" y="28968"/>
                      <a:pt x="2930" y="13647"/>
                      <a:pt x="0" y="1"/>
                    </a:cubicBezTo>
                    <a:cubicBezTo>
                      <a:pt x="79868" y="55758"/>
                      <a:pt x="117793" y="145756"/>
                      <a:pt x="117793" y="145756"/>
                    </a:cubicBezTo>
                    <a:cubicBezTo>
                      <a:pt x="100631" y="135543"/>
                      <a:pt x="82882" y="121227"/>
                      <a:pt x="66641" y="1049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97" name="Google Shape;2697;p29"/>
            <p:cNvGrpSpPr/>
            <p:nvPr/>
          </p:nvGrpSpPr>
          <p:grpSpPr>
            <a:xfrm flipH="1">
              <a:off x="-396431" y="3430959"/>
              <a:ext cx="2454510" cy="1895037"/>
              <a:chOff x="427500" y="238125"/>
              <a:chExt cx="6763600" cy="5221925"/>
            </a:xfrm>
          </p:grpSpPr>
          <p:sp>
            <p:nvSpPr>
              <p:cNvPr id="2698" name="Google Shape;2698;p29"/>
              <p:cNvSpPr/>
              <p:nvPr/>
            </p:nvSpPr>
            <p:spPr>
              <a:xfrm>
                <a:off x="732175" y="1284175"/>
                <a:ext cx="1982625" cy="2444600"/>
              </a:xfrm>
              <a:custGeom>
                <a:avLst/>
                <a:gdLst/>
                <a:ahLst/>
                <a:cxnLst/>
                <a:rect l="l" t="t" r="r" b="b"/>
                <a:pathLst>
                  <a:path w="79305" h="97784" extrusionOk="0">
                    <a:moveTo>
                      <a:pt x="42405" y="20332"/>
                    </a:moveTo>
                    <a:lnTo>
                      <a:pt x="45606" y="36564"/>
                    </a:lnTo>
                    <a:lnTo>
                      <a:pt x="47628" y="24882"/>
                    </a:lnTo>
                    <a:cubicBezTo>
                      <a:pt x="54480" y="31172"/>
                      <a:pt x="60434" y="38417"/>
                      <a:pt x="65264" y="46393"/>
                    </a:cubicBezTo>
                    <a:lnTo>
                      <a:pt x="66892" y="59704"/>
                    </a:lnTo>
                    <a:lnTo>
                      <a:pt x="68690" y="52514"/>
                    </a:lnTo>
                    <a:cubicBezTo>
                      <a:pt x="75710" y="66556"/>
                      <a:pt x="79305" y="82057"/>
                      <a:pt x="79080" y="97783"/>
                    </a:cubicBezTo>
                    <a:lnTo>
                      <a:pt x="50886" y="56614"/>
                    </a:lnTo>
                    <a:lnTo>
                      <a:pt x="1" y="1"/>
                    </a:lnTo>
                    <a:cubicBezTo>
                      <a:pt x="14379" y="2921"/>
                      <a:pt x="29375" y="9829"/>
                      <a:pt x="42405" y="2033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29"/>
              <p:cNvSpPr/>
              <p:nvPr/>
            </p:nvSpPr>
            <p:spPr>
              <a:xfrm>
                <a:off x="732175" y="1284175"/>
                <a:ext cx="1977025" cy="2444600"/>
              </a:xfrm>
              <a:custGeom>
                <a:avLst/>
                <a:gdLst/>
                <a:ahLst/>
                <a:cxnLst/>
                <a:rect l="l" t="t" r="r" b="b"/>
                <a:pathLst>
                  <a:path w="79081" h="97784" extrusionOk="0">
                    <a:moveTo>
                      <a:pt x="51897" y="69476"/>
                    </a:moveTo>
                    <a:lnTo>
                      <a:pt x="41225" y="66780"/>
                    </a:lnTo>
                    <a:cubicBezTo>
                      <a:pt x="37518" y="62905"/>
                      <a:pt x="33924" y="58917"/>
                      <a:pt x="30554" y="54817"/>
                    </a:cubicBezTo>
                    <a:lnTo>
                      <a:pt x="44708" y="53132"/>
                    </a:lnTo>
                    <a:lnTo>
                      <a:pt x="25275" y="48190"/>
                    </a:lnTo>
                    <a:cubicBezTo>
                      <a:pt x="21961" y="43977"/>
                      <a:pt x="18928" y="39653"/>
                      <a:pt x="16120" y="35328"/>
                    </a:cubicBezTo>
                    <a:lnTo>
                      <a:pt x="28195" y="34261"/>
                    </a:lnTo>
                    <a:lnTo>
                      <a:pt x="12694" y="29824"/>
                    </a:lnTo>
                    <a:cubicBezTo>
                      <a:pt x="6516" y="19377"/>
                      <a:pt x="2023" y="9155"/>
                      <a:pt x="1" y="1"/>
                    </a:cubicBezTo>
                    <a:cubicBezTo>
                      <a:pt x="53581" y="37350"/>
                      <a:pt x="79080" y="97783"/>
                      <a:pt x="79080" y="97783"/>
                    </a:cubicBezTo>
                    <a:cubicBezTo>
                      <a:pt x="67510" y="90875"/>
                      <a:pt x="55660" y="81271"/>
                      <a:pt x="44708" y="7031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29"/>
              <p:cNvSpPr/>
              <p:nvPr/>
            </p:nvSpPr>
            <p:spPr>
              <a:xfrm>
                <a:off x="2610875" y="238125"/>
                <a:ext cx="651525" cy="3139600"/>
              </a:xfrm>
              <a:custGeom>
                <a:avLst/>
                <a:gdLst/>
                <a:ahLst/>
                <a:cxnLst/>
                <a:rect l="l" t="t" r="r" b="b"/>
                <a:pathLst>
                  <a:path w="26061" h="125584" extrusionOk="0">
                    <a:moveTo>
                      <a:pt x="3876" y="41449"/>
                    </a:moveTo>
                    <a:lnTo>
                      <a:pt x="10897" y="56445"/>
                    </a:lnTo>
                    <a:lnTo>
                      <a:pt x="2303" y="48189"/>
                    </a:lnTo>
                    <a:cubicBezTo>
                      <a:pt x="506" y="57344"/>
                      <a:pt x="1" y="66667"/>
                      <a:pt x="787" y="75991"/>
                    </a:cubicBezTo>
                    <a:lnTo>
                      <a:pt x="7302" y="87673"/>
                    </a:lnTo>
                    <a:lnTo>
                      <a:pt x="1629" y="82955"/>
                    </a:lnTo>
                    <a:cubicBezTo>
                      <a:pt x="4213" y="98400"/>
                      <a:pt x="10503" y="113059"/>
                      <a:pt x="19995" y="125584"/>
                    </a:cubicBezTo>
                    <a:lnTo>
                      <a:pt x="18423" y="75766"/>
                    </a:lnTo>
                    <a:lnTo>
                      <a:pt x="26061" y="0"/>
                    </a:lnTo>
                    <a:cubicBezTo>
                      <a:pt x="16176" y="10896"/>
                      <a:pt x="8201" y="25274"/>
                      <a:pt x="3876" y="4144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29"/>
              <p:cNvSpPr/>
              <p:nvPr/>
            </p:nvSpPr>
            <p:spPr>
              <a:xfrm>
                <a:off x="2733025" y="238125"/>
                <a:ext cx="735800" cy="3139600"/>
              </a:xfrm>
              <a:custGeom>
                <a:avLst/>
                <a:gdLst/>
                <a:ahLst/>
                <a:cxnLst/>
                <a:rect l="l" t="t" r="r" b="b"/>
                <a:pathLst>
                  <a:path w="29432" h="125584" extrusionOk="0">
                    <a:moveTo>
                      <a:pt x="20332" y="86718"/>
                    </a:moveTo>
                    <a:lnTo>
                      <a:pt x="27353" y="78237"/>
                    </a:lnTo>
                    <a:cubicBezTo>
                      <a:pt x="28083" y="72958"/>
                      <a:pt x="28589" y="67622"/>
                      <a:pt x="28926" y="62287"/>
                    </a:cubicBezTo>
                    <a:lnTo>
                      <a:pt x="16513" y="69307"/>
                    </a:lnTo>
                    <a:lnTo>
                      <a:pt x="29263" y="53862"/>
                    </a:lnTo>
                    <a:cubicBezTo>
                      <a:pt x="29431" y="48470"/>
                      <a:pt x="29319" y="43191"/>
                      <a:pt x="29038" y="38080"/>
                    </a:cubicBezTo>
                    <a:lnTo>
                      <a:pt x="18647" y="44314"/>
                    </a:lnTo>
                    <a:lnTo>
                      <a:pt x="28532" y="31621"/>
                    </a:lnTo>
                    <a:cubicBezTo>
                      <a:pt x="27409" y="19489"/>
                      <a:pt x="25050" y="8593"/>
                      <a:pt x="21175" y="0"/>
                    </a:cubicBezTo>
                    <a:cubicBezTo>
                      <a:pt x="1" y="61781"/>
                      <a:pt x="15109" y="125584"/>
                      <a:pt x="15109" y="125584"/>
                    </a:cubicBezTo>
                    <a:cubicBezTo>
                      <a:pt x="20389" y="113228"/>
                      <a:pt x="24264" y="98456"/>
                      <a:pt x="26623" y="8318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29"/>
              <p:cNvSpPr/>
              <p:nvPr/>
            </p:nvSpPr>
            <p:spPr>
              <a:xfrm>
                <a:off x="3381725" y="611600"/>
                <a:ext cx="1526300" cy="2794225"/>
              </a:xfrm>
              <a:custGeom>
                <a:avLst/>
                <a:gdLst/>
                <a:ahLst/>
                <a:cxnLst/>
                <a:rect l="l" t="t" r="r" b="b"/>
                <a:pathLst>
                  <a:path w="61052" h="111769" extrusionOk="0">
                    <a:moveTo>
                      <a:pt x="23646" y="28532"/>
                    </a:moveTo>
                    <a:lnTo>
                      <a:pt x="23815" y="45045"/>
                    </a:lnTo>
                    <a:lnTo>
                      <a:pt x="19434" y="33980"/>
                    </a:lnTo>
                    <a:cubicBezTo>
                      <a:pt x="13986" y="41563"/>
                      <a:pt x="9661" y="49875"/>
                      <a:pt x="6516" y="58637"/>
                    </a:cubicBezTo>
                    <a:lnTo>
                      <a:pt x="7639" y="72004"/>
                    </a:lnTo>
                    <a:lnTo>
                      <a:pt x="4438" y="65376"/>
                    </a:lnTo>
                    <a:cubicBezTo>
                      <a:pt x="338" y="80541"/>
                      <a:pt x="1" y="96435"/>
                      <a:pt x="3427" y="111768"/>
                    </a:cubicBezTo>
                    <a:lnTo>
                      <a:pt x="22691" y="65826"/>
                    </a:lnTo>
                    <a:lnTo>
                      <a:pt x="61052" y="1"/>
                    </a:lnTo>
                    <a:cubicBezTo>
                      <a:pt x="47572" y="5786"/>
                      <a:pt x="34261" y="15615"/>
                      <a:pt x="23646" y="2853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3" name="Google Shape;2703;p29"/>
              <p:cNvSpPr/>
              <p:nvPr/>
            </p:nvSpPr>
            <p:spPr>
              <a:xfrm>
                <a:off x="3467375" y="613000"/>
                <a:ext cx="1440650" cy="2794225"/>
              </a:xfrm>
              <a:custGeom>
                <a:avLst/>
                <a:gdLst/>
                <a:ahLst/>
                <a:cxnLst/>
                <a:rect l="l" t="t" r="r" b="b"/>
                <a:pathLst>
                  <a:path w="57626" h="111769" extrusionOk="0">
                    <a:moveTo>
                      <a:pt x="20950" y="78519"/>
                    </a:moveTo>
                    <a:lnTo>
                      <a:pt x="30835" y="73689"/>
                    </a:lnTo>
                    <a:cubicBezTo>
                      <a:pt x="33700" y="69196"/>
                      <a:pt x="36339" y="64534"/>
                      <a:pt x="38867" y="59816"/>
                    </a:cubicBezTo>
                    <a:lnTo>
                      <a:pt x="24657" y="61052"/>
                    </a:lnTo>
                    <a:lnTo>
                      <a:pt x="42686" y="52290"/>
                    </a:lnTo>
                    <a:cubicBezTo>
                      <a:pt x="45045" y="47460"/>
                      <a:pt x="47179" y="42630"/>
                      <a:pt x="49032" y="37800"/>
                    </a:cubicBezTo>
                    <a:lnTo>
                      <a:pt x="36957" y="39204"/>
                    </a:lnTo>
                    <a:lnTo>
                      <a:pt x="51223" y="31790"/>
                    </a:lnTo>
                    <a:cubicBezTo>
                      <a:pt x="55210" y="20276"/>
                      <a:pt x="57569" y="9380"/>
                      <a:pt x="57626" y="1"/>
                    </a:cubicBezTo>
                    <a:cubicBezTo>
                      <a:pt x="12750" y="47404"/>
                      <a:pt x="1" y="111768"/>
                      <a:pt x="1" y="111768"/>
                    </a:cubicBezTo>
                    <a:cubicBezTo>
                      <a:pt x="9942" y="102670"/>
                      <a:pt x="19602" y="90875"/>
                      <a:pt x="28083" y="779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4" name="Google Shape;2704;p29"/>
              <p:cNvSpPr/>
              <p:nvPr/>
            </p:nvSpPr>
            <p:spPr>
              <a:xfrm>
                <a:off x="427500" y="517525"/>
                <a:ext cx="6627400" cy="4528300"/>
              </a:xfrm>
              <a:custGeom>
                <a:avLst/>
                <a:gdLst/>
                <a:ahLst/>
                <a:cxnLst/>
                <a:rect l="l" t="t" r="r" b="b"/>
                <a:pathLst>
                  <a:path w="265096" h="181132" extrusionOk="0">
                    <a:moveTo>
                      <a:pt x="0" y="172426"/>
                    </a:moveTo>
                    <a:cubicBezTo>
                      <a:pt x="0" y="172426"/>
                      <a:pt x="6347" y="141816"/>
                      <a:pt x="34653" y="137042"/>
                    </a:cubicBezTo>
                    <a:cubicBezTo>
                      <a:pt x="42516" y="111768"/>
                      <a:pt x="60152" y="115644"/>
                      <a:pt x="69251" y="117834"/>
                    </a:cubicBezTo>
                    <a:cubicBezTo>
                      <a:pt x="78349" y="93402"/>
                      <a:pt x="90312" y="95144"/>
                      <a:pt x="98905" y="97783"/>
                    </a:cubicBezTo>
                    <a:cubicBezTo>
                      <a:pt x="111486" y="80316"/>
                      <a:pt x="135132" y="78575"/>
                      <a:pt x="144736" y="84248"/>
                    </a:cubicBezTo>
                    <a:cubicBezTo>
                      <a:pt x="152992" y="53694"/>
                      <a:pt x="186859" y="1"/>
                      <a:pt x="265096" y="22467"/>
                    </a:cubicBezTo>
                    <a:lnTo>
                      <a:pt x="265096" y="181131"/>
                    </a:lnTo>
                    <a:lnTo>
                      <a:pt x="393" y="18113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29"/>
              <p:cNvSpPr/>
              <p:nvPr/>
            </p:nvSpPr>
            <p:spPr>
              <a:xfrm>
                <a:off x="5396625" y="3256950"/>
                <a:ext cx="1218800" cy="1925075"/>
              </a:xfrm>
              <a:custGeom>
                <a:avLst/>
                <a:gdLst/>
                <a:ahLst/>
                <a:cxnLst/>
                <a:rect l="l" t="t" r="r" b="b"/>
                <a:pathLst>
                  <a:path w="48752" h="77003" extrusionOk="0">
                    <a:moveTo>
                      <a:pt x="15109" y="33924"/>
                    </a:moveTo>
                    <a:lnTo>
                      <a:pt x="12919" y="28420"/>
                    </a:lnTo>
                    <a:cubicBezTo>
                      <a:pt x="16232" y="21119"/>
                      <a:pt x="19771" y="15839"/>
                      <a:pt x="23309" y="12132"/>
                    </a:cubicBezTo>
                    <a:lnTo>
                      <a:pt x="28982" y="20276"/>
                    </a:lnTo>
                    <a:lnTo>
                      <a:pt x="28251" y="7752"/>
                    </a:lnTo>
                    <a:cubicBezTo>
                      <a:pt x="39204" y="1"/>
                      <a:pt x="48751" y="4831"/>
                      <a:pt x="48751" y="4831"/>
                    </a:cubicBezTo>
                    <a:lnTo>
                      <a:pt x="10335" y="77002"/>
                    </a:lnTo>
                    <a:cubicBezTo>
                      <a:pt x="10335" y="77002"/>
                      <a:pt x="1" y="60602"/>
                      <a:pt x="11177" y="32520"/>
                    </a:cubicBezTo>
                    <a:close/>
                  </a:path>
                </a:pathLst>
              </a:custGeom>
              <a:solidFill>
                <a:srgbClr val="769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29"/>
              <p:cNvSpPr/>
              <p:nvPr/>
            </p:nvSpPr>
            <p:spPr>
              <a:xfrm>
                <a:off x="5655000" y="3377700"/>
                <a:ext cx="1224400" cy="1842225"/>
              </a:xfrm>
              <a:custGeom>
                <a:avLst/>
                <a:gdLst/>
                <a:ahLst/>
                <a:cxnLst/>
                <a:rect l="l" t="t" r="r" b="b"/>
                <a:pathLst>
                  <a:path w="48976" h="73689" extrusionOk="0">
                    <a:moveTo>
                      <a:pt x="38416" y="1"/>
                    </a:moveTo>
                    <a:cubicBezTo>
                      <a:pt x="38416" y="1"/>
                      <a:pt x="48975" y="7078"/>
                      <a:pt x="47403" y="23028"/>
                    </a:cubicBezTo>
                    <a:lnTo>
                      <a:pt x="38473" y="25050"/>
                    </a:lnTo>
                    <a:lnTo>
                      <a:pt x="46841" y="26791"/>
                    </a:lnTo>
                    <a:cubicBezTo>
                      <a:pt x="45605" y="32576"/>
                      <a:pt x="42853" y="39372"/>
                      <a:pt x="37742" y="47179"/>
                    </a:cubicBezTo>
                    <a:lnTo>
                      <a:pt x="22297" y="48190"/>
                    </a:lnTo>
                    <a:lnTo>
                      <a:pt x="34878" y="51392"/>
                    </a:lnTo>
                    <a:cubicBezTo>
                      <a:pt x="18253" y="73689"/>
                      <a:pt x="0" y="72116"/>
                      <a:pt x="0" y="72116"/>
                    </a:cubicBezTo>
                    <a:close/>
                  </a:path>
                </a:pathLst>
              </a:custGeom>
              <a:solidFill>
                <a:srgbClr val="769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29"/>
              <p:cNvSpPr/>
              <p:nvPr/>
            </p:nvSpPr>
            <p:spPr>
              <a:xfrm>
                <a:off x="4684750" y="1760175"/>
                <a:ext cx="970250" cy="2881275"/>
              </a:xfrm>
              <a:custGeom>
                <a:avLst/>
                <a:gdLst/>
                <a:ahLst/>
                <a:cxnLst/>
                <a:rect l="l" t="t" r="r" b="b"/>
                <a:pathLst>
                  <a:path w="38810" h="115251" extrusionOk="0">
                    <a:moveTo>
                      <a:pt x="7695" y="55940"/>
                    </a:moveTo>
                    <a:lnTo>
                      <a:pt x="2247" y="49706"/>
                    </a:lnTo>
                    <a:cubicBezTo>
                      <a:pt x="3258" y="38473"/>
                      <a:pt x="5505" y="29880"/>
                      <a:pt x="8481" y="23309"/>
                    </a:cubicBezTo>
                    <a:lnTo>
                      <a:pt x="19826" y="31453"/>
                    </a:lnTo>
                    <a:lnTo>
                      <a:pt x="13087" y="15221"/>
                    </a:lnTo>
                    <a:cubicBezTo>
                      <a:pt x="23983" y="0"/>
                      <a:pt x="38810" y="1910"/>
                      <a:pt x="38810" y="1910"/>
                    </a:cubicBezTo>
                    <a:lnTo>
                      <a:pt x="21231" y="115250"/>
                    </a:lnTo>
                    <a:cubicBezTo>
                      <a:pt x="21231" y="115250"/>
                      <a:pt x="0" y="98345"/>
                      <a:pt x="1798" y="559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29"/>
              <p:cNvSpPr/>
              <p:nvPr/>
            </p:nvSpPr>
            <p:spPr>
              <a:xfrm>
                <a:off x="5215500" y="1807900"/>
                <a:ext cx="1055925" cy="2833550"/>
              </a:xfrm>
              <a:custGeom>
                <a:avLst/>
                <a:gdLst/>
                <a:ahLst/>
                <a:cxnLst/>
                <a:rect l="l" t="t" r="r" b="b"/>
                <a:pathLst>
                  <a:path w="42237" h="113342" extrusionOk="0">
                    <a:moveTo>
                      <a:pt x="17580" y="1"/>
                    </a:moveTo>
                    <a:cubicBezTo>
                      <a:pt x="17580" y="1"/>
                      <a:pt x="34879" y="4494"/>
                      <a:pt x="40158" y="26398"/>
                    </a:cubicBezTo>
                    <a:lnTo>
                      <a:pt x="29262" y="33138"/>
                    </a:lnTo>
                    <a:lnTo>
                      <a:pt x="41169" y="31622"/>
                    </a:lnTo>
                    <a:cubicBezTo>
                      <a:pt x="42236" y="39822"/>
                      <a:pt x="41731" y="50044"/>
                      <a:pt x="38529" y="62793"/>
                    </a:cubicBezTo>
                    <a:lnTo>
                      <a:pt x="18535" y="71330"/>
                    </a:lnTo>
                    <a:lnTo>
                      <a:pt x="36620" y="69757"/>
                    </a:lnTo>
                    <a:cubicBezTo>
                      <a:pt x="24881" y="106994"/>
                      <a:pt x="1" y="113341"/>
                      <a:pt x="1" y="11334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29"/>
              <p:cNvSpPr/>
              <p:nvPr/>
            </p:nvSpPr>
            <p:spPr>
              <a:xfrm>
                <a:off x="1665900" y="2282500"/>
                <a:ext cx="3003425" cy="2906550"/>
              </a:xfrm>
              <a:custGeom>
                <a:avLst/>
                <a:gdLst/>
                <a:ahLst/>
                <a:cxnLst/>
                <a:rect l="l" t="t" r="r" b="b"/>
                <a:pathLst>
                  <a:path w="120137" h="116262" extrusionOk="0">
                    <a:moveTo>
                      <a:pt x="118733" y="1"/>
                    </a:moveTo>
                    <a:cubicBezTo>
                      <a:pt x="118733" y="1"/>
                      <a:pt x="117834" y="1629"/>
                      <a:pt x="116317" y="4494"/>
                    </a:cubicBezTo>
                    <a:lnTo>
                      <a:pt x="113678" y="9773"/>
                    </a:lnTo>
                    <a:cubicBezTo>
                      <a:pt x="112667" y="11795"/>
                      <a:pt x="111768" y="14154"/>
                      <a:pt x="110645" y="16738"/>
                    </a:cubicBezTo>
                    <a:cubicBezTo>
                      <a:pt x="110139" y="18029"/>
                      <a:pt x="109578" y="19377"/>
                      <a:pt x="109016" y="20782"/>
                    </a:cubicBezTo>
                    <a:cubicBezTo>
                      <a:pt x="108398" y="22186"/>
                      <a:pt x="108005" y="23646"/>
                      <a:pt x="107443" y="25162"/>
                    </a:cubicBezTo>
                    <a:cubicBezTo>
                      <a:pt x="106489" y="28195"/>
                      <a:pt x="105309" y="31397"/>
                      <a:pt x="104467" y="34766"/>
                    </a:cubicBezTo>
                    <a:cubicBezTo>
                      <a:pt x="103624" y="38136"/>
                      <a:pt x="102557" y="41619"/>
                      <a:pt x="101883" y="45213"/>
                    </a:cubicBezTo>
                    <a:cubicBezTo>
                      <a:pt x="101153" y="48808"/>
                      <a:pt x="100311" y="52458"/>
                      <a:pt x="99861" y="56165"/>
                    </a:cubicBezTo>
                    <a:cubicBezTo>
                      <a:pt x="99580" y="58019"/>
                      <a:pt x="99300" y="59872"/>
                      <a:pt x="99019" y="61725"/>
                    </a:cubicBezTo>
                    <a:cubicBezTo>
                      <a:pt x="98738" y="63523"/>
                      <a:pt x="98626" y="65432"/>
                      <a:pt x="98401" y="67230"/>
                    </a:cubicBezTo>
                    <a:cubicBezTo>
                      <a:pt x="98345" y="67623"/>
                      <a:pt x="98289" y="68072"/>
                      <a:pt x="98289" y="68465"/>
                    </a:cubicBezTo>
                    <a:cubicBezTo>
                      <a:pt x="97839" y="67454"/>
                      <a:pt x="97446" y="66443"/>
                      <a:pt x="96997" y="65376"/>
                    </a:cubicBezTo>
                    <a:cubicBezTo>
                      <a:pt x="96323" y="63579"/>
                      <a:pt x="95593" y="61782"/>
                      <a:pt x="94806" y="59984"/>
                    </a:cubicBezTo>
                    <a:cubicBezTo>
                      <a:pt x="94020" y="58187"/>
                      <a:pt x="93178" y="56390"/>
                      <a:pt x="92335" y="54593"/>
                    </a:cubicBezTo>
                    <a:cubicBezTo>
                      <a:pt x="90763" y="50998"/>
                      <a:pt x="88909" y="47516"/>
                      <a:pt x="87112" y="44034"/>
                    </a:cubicBezTo>
                    <a:cubicBezTo>
                      <a:pt x="85371" y="40551"/>
                      <a:pt x="83349" y="37238"/>
                      <a:pt x="81496" y="33980"/>
                    </a:cubicBezTo>
                    <a:cubicBezTo>
                      <a:pt x="79642" y="30723"/>
                      <a:pt x="77620" y="27690"/>
                      <a:pt x="75767" y="24825"/>
                    </a:cubicBezTo>
                    <a:cubicBezTo>
                      <a:pt x="74812" y="23421"/>
                      <a:pt x="73913" y="22017"/>
                      <a:pt x="72959" y="20613"/>
                    </a:cubicBezTo>
                    <a:lnTo>
                      <a:pt x="70150" y="16850"/>
                    </a:lnTo>
                    <a:cubicBezTo>
                      <a:pt x="68297" y="14435"/>
                      <a:pt x="66724" y="12132"/>
                      <a:pt x="65152" y="10223"/>
                    </a:cubicBezTo>
                    <a:lnTo>
                      <a:pt x="60939" y="5336"/>
                    </a:lnTo>
                    <a:cubicBezTo>
                      <a:pt x="58637" y="2640"/>
                      <a:pt x="57232" y="1124"/>
                      <a:pt x="57232" y="1124"/>
                    </a:cubicBezTo>
                    <a:lnTo>
                      <a:pt x="56053" y="1742"/>
                    </a:lnTo>
                    <a:cubicBezTo>
                      <a:pt x="56053" y="1742"/>
                      <a:pt x="56952" y="3539"/>
                      <a:pt x="58468" y="6572"/>
                    </a:cubicBezTo>
                    <a:lnTo>
                      <a:pt x="61332" y="12020"/>
                    </a:lnTo>
                    <a:cubicBezTo>
                      <a:pt x="62400" y="14154"/>
                      <a:pt x="63579" y="16513"/>
                      <a:pt x="64871" y="19153"/>
                    </a:cubicBezTo>
                    <a:cubicBezTo>
                      <a:pt x="65489" y="20445"/>
                      <a:pt x="66163" y="21792"/>
                      <a:pt x="66837" y="23197"/>
                    </a:cubicBezTo>
                    <a:cubicBezTo>
                      <a:pt x="67567" y="24545"/>
                      <a:pt x="68185" y="26061"/>
                      <a:pt x="68859" y="27577"/>
                    </a:cubicBezTo>
                    <a:cubicBezTo>
                      <a:pt x="70263" y="30554"/>
                      <a:pt x="71835" y="33643"/>
                      <a:pt x="73239" y="36957"/>
                    </a:cubicBezTo>
                    <a:cubicBezTo>
                      <a:pt x="74587" y="40271"/>
                      <a:pt x="76272" y="43584"/>
                      <a:pt x="77620" y="47067"/>
                    </a:cubicBezTo>
                    <a:cubicBezTo>
                      <a:pt x="78912" y="50549"/>
                      <a:pt x="80541" y="54031"/>
                      <a:pt x="81833" y="57625"/>
                    </a:cubicBezTo>
                    <a:cubicBezTo>
                      <a:pt x="82563" y="59367"/>
                      <a:pt x="83237" y="61108"/>
                      <a:pt x="83967" y="62905"/>
                    </a:cubicBezTo>
                    <a:cubicBezTo>
                      <a:pt x="84585" y="64646"/>
                      <a:pt x="85259" y="66387"/>
                      <a:pt x="85876" y="68184"/>
                    </a:cubicBezTo>
                    <a:cubicBezTo>
                      <a:pt x="86382" y="69420"/>
                      <a:pt x="86831" y="70712"/>
                      <a:pt x="87280" y="71947"/>
                    </a:cubicBezTo>
                    <a:cubicBezTo>
                      <a:pt x="86269" y="70487"/>
                      <a:pt x="85259" y="69027"/>
                      <a:pt x="84135" y="67567"/>
                    </a:cubicBezTo>
                    <a:cubicBezTo>
                      <a:pt x="82956" y="65994"/>
                      <a:pt x="81776" y="64309"/>
                      <a:pt x="80541" y="62736"/>
                    </a:cubicBezTo>
                    <a:lnTo>
                      <a:pt x="76778" y="57962"/>
                    </a:lnTo>
                    <a:cubicBezTo>
                      <a:pt x="74306" y="54705"/>
                      <a:pt x="71554" y="51672"/>
                      <a:pt x="68915" y="48639"/>
                    </a:cubicBezTo>
                    <a:cubicBezTo>
                      <a:pt x="66275" y="45550"/>
                      <a:pt x="63523" y="42742"/>
                      <a:pt x="60827" y="39934"/>
                    </a:cubicBezTo>
                    <a:cubicBezTo>
                      <a:pt x="58187" y="37125"/>
                      <a:pt x="55435" y="34598"/>
                      <a:pt x="52852" y="32127"/>
                    </a:cubicBezTo>
                    <a:cubicBezTo>
                      <a:pt x="51560" y="30891"/>
                      <a:pt x="50324" y="29712"/>
                      <a:pt x="49089" y="28588"/>
                    </a:cubicBezTo>
                    <a:lnTo>
                      <a:pt x="45382" y="25443"/>
                    </a:lnTo>
                    <a:cubicBezTo>
                      <a:pt x="42967" y="23477"/>
                      <a:pt x="40832" y="21568"/>
                      <a:pt x="38811" y="20051"/>
                    </a:cubicBezTo>
                    <a:lnTo>
                      <a:pt x="33531" y="16120"/>
                    </a:lnTo>
                    <a:cubicBezTo>
                      <a:pt x="30554" y="13986"/>
                      <a:pt x="28869" y="12806"/>
                      <a:pt x="28869" y="12806"/>
                    </a:cubicBezTo>
                    <a:lnTo>
                      <a:pt x="27915" y="13649"/>
                    </a:lnTo>
                    <a:cubicBezTo>
                      <a:pt x="27915" y="13649"/>
                      <a:pt x="29206" y="15221"/>
                      <a:pt x="31509" y="17917"/>
                    </a:cubicBezTo>
                    <a:lnTo>
                      <a:pt x="35722" y="22691"/>
                    </a:lnTo>
                    <a:lnTo>
                      <a:pt x="41001" y="28925"/>
                    </a:lnTo>
                    <a:cubicBezTo>
                      <a:pt x="41956" y="30049"/>
                      <a:pt x="42967" y="31284"/>
                      <a:pt x="43978" y="32520"/>
                    </a:cubicBezTo>
                    <a:cubicBezTo>
                      <a:pt x="45045" y="33756"/>
                      <a:pt x="46056" y="35047"/>
                      <a:pt x="47123" y="36395"/>
                    </a:cubicBezTo>
                    <a:cubicBezTo>
                      <a:pt x="49201" y="39035"/>
                      <a:pt x="51560" y="41787"/>
                      <a:pt x="53806" y="44708"/>
                    </a:cubicBezTo>
                    <a:cubicBezTo>
                      <a:pt x="55997" y="47684"/>
                      <a:pt x="58468" y="50605"/>
                      <a:pt x="60715" y="53750"/>
                    </a:cubicBezTo>
                    <a:cubicBezTo>
                      <a:pt x="62961" y="56895"/>
                      <a:pt x="65376" y="59984"/>
                      <a:pt x="67623" y="63186"/>
                    </a:cubicBezTo>
                    <a:lnTo>
                      <a:pt x="70993" y="67960"/>
                    </a:lnTo>
                    <a:lnTo>
                      <a:pt x="74306" y="72790"/>
                    </a:lnTo>
                    <a:cubicBezTo>
                      <a:pt x="76497" y="75935"/>
                      <a:pt x="78519" y="79080"/>
                      <a:pt x="80485" y="82113"/>
                    </a:cubicBezTo>
                    <a:cubicBezTo>
                      <a:pt x="80765" y="82506"/>
                      <a:pt x="80990" y="82843"/>
                      <a:pt x="81215" y="83180"/>
                    </a:cubicBezTo>
                    <a:cubicBezTo>
                      <a:pt x="80653" y="82731"/>
                      <a:pt x="80148" y="82282"/>
                      <a:pt x="79586" y="81776"/>
                    </a:cubicBezTo>
                    <a:cubicBezTo>
                      <a:pt x="76609" y="79249"/>
                      <a:pt x="73520" y="76665"/>
                      <a:pt x="70206" y="74194"/>
                    </a:cubicBezTo>
                    <a:cubicBezTo>
                      <a:pt x="68578" y="72958"/>
                      <a:pt x="66949" y="71667"/>
                      <a:pt x="65320" y="70375"/>
                    </a:cubicBezTo>
                    <a:lnTo>
                      <a:pt x="60209" y="66724"/>
                    </a:lnTo>
                    <a:cubicBezTo>
                      <a:pt x="56783" y="64253"/>
                      <a:pt x="53245" y="62006"/>
                      <a:pt x="49763" y="59704"/>
                    </a:cubicBezTo>
                    <a:cubicBezTo>
                      <a:pt x="46337" y="57457"/>
                      <a:pt x="42742" y="55379"/>
                      <a:pt x="39372" y="53413"/>
                    </a:cubicBezTo>
                    <a:cubicBezTo>
                      <a:pt x="36002" y="51391"/>
                      <a:pt x="32576" y="49594"/>
                      <a:pt x="29375" y="47909"/>
                    </a:cubicBezTo>
                    <a:cubicBezTo>
                      <a:pt x="27746" y="47067"/>
                      <a:pt x="26230" y="46224"/>
                      <a:pt x="24713" y="45494"/>
                    </a:cubicBezTo>
                    <a:lnTo>
                      <a:pt x="20220" y="43360"/>
                    </a:lnTo>
                    <a:cubicBezTo>
                      <a:pt x="17300" y="42068"/>
                      <a:pt x="14716" y="40776"/>
                      <a:pt x="12301" y="39821"/>
                    </a:cubicBezTo>
                    <a:lnTo>
                      <a:pt x="6067" y="37350"/>
                    </a:lnTo>
                    <a:cubicBezTo>
                      <a:pt x="2585" y="36058"/>
                      <a:pt x="619" y="35384"/>
                      <a:pt x="619" y="35384"/>
                    </a:cubicBezTo>
                    <a:lnTo>
                      <a:pt x="1" y="36508"/>
                    </a:lnTo>
                    <a:cubicBezTo>
                      <a:pt x="1" y="36508"/>
                      <a:pt x="1742" y="37687"/>
                      <a:pt x="4775" y="39653"/>
                    </a:cubicBezTo>
                    <a:lnTo>
                      <a:pt x="10167" y="43191"/>
                    </a:lnTo>
                    <a:lnTo>
                      <a:pt x="17187" y="47909"/>
                    </a:lnTo>
                    <a:lnTo>
                      <a:pt x="21119" y="50605"/>
                    </a:lnTo>
                    <a:cubicBezTo>
                      <a:pt x="22523" y="51504"/>
                      <a:pt x="23871" y="52514"/>
                      <a:pt x="25331" y="53525"/>
                    </a:cubicBezTo>
                    <a:cubicBezTo>
                      <a:pt x="28196" y="55604"/>
                      <a:pt x="31285" y="57625"/>
                      <a:pt x="34317" y="59928"/>
                    </a:cubicBezTo>
                    <a:cubicBezTo>
                      <a:pt x="37406" y="62231"/>
                      <a:pt x="40664" y="64421"/>
                      <a:pt x="43753" y="66949"/>
                    </a:cubicBezTo>
                    <a:cubicBezTo>
                      <a:pt x="46842" y="69476"/>
                      <a:pt x="50156" y="71779"/>
                      <a:pt x="53301" y="74363"/>
                    </a:cubicBezTo>
                    <a:lnTo>
                      <a:pt x="58075" y="78126"/>
                    </a:lnTo>
                    <a:lnTo>
                      <a:pt x="62680" y="81889"/>
                    </a:lnTo>
                    <a:cubicBezTo>
                      <a:pt x="65769" y="84416"/>
                      <a:pt x="68690" y="87000"/>
                      <a:pt x="71554" y="89415"/>
                    </a:cubicBezTo>
                    <a:cubicBezTo>
                      <a:pt x="73015" y="90594"/>
                      <a:pt x="74363" y="91886"/>
                      <a:pt x="75767" y="93065"/>
                    </a:cubicBezTo>
                    <a:cubicBezTo>
                      <a:pt x="77115" y="94245"/>
                      <a:pt x="78463" y="95424"/>
                      <a:pt x="79811" y="96491"/>
                    </a:cubicBezTo>
                    <a:cubicBezTo>
                      <a:pt x="82394" y="98794"/>
                      <a:pt x="85034" y="100760"/>
                      <a:pt x="87393" y="102669"/>
                    </a:cubicBezTo>
                    <a:cubicBezTo>
                      <a:pt x="89752" y="104635"/>
                      <a:pt x="92054" y="106264"/>
                      <a:pt x="94076" y="107724"/>
                    </a:cubicBezTo>
                    <a:cubicBezTo>
                      <a:pt x="96154" y="109185"/>
                      <a:pt x="98008" y="110420"/>
                      <a:pt x="99524" y="111431"/>
                    </a:cubicBezTo>
                    <a:cubicBezTo>
                      <a:pt x="100760" y="112217"/>
                      <a:pt x="101771" y="112835"/>
                      <a:pt x="102613" y="113341"/>
                    </a:cubicBezTo>
                    <a:cubicBezTo>
                      <a:pt x="102838" y="113959"/>
                      <a:pt x="103119" y="114520"/>
                      <a:pt x="103343" y="114969"/>
                    </a:cubicBezTo>
                    <a:cubicBezTo>
                      <a:pt x="103568" y="115419"/>
                      <a:pt x="103793" y="115812"/>
                      <a:pt x="104017" y="116261"/>
                    </a:cubicBezTo>
                    <a:lnTo>
                      <a:pt x="105422" y="116205"/>
                    </a:lnTo>
                    <a:cubicBezTo>
                      <a:pt x="105422" y="116205"/>
                      <a:pt x="105590" y="115756"/>
                      <a:pt x="105815" y="114857"/>
                    </a:cubicBezTo>
                    <a:cubicBezTo>
                      <a:pt x="106039" y="114015"/>
                      <a:pt x="106376" y="112779"/>
                      <a:pt x="106713" y="111150"/>
                    </a:cubicBezTo>
                    <a:cubicBezTo>
                      <a:pt x="107050" y="109522"/>
                      <a:pt x="107387" y="107556"/>
                      <a:pt x="107724" y="105365"/>
                    </a:cubicBezTo>
                    <a:cubicBezTo>
                      <a:pt x="108117" y="103119"/>
                      <a:pt x="108398" y="100648"/>
                      <a:pt x="108679" y="97895"/>
                    </a:cubicBezTo>
                    <a:cubicBezTo>
                      <a:pt x="108904" y="95200"/>
                      <a:pt x="109241" y="92279"/>
                      <a:pt x="109353" y="89134"/>
                    </a:cubicBezTo>
                    <a:cubicBezTo>
                      <a:pt x="109409" y="87561"/>
                      <a:pt x="109465" y="85989"/>
                      <a:pt x="109522" y="84360"/>
                    </a:cubicBezTo>
                    <a:cubicBezTo>
                      <a:pt x="109634" y="82731"/>
                      <a:pt x="109522" y="81046"/>
                      <a:pt x="109690" y="79305"/>
                    </a:cubicBezTo>
                    <a:cubicBezTo>
                      <a:pt x="109859" y="75935"/>
                      <a:pt x="109971" y="72397"/>
                      <a:pt x="110252" y="68858"/>
                    </a:cubicBezTo>
                    <a:cubicBezTo>
                      <a:pt x="110364" y="67061"/>
                      <a:pt x="110476" y="65264"/>
                      <a:pt x="110589" y="63467"/>
                    </a:cubicBezTo>
                    <a:lnTo>
                      <a:pt x="111094" y="58075"/>
                    </a:lnTo>
                    <a:cubicBezTo>
                      <a:pt x="111319" y="54424"/>
                      <a:pt x="111768" y="50830"/>
                      <a:pt x="112217" y="47291"/>
                    </a:cubicBezTo>
                    <a:cubicBezTo>
                      <a:pt x="112611" y="43753"/>
                      <a:pt x="113116" y="40271"/>
                      <a:pt x="113509" y="36901"/>
                    </a:cubicBezTo>
                    <a:cubicBezTo>
                      <a:pt x="113959" y="33531"/>
                      <a:pt x="114576" y="30273"/>
                      <a:pt x="115026" y="27184"/>
                    </a:cubicBezTo>
                    <a:cubicBezTo>
                      <a:pt x="115306" y="25668"/>
                      <a:pt x="115475" y="24151"/>
                      <a:pt x="115756" y="22691"/>
                    </a:cubicBezTo>
                    <a:cubicBezTo>
                      <a:pt x="115980" y="21231"/>
                      <a:pt x="116261" y="19883"/>
                      <a:pt x="116542" y="18479"/>
                    </a:cubicBezTo>
                    <a:cubicBezTo>
                      <a:pt x="117048" y="15783"/>
                      <a:pt x="117497" y="13312"/>
                      <a:pt x="117946" y="11121"/>
                    </a:cubicBezTo>
                    <a:cubicBezTo>
                      <a:pt x="118396" y="8931"/>
                      <a:pt x="118845" y="7077"/>
                      <a:pt x="119182" y="5505"/>
                    </a:cubicBezTo>
                    <a:cubicBezTo>
                      <a:pt x="119800" y="2360"/>
                      <a:pt x="120137" y="562"/>
                      <a:pt x="120137" y="562"/>
                    </a:cubicBezTo>
                    <a:lnTo>
                      <a:pt x="118733" y="1"/>
                    </a:ln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29"/>
              <p:cNvSpPr/>
              <p:nvPr/>
            </p:nvSpPr>
            <p:spPr>
              <a:xfrm>
                <a:off x="2587000" y="2321825"/>
                <a:ext cx="1729900" cy="2813875"/>
              </a:xfrm>
              <a:custGeom>
                <a:avLst/>
                <a:gdLst/>
                <a:ahLst/>
                <a:cxnLst/>
                <a:rect l="l" t="t" r="r" b="b"/>
                <a:pathLst>
                  <a:path w="69196" h="112555" extrusionOk="0">
                    <a:moveTo>
                      <a:pt x="67791" y="112554"/>
                    </a:moveTo>
                    <a:lnTo>
                      <a:pt x="66836" y="111375"/>
                    </a:lnTo>
                    <a:cubicBezTo>
                      <a:pt x="66219" y="110588"/>
                      <a:pt x="65320" y="109409"/>
                      <a:pt x="64253" y="107892"/>
                    </a:cubicBezTo>
                    <a:cubicBezTo>
                      <a:pt x="63186" y="106376"/>
                      <a:pt x="61950" y="104522"/>
                      <a:pt x="60602" y="102444"/>
                    </a:cubicBezTo>
                    <a:cubicBezTo>
                      <a:pt x="59198" y="100310"/>
                      <a:pt x="57794" y="97895"/>
                      <a:pt x="56221" y="95255"/>
                    </a:cubicBezTo>
                    <a:cubicBezTo>
                      <a:pt x="54761" y="92559"/>
                      <a:pt x="53076" y="89751"/>
                      <a:pt x="51504" y="86606"/>
                    </a:cubicBezTo>
                    <a:cubicBezTo>
                      <a:pt x="50717" y="85090"/>
                      <a:pt x="49931" y="83461"/>
                      <a:pt x="49089" y="81888"/>
                    </a:cubicBezTo>
                    <a:cubicBezTo>
                      <a:pt x="48246" y="80259"/>
                      <a:pt x="47516" y="78518"/>
                      <a:pt x="46617" y="76833"/>
                    </a:cubicBezTo>
                    <a:cubicBezTo>
                      <a:pt x="44820" y="73520"/>
                      <a:pt x="43079" y="69981"/>
                      <a:pt x="41169" y="66499"/>
                    </a:cubicBezTo>
                    <a:lnTo>
                      <a:pt x="38361" y="61163"/>
                    </a:lnTo>
                    <a:cubicBezTo>
                      <a:pt x="37406" y="59422"/>
                      <a:pt x="36395" y="57625"/>
                      <a:pt x="35384" y="55884"/>
                    </a:cubicBezTo>
                    <a:cubicBezTo>
                      <a:pt x="33475" y="52346"/>
                      <a:pt x="31341" y="48863"/>
                      <a:pt x="29319" y="45437"/>
                    </a:cubicBezTo>
                    <a:cubicBezTo>
                      <a:pt x="27297" y="42011"/>
                      <a:pt x="25162" y="38698"/>
                      <a:pt x="23197" y="35384"/>
                    </a:cubicBezTo>
                    <a:cubicBezTo>
                      <a:pt x="21231" y="32126"/>
                      <a:pt x="19153" y="29093"/>
                      <a:pt x="17243" y="26173"/>
                    </a:cubicBezTo>
                    <a:cubicBezTo>
                      <a:pt x="16288" y="24656"/>
                      <a:pt x="15390" y="23196"/>
                      <a:pt x="14491" y="21848"/>
                    </a:cubicBezTo>
                    <a:lnTo>
                      <a:pt x="11795" y="17917"/>
                    </a:lnTo>
                    <a:lnTo>
                      <a:pt x="7021" y="11008"/>
                    </a:lnTo>
                    <a:lnTo>
                      <a:pt x="3202" y="5729"/>
                    </a:lnTo>
                    <a:cubicBezTo>
                      <a:pt x="1124" y="2752"/>
                      <a:pt x="1" y="1011"/>
                      <a:pt x="1" y="1011"/>
                    </a:cubicBezTo>
                    <a:lnTo>
                      <a:pt x="1012" y="0"/>
                    </a:lnTo>
                    <a:cubicBezTo>
                      <a:pt x="1012" y="0"/>
                      <a:pt x="2641" y="1348"/>
                      <a:pt x="5393" y="3707"/>
                    </a:cubicBezTo>
                    <a:lnTo>
                      <a:pt x="10279" y="8088"/>
                    </a:lnTo>
                    <a:cubicBezTo>
                      <a:pt x="12188" y="9773"/>
                      <a:pt x="14154" y="11851"/>
                      <a:pt x="16401" y="14098"/>
                    </a:cubicBezTo>
                    <a:cubicBezTo>
                      <a:pt x="17468" y="15221"/>
                      <a:pt x="18647" y="16344"/>
                      <a:pt x="19827" y="17580"/>
                    </a:cubicBezTo>
                    <a:cubicBezTo>
                      <a:pt x="21006" y="18815"/>
                      <a:pt x="22073" y="20163"/>
                      <a:pt x="23309" y="21511"/>
                    </a:cubicBezTo>
                    <a:cubicBezTo>
                      <a:pt x="25668" y="24207"/>
                      <a:pt x="28252" y="27015"/>
                      <a:pt x="30610" y="30104"/>
                    </a:cubicBezTo>
                    <a:cubicBezTo>
                      <a:pt x="32969" y="33250"/>
                      <a:pt x="35609" y="36395"/>
                      <a:pt x="37968" y="39765"/>
                    </a:cubicBezTo>
                    <a:cubicBezTo>
                      <a:pt x="40271" y="43135"/>
                      <a:pt x="42798" y="46561"/>
                      <a:pt x="44989" y="50043"/>
                    </a:cubicBezTo>
                    <a:cubicBezTo>
                      <a:pt x="46112" y="51784"/>
                      <a:pt x="47235" y="53581"/>
                      <a:pt x="48358" y="55322"/>
                    </a:cubicBezTo>
                    <a:cubicBezTo>
                      <a:pt x="49425" y="57120"/>
                      <a:pt x="50493" y="58917"/>
                      <a:pt x="51504" y="60714"/>
                    </a:cubicBezTo>
                    <a:cubicBezTo>
                      <a:pt x="53638" y="64196"/>
                      <a:pt x="55491" y="67847"/>
                      <a:pt x="57345" y="71329"/>
                    </a:cubicBezTo>
                    <a:cubicBezTo>
                      <a:pt x="59198" y="74811"/>
                      <a:pt x="60827" y="78237"/>
                      <a:pt x="62231" y="81551"/>
                    </a:cubicBezTo>
                    <a:cubicBezTo>
                      <a:pt x="63635" y="84809"/>
                      <a:pt x="64815" y="88066"/>
                      <a:pt x="65769" y="91099"/>
                    </a:cubicBezTo>
                    <a:cubicBezTo>
                      <a:pt x="66612" y="93851"/>
                      <a:pt x="67342" y="96603"/>
                      <a:pt x="67904" y="99468"/>
                    </a:cubicBezTo>
                    <a:cubicBezTo>
                      <a:pt x="68409" y="101995"/>
                      <a:pt x="68746" y="104242"/>
                      <a:pt x="68915" y="106095"/>
                    </a:cubicBezTo>
                    <a:cubicBezTo>
                      <a:pt x="69083" y="107555"/>
                      <a:pt x="69139" y="109072"/>
                      <a:pt x="69139" y="110532"/>
                    </a:cubicBezTo>
                    <a:cubicBezTo>
                      <a:pt x="69195" y="111038"/>
                      <a:pt x="69139" y="111599"/>
                      <a:pt x="69139" y="11210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29"/>
              <p:cNvSpPr/>
              <p:nvPr/>
            </p:nvSpPr>
            <p:spPr>
              <a:xfrm>
                <a:off x="2587000" y="2334450"/>
                <a:ext cx="1710250" cy="2801250"/>
              </a:xfrm>
              <a:custGeom>
                <a:avLst/>
                <a:gdLst/>
                <a:ahLst/>
                <a:cxnLst/>
                <a:rect l="l" t="t" r="r" b="b"/>
                <a:pathLst>
                  <a:path w="68410" h="112050" extrusionOk="0">
                    <a:moveTo>
                      <a:pt x="1" y="506"/>
                    </a:moveTo>
                    <a:cubicBezTo>
                      <a:pt x="1" y="506"/>
                      <a:pt x="1124" y="2247"/>
                      <a:pt x="3202" y="5224"/>
                    </a:cubicBezTo>
                    <a:lnTo>
                      <a:pt x="6965" y="10503"/>
                    </a:lnTo>
                    <a:lnTo>
                      <a:pt x="11739" y="17412"/>
                    </a:lnTo>
                    <a:lnTo>
                      <a:pt x="14435" y="21343"/>
                    </a:lnTo>
                    <a:cubicBezTo>
                      <a:pt x="15334" y="22747"/>
                      <a:pt x="16232" y="24151"/>
                      <a:pt x="17187" y="25668"/>
                    </a:cubicBezTo>
                    <a:cubicBezTo>
                      <a:pt x="19097" y="28588"/>
                      <a:pt x="21175" y="31621"/>
                      <a:pt x="23141" y="34879"/>
                    </a:cubicBezTo>
                    <a:cubicBezTo>
                      <a:pt x="25106" y="38193"/>
                      <a:pt x="27297" y="41450"/>
                      <a:pt x="29262" y="44932"/>
                    </a:cubicBezTo>
                    <a:cubicBezTo>
                      <a:pt x="31228" y="48415"/>
                      <a:pt x="33362" y="51841"/>
                      <a:pt x="35328" y="55379"/>
                    </a:cubicBezTo>
                    <a:cubicBezTo>
                      <a:pt x="36339" y="57120"/>
                      <a:pt x="37294" y="58917"/>
                      <a:pt x="38305" y="60658"/>
                    </a:cubicBezTo>
                    <a:lnTo>
                      <a:pt x="41113" y="65994"/>
                    </a:lnTo>
                    <a:cubicBezTo>
                      <a:pt x="43023" y="69476"/>
                      <a:pt x="44764" y="73015"/>
                      <a:pt x="46561" y="76328"/>
                    </a:cubicBezTo>
                    <a:cubicBezTo>
                      <a:pt x="47404" y="78013"/>
                      <a:pt x="48190" y="79698"/>
                      <a:pt x="49032" y="81383"/>
                    </a:cubicBezTo>
                    <a:cubicBezTo>
                      <a:pt x="49819" y="83012"/>
                      <a:pt x="50605" y="84585"/>
                      <a:pt x="51447" y="86101"/>
                    </a:cubicBezTo>
                    <a:cubicBezTo>
                      <a:pt x="52964" y="89246"/>
                      <a:pt x="54705" y="92054"/>
                      <a:pt x="56165" y="94750"/>
                    </a:cubicBezTo>
                    <a:cubicBezTo>
                      <a:pt x="57682" y="97390"/>
                      <a:pt x="59142" y="99805"/>
                      <a:pt x="60490" y="101939"/>
                    </a:cubicBezTo>
                    <a:cubicBezTo>
                      <a:pt x="61894" y="104017"/>
                      <a:pt x="63073" y="105871"/>
                      <a:pt x="64197" y="107387"/>
                    </a:cubicBezTo>
                    <a:cubicBezTo>
                      <a:pt x="65264" y="108848"/>
                      <a:pt x="66106" y="110083"/>
                      <a:pt x="66780" y="110870"/>
                    </a:cubicBezTo>
                    <a:lnTo>
                      <a:pt x="67735" y="112049"/>
                    </a:lnTo>
                    <a:lnTo>
                      <a:pt x="68409" y="111881"/>
                    </a:lnTo>
                    <a:cubicBezTo>
                      <a:pt x="68409" y="111881"/>
                      <a:pt x="49313" y="51391"/>
                      <a:pt x="45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29"/>
              <p:cNvSpPr/>
              <p:nvPr/>
            </p:nvSpPr>
            <p:spPr>
              <a:xfrm>
                <a:off x="3317150" y="2000275"/>
                <a:ext cx="1050300" cy="3135425"/>
              </a:xfrm>
              <a:custGeom>
                <a:avLst/>
                <a:gdLst/>
                <a:ahLst/>
                <a:cxnLst/>
                <a:rect l="l" t="t" r="r" b="b"/>
                <a:pathLst>
                  <a:path w="42012" h="125417" extrusionOk="0">
                    <a:moveTo>
                      <a:pt x="38585" y="125416"/>
                    </a:moveTo>
                    <a:lnTo>
                      <a:pt x="37967" y="124012"/>
                    </a:lnTo>
                    <a:cubicBezTo>
                      <a:pt x="37518" y="123113"/>
                      <a:pt x="36956" y="121765"/>
                      <a:pt x="36283" y="120024"/>
                    </a:cubicBezTo>
                    <a:cubicBezTo>
                      <a:pt x="35609" y="118339"/>
                      <a:pt x="34878" y="116261"/>
                      <a:pt x="34036" y="113846"/>
                    </a:cubicBezTo>
                    <a:cubicBezTo>
                      <a:pt x="33250" y="111487"/>
                      <a:pt x="32463" y="108791"/>
                      <a:pt x="31565" y="105815"/>
                    </a:cubicBezTo>
                    <a:cubicBezTo>
                      <a:pt x="30835" y="102894"/>
                      <a:pt x="29880" y="99693"/>
                      <a:pt x="29150" y="96323"/>
                    </a:cubicBezTo>
                    <a:cubicBezTo>
                      <a:pt x="28700" y="94638"/>
                      <a:pt x="28363" y="92897"/>
                      <a:pt x="27914" y="91099"/>
                    </a:cubicBezTo>
                    <a:cubicBezTo>
                      <a:pt x="27521" y="89302"/>
                      <a:pt x="27240" y="87505"/>
                      <a:pt x="26735" y="85652"/>
                    </a:cubicBezTo>
                    <a:cubicBezTo>
                      <a:pt x="25836" y="81945"/>
                      <a:pt x="25050" y="78125"/>
                      <a:pt x="24039" y="74250"/>
                    </a:cubicBezTo>
                    <a:lnTo>
                      <a:pt x="22578" y="68409"/>
                    </a:lnTo>
                    <a:cubicBezTo>
                      <a:pt x="22017" y="66499"/>
                      <a:pt x="21511" y="64534"/>
                      <a:pt x="20950" y="62568"/>
                    </a:cubicBezTo>
                    <a:cubicBezTo>
                      <a:pt x="19939" y="58636"/>
                      <a:pt x="18759" y="54761"/>
                      <a:pt x="17636" y="50942"/>
                    </a:cubicBezTo>
                    <a:cubicBezTo>
                      <a:pt x="16456" y="47123"/>
                      <a:pt x="15221" y="43416"/>
                      <a:pt x="14098" y="39709"/>
                    </a:cubicBezTo>
                    <a:cubicBezTo>
                      <a:pt x="12974" y="36058"/>
                      <a:pt x="11739" y="32632"/>
                      <a:pt x="10615" y="29262"/>
                    </a:cubicBezTo>
                    <a:cubicBezTo>
                      <a:pt x="10054" y="27634"/>
                      <a:pt x="9492" y="26005"/>
                      <a:pt x="8930" y="24432"/>
                    </a:cubicBezTo>
                    <a:cubicBezTo>
                      <a:pt x="8369" y="22916"/>
                      <a:pt x="7807" y="21399"/>
                      <a:pt x="7302" y="19939"/>
                    </a:cubicBezTo>
                    <a:lnTo>
                      <a:pt x="4381" y="12076"/>
                    </a:lnTo>
                    <a:lnTo>
                      <a:pt x="2022" y="6010"/>
                    </a:lnTo>
                    <a:cubicBezTo>
                      <a:pt x="730" y="2640"/>
                      <a:pt x="0" y="675"/>
                      <a:pt x="0" y="675"/>
                    </a:cubicBezTo>
                    <a:lnTo>
                      <a:pt x="1236" y="1"/>
                    </a:lnTo>
                    <a:cubicBezTo>
                      <a:pt x="1236" y="1"/>
                      <a:pt x="2472" y="1685"/>
                      <a:pt x="4606" y="4662"/>
                    </a:cubicBezTo>
                    <a:cubicBezTo>
                      <a:pt x="5617" y="6122"/>
                      <a:pt x="6909" y="7976"/>
                      <a:pt x="8313" y="10054"/>
                    </a:cubicBezTo>
                    <a:cubicBezTo>
                      <a:pt x="9773" y="12188"/>
                      <a:pt x="11121" y="14716"/>
                      <a:pt x="12750" y="17355"/>
                    </a:cubicBezTo>
                    <a:cubicBezTo>
                      <a:pt x="13536" y="18703"/>
                      <a:pt x="14378" y="20107"/>
                      <a:pt x="15221" y="21568"/>
                    </a:cubicBezTo>
                    <a:cubicBezTo>
                      <a:pt x="16119" y="23028"/>
                      <a:pt x="16850" y="24601"/>
                      <a:pt x="17692" y="26229"/>
                    </a:cubicBezTo>
                    <a:cubicBezTo>
                      <a:pt x="19265" y="29431"/>
                      <a:pt x="21118" y="32744"/>
                      <a:pt x="22635" y="36395"/>
                    </a:cubicBezTo>
                    <a:cubicBezTo>
                      <a:pt x="24151" y="39990"/>
                      <a:pt x="25948" y="43640"/>
                      <a:pt x="27409" y="47516"/>
                    </a:cubicBezTo>
                    <a:cubicBezTo>
                      <a:pt x="28813" y="51335"/>
                      <a:pt x="30441" y="55210"/>
                      <a:pt x="31677" y="59254"/>
                    </a:cubicBezTo>
                    <a:cubicBezTo>
                      <a:pt x="32351" y="61220"/>
                      <a:pt x="33025" y="63242"/>
                      <a:pt x="33643" y="65208"/>
                    </a:cubicBezTo>
                    <a:cubicBezTo>
                      <a:pt x="34317" y="67173"/>
                      <a:pt x="34822" y="69195"/>
                      <a:pt x="35384" y="71161"/>
                    </a:cubicBezTo>
                    <a:cubicBezTo>
                      <a:pt x="36619" y="75093"/>
                      <a:pt x="37518" y="79080"/>
                      <a:pt x="38473" y="82899"/>
                    </a:cubicBezTo>
                    <a:cubicBezTo>
                      <a:pt x="39428" y="86719"/>
                      <a:pt x="40158" y="90425"/>
                      <a:pt x="40776" y="93964"/>
                    </a:cubicBezTo>
                    <a:cubicBezTo>
                      <a:pt x="41337" y="97558"/>
                      <a:pt x="41674" y="100928"/>
                      <a:pt x="41843" y="104073"/>
                    </a:cubicBezTo>
                    <a:cubicBezTo>
                      <a:pt x="42011" y="107275"/>
                      <a:pt x="42011" y="110195"/>
                      <a:pt x="41899" y="112779"/>
                    </a:cubicBezTo>
                    <a:cubicBezTo>
                      <a:pt x="41787" y="115363"/>
                      <a:pt x="41562" y="117609"/>
                      <a:pt x="41225" y="119463"/>
                    </a:cubicBezTo>
                    <a:cubicBezTo>
                      <a:pt x="40944" y="121316"/>
                      <a:pt x="40663" y="122776"/>
                      <a:pt x="40383" y="123787"/>
                    </a:cubicBezTo>
                    <a:cubicBezTo>
                      <a:pt x="40270" y="124349"/>
                      <a:pt x="40158" y="124854"/>
                      <a:pt x="39989" y="1253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3" name="Google Shape;2713;p29"/>
              <p:cNvSpPr/>
              <p:nvPr/>
            </p:nvSpPr>
            <p:spPr>
              <a:xfrm>
                <a:off x="3318550" y="2008700"/>
                <a:ext cx="981500" cy="3127000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125080" extrusionOk="0">
                    <a:moveTo>
                      <a:pt x="0" y="338"/>
                    </a:moveTo>
                    <a:cubicBezTo>
                      <a:pt x="0" y="338"/>
                      <a:pt x="674" y="2303"/>
                      <a:pt x="1966" y="5729"/>
                    </a:cubicBezTo>
                    <a:lnTo>
                      <a:pt x="4381" y="11739"/>
                    </a:lnTo>
                    <a:lnTo>
                      <a:pt x="7246" y="19602"/>
                    </a:lnTo>
                    <a:cubicBezTo>
                      <a:pt x="7807" y="21006"/>
                      <a:pt x="8369" y="22579"/>
                      <a:pt x="8931" y="24095"/>
                    </a:cubicBezTo>
                    <a:cubicBezTo>
                      <a:pt x="9492" y="25668"/>
                      <a:pt x="9998" y="27297"/>
                      <a:pt x="10559" y="28981"/>
                    </a:cubicBezTo>
                    <a:cubicBezTo>
                      <a:pt x="11683" y="32295"/>
                      <a:pt x="12974" y="35721"/>
                      <a:pt x="14098" y="39372"/>
                    </a:cubicBezTo>
                    <a:cubicBezTo>
                      <a:pt x="15165" y="43023"/>
                      <a:pt x="16513" y="46729"/>
                      <a:pt x="17580" y="50605"/>
                    </a:cubicBezTo>
                    <a:cubicBezTo>
                      <a:pt x="18647" y="54480"/>
                      <a:pt x="19883" y="58356"/>
                      <a:pt x="20894" y="62231"/>
                    </a:cubicBezTo>
                    <a:cubicBezTo>
                      <a:pt x="21455" y="64197"/>
                      <a:pt x="22017" y="66162"/>
                      <a:pt x="22522" y="68072"/>
                    </a:cubicBezTo>
                    <a:lnTo>
                      <a:pt x="23983" y="73913"/>
                    </a:lnTo>
                    <a:cubicBezTo>
                      <a:pt x="24994" y="77788"/>
                      <a:pt x="25836" y="81608"/>
                      <a:pt x="26735" y="85315"/>
                    </a:cubicBezTo>
                    <a:cubicBezTo>
                      <a:pt x="27184" y="87168"/>
                      <a:pt x="27521" y="88965"/>
                      <a:pt x="27914" y="90762"/>
                    </a:cubicBezTo>
                    <a:cubicBezTo>
                      <a:pt x="28251" y="92560"/>
                      <a:pt x="28700" y="94301"/>
                      <a:pt x="29094" y="95986"/>
                    </a:cubicBezTo>
                    <a:cubicBezTo>
                      <a:pt x="29824" y="99356"/>
                      <a:pt x="30779" y="102557"/>
                      <a:pt x="31565" y="105478"/>
                    </a:cubicBezTo>
                    <a:cubicBezTo>
                      <a:pt x="32407" y="108454"/>
                      <a:pt x="33194" y="111094"/>
                      <a:pt x="34036" y="113509"/>
                    </a:cubicBezTo>
                    <a:cubicBezTo>
                      <a:pt x="34822" y="115924"/>
                      <a:pt x="35553" y="118002"/>
                      <a:pt x="36283" y="119687"/>
                    </a:cubicBezTo>
                    <a:cubicBezTo>
                      <a:pt x="36957" y="121428"/>
                      <a:pt x="37462" y="122776"/>
                      <a:pt x="37911" y="123675"/>
                    </a:cubicBezTo>
                    <a:lnTo>
                      <a:pt x="38585" y="125079"/>
                    </a:lnTo>
                    <a:lnTo>
                      <a:pt x="39259" y="125079"/>
                    </a:lnTo>
                    <a:cubicBezTo>
                      <a:pt x="39259" y="125079"/>
                      <a:pt x="35440" y="61782"/>
                      <a:pt x="67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4" name="Google Shape;2714;p29"/>
              <p:cNvSpPr/>
              <p:nvPr/>
            </p:nvSpPr>
            <p:spPr>
              <a:xfrm>
                <a:off x="4156800" y="1967975"/>
                <a:ext cx="765275" cy="3221075"/>
              </a:xfrm>
              <a:custGeom>
                <a:avLst/>
                <a:gdLst/>
                <a:ahLst/>
                <a:cxnLst/>
                <a:rect l="l" t="t" r="r" b="b"/>
                <a:pathLst>
                  <a:path w="30611" h="128843" extrusionOk="0">
                    <a:moveTo>
                      <a:pt x="5786" y="128786"/>
                    </a:moveTo>
                    <a:cubicBezTo>
                      <a:pt x="5786" y="128786"/>
                      <a:pt x="5954" y="128281"/>
                      <a:pt x="6291" y="127326"/>
                    </a:cubicBezTo>
                    <a:cubicBezTo>
                      <a:pt x="6628" y="126315"/>
                      <a:pt x="6965" y="124911"/>
                      <a:pt x="7470" y="123170"/>
                    </a:cubicBezTo>
                    <a:cubicBezTo>
                      <a:pt x="7976" y="121372"/>
                      <a:pt x="8481" y="119238"/>
                      <a:pt x="9043" y="116767"/>
                    </a:cubicBezTo>
                    <a:cubicBezTo>
                      <a:pt x="9605" y="114296"/>
                      <a:pt x="10110" y="111544"/>
                      <a:pt x="10616" y="108511"/>
                    </a:cubicBezTo>
                    <a:cubicBezTo>
                      <a:pt x="11065" y="105478"/>
                      <a:pt x="11683" y="102220"/>
                      <a:pt x="12020" y="98794"/>
                    </a:cubicBezTo>
                    <a:cubicBezTo>
                      <a:pt x="12301" y="97053"/>
                      <a:pt x="12469" y="95256"/>
                      <a:pt x="12694" y="93459"/>
                    </a:cubicBezTo>
                    <a:cubicBezTo>
                      <a:pt x="12862" y="91661"/>
                      <a:pt x="13031" y="89808"/>
                      <a:pt x="13255" y="87898"/>
                    </a:cubicBezTo>
                    <a:cubicBezTo>
                      <a:pt x="13761" y="84135"/>
                      <a:pt x="14154" y="80260"/>
                      <a:pt x="14716" y="76328"/>
                    </a:cubicBezTo>
                    <a:cubicBezTo>
                      <a:pt x="14997" y="74363"/>
                      <a:pt x="15277" y="72341"/>
                      <a:pt x="15558" y="70319"/>
                    </a:cubicBezTo>
                    <a:cubicBezTo>
                      <a:pt x="15895" y="68353"/>
                      <a:pt x="16176" y="66331"/>
                      <a:pt x="16513" y="64365"/>
                    </a:cubicBezTo>
                    <a:cubicBezTo>
                      <a:pt x="17131" y="60321"/>
                      <a:pt x="17861" y="56390"/>
                      <a:pt x="18591" y="52402"/>
                    </a:cubicBezTo>
                    <a:cubicBezTo>
                      <a:pt x="19265" y="48471"/>
                      <a:pt x="20107" y="44652"/>
                      <a:pt x="20838" y="40889"/>
                    </a:cubicBezTo>
                    <a:cubicBezTo>
                      <a:pt x="21512" y="37126"/>
                      <a:pt x="22466" y="33587"/>
                      <a:pt x="23197" y="30161"/>
                    </a:cubicBezTo>
                    <a:cubicBezTo>
                      <a:pt x="23590" y="28420"/>
                      <a:pt x="23870" y="26791"/>
                      <a:pt x="24320" y="25162"/>
                    </a:cubicBezTo>
                    <a:cubicBezTo>
                      <a:pt x="24713" y="23534"/>
                      <a:pt x="25106" y="22017"/>
                      <a:pt x="25443" y="20501"/>
                    </a:cubicBezTo>
                    <a:cubicBezTo>
                      <a:pt x="26229" y="17524"/>
                      <a:pt x="26847" y="14828"/>
                      <a:pt x="27521" y="12357"/>
                    </a:cubicBezTo>
                    <a:cubicBezTo>
                      <a:pt x="28139" y="9942"/>
                      <a:pt x="28701" y="7864"/>
                      <a:pt x="29206" y="6123"/>
                    </a:cubicBezTo>
                    <a:cubicBezTo>
                      <a:pt x="30105" y="2584"/>
                      <a:pt x="30610" y="562"/>
                      <a:pt x="30610" y="562"/>
                    </a:cubicBezTo>
                    <a:lnTo>
                      <a:pt x="29318" y="1"/>
                    </a:lnTo>
                    <a:cubicBezTo>
                      <a:pt x="29318" y="1"/>
                      <a:pt x="28251" y="1798"/>
                      <a:pt x="26510" y="4999"/>
                    </a:cubicBezTo>
                    <a:lnTo>
                      <a:pt x="23365" y="10841"/>
                    </a:lnTo>
                    <a:cubicBezTo>
                      <a:pt x="22186" y="13087"/>
                      <a:pt x="21062" y="15783"/>
                      <a:pt x="19770" y="18591"/>
                    </a:cubicBezTo>
                    <a:lnTo>
                      <a:pt x="17749" y="23028"/>
                    </a:lnTo>
                    <a:cubicBezTo>
                      <a:pt x="17075" y="24601"/>
                      <a:pt x="16457" y="26230"/>
                      <a:pt x="15839" y="27915"/>
                    </a:cubicBezTo>
                    <a:cubicBezTo>
                      <a:pt x="14547" y="31284"/>
                      <a:pt x="13087" y="34767"/>
                      <a:pt x="11964" y="38530"/>
                    </a:cubicBezTo>
                    <a:cubicBezTo>
                      <a:pt x="10897" y="42293"/>
                      <a:pt x="9492" y="46112"/>
                      <a:pt x="8481" y="50100"/>
                    </a:cubicBezTo>
                    <a:cubicBezTo>
                      <a:pt x="7470" y="54087"/>
                      <a:pt x="6291" y="58131"/>
                      <a:pt x="5449" y="62231"/>
                    </a:cubicBezTo>
                    <a:cubicBezTo>
                      <a:pt x="5055" y="64309"/>
                      <a:pt x="4606" y="66331"/>
                      <a:pt x="4157" y="68353"/>
                    </a:cubicBezTo>
                    <a:cubicBezTo>
                      <a:pt x="3764" y="70431"/>
                      <a:pt x="3427" y="72453"/>
                      <a:pt x="3090" y="74531"/>
                    </a:cubicBezTo>
                    <a:cubicBezTo>
                      <a:pt x="2303" y="78575"/>
                      <a:pt x="1798" y="82619"/>
                      <a:pt x="1292" y="86494"/>
                    </a:cubicBezTo>
                    <a:cubicBezTo>
                      <a:pt x="787" y="90370"/>
                      <a:pt x="394" y="94189"/>
                      <a:pt x="225" y="97783"/>
                    </a:cubicBezTo>
                    <a:cubicBezTo>
                      <a:pt x="1" y="101378"/>
                      <a:pt x="57" y="104804"/>
                      <a:pt x="225" y="107949"/>
                    </a:cubicBezTo>
                    <a:cubicBezTo>
                      <a:pt x="394" y="111094"/>
                      <a:pt x="731" y="114015"/>
                      <a:pt x="1124" y="116542"/>
                    </a:cubicBezTo>
                    <a:cubicBezTo>
                      <a:pt x="1517" y="119126"/>
                      <a:pt x="2023" y="121316"/>
                      <a:pt x="2472" y="123170"/>
                    </a:cubicBezTo>
                    <a:cubicBezTo>
                      <a:pt x="2865" y="124574"/>
                      <a:pt x="3258" y="125978"/>
                      <a:pt x="3820" y="127382"/>
                    </a:cubicBezTo>
                    <a:cubicBezTo>
                      <a:pt x="3932" y="127831"/>
                      <a:pt x="4157" y="128337"/>
                      <a:pt x="4381" y="12884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5" name="Google Shape;2715;p29"/>
              <p:cNvSpPr/>
              <p:nvPr/>
            </p:nvSpPr>
            <p:spPr>
              <a:xfrm>
                <a:off x="4207350" y="1976400"/>
                <a:ext cx="714725" cy="3211250"/>
              </a:xfrm>
              <a:custGeom>
                <a:avLst/>
                <a:gdLst/>
                <a:ahLst/>
                <a:cxnLst/>
                <a:rect l="l" t="t" r="r" b="b"/>
                <a:pathLst>
                  <a:path w="28589" h="128450" extrusionOk="0">
                    <a:moveTo>
                      <a:pt x="28588" y="282"/>
                    </a:moveTo>
                    <a:cubicBezTo>
                      <a:pt x="28588" y="282"/>
                      <a:pt x="28083" y="2303"/>
                      <a:pt x="27184" y="5786"/>
                    </a:cubicBezTo>
                    <a:cubicBezTo>
                      <a:pt x="26679" y="7527"/>
                      <a:pt x="26117" y="9661"/>
                      <a:pt x="25443" y="12076"/>
                    </a:cubicBezTo>
                    <a:cubicBezTo>
                      <a:pt x="24825" y="14491"/>
                      <a:pt x="24151" y="17243"/>
                      <a:pt x="23421" y="20220"/>
                    </a:cubicBezTo>
                    <a:cubicBezTo>
                      <a:pt x="23028" y="21680"/>
                      <a:pt x="22635" y="23253"/>
                      <a:pt x="22242" y="24825"/>
                    </a:cubicBezTo>
                    <a:cubicBezTo>
                      <a:pt x="21848" y="26454"/>
                      <a:pt x="21568" y="28139"/>
                      <a:pt x="21175" y="29824"/>
                    </a:cubicBezTo>
                    <a:cubicBezTo>
                      <a:pt x="20388" y="33250"/>
                      <a:pt x="19490" y="36845"/>
                      <a:pt x="18816" y="40608"/>
                    </a:cubicBezTo>
                    <a:cubicBezTo>
                      <a:pt x="18085" y="44315"/>
                      <a:pt x="17131" y="48134"/>
                      <a:pt x="16569" y="52121"/>
                    </a:cubicBezTo>
                    <a:cubicBezTo>
                      <a:pt x="15951" y="56053"/>
                      <a:pt x="15053" y="60041"/>
                      <a:pt x="14491" y="64028"/>
                    </a:cubicBezTo>
                    <a:cubicBezTo>
                      <a:pt x="14154" y="66050"/>
                      <a:pt x="13817" y="68072"/>
                      <a:pt x="13536" y="70038"/>
                    </a:cubicBezTo>
                    <a:cubicBezTo>
                      <a:pt x="13199" y="72004"/>
                      <a:pt x="12975" y="74026"/>
                      <a:pt x="12694" y="75991"/>
                    </a:cubicBezTo>
                    <a:cubicBezTo>
                      <a:pt x="12132" y="79923"/>
                      <a:pt x="11683" y="83854"/>
                      <a:pt x="11233" y="87617"/>
                    </a:cubicBezTo>
                    <a:cubicBezTo>
                      <a:pt x="10953" y="89471"/>
                      <a:pt x="10840" y="91324"/>
                      <a:pt x="10616" y="93178"/>
                    </a:cubicBezTo>
                    <a:cubicBezTo>
                      <a:pt x="10447" y="94975"/>
                      <a:pt x="10222" y="96772"/>
                      <a:pt x="9998" y="98457"/>
                    </a:cubicBezTo>
                    <a:cubicBezTo>
                      <a:pt x="9661" y="101939"/>
                      <a:pt x="9043" y="105197"/>
                      <a:pt x="8594" y="108230"/>
                    </a:cubicBezTo>
                    <a:cubicBezTo>
                      <a:pt x="8032" y="111207"/>
                      <a:pt x="7583" y="113959"/>
                      <a:pt x="7021" y="116430"/>
                    </a:cubicBezTo>
                    <a:cubicBezTo>
                      <a:pt x="6459" y="118901"/>
                      <a:pt x="5954" y="121035"/>
                      <a:pt x="5448" y="122833"/>
                    </a:cubicBezTo>
                    <a:cubicBezTo>
                      <a:pt x="4943" y="124630"/>
                      <a:pt x="4550" y="126034"/>
                      <a:pt x="4269" y="126989"/>
                    </a:cubicBezTo>
                    <a:cubicBezTo>
                      <a:pt x="3932" y="127944"/>
                      <a:pt x="3764" y="128449"/>
                      <a:pt x="3764" y="128449"/>
                    </a:cubicBezTo>
                    <a:lnTo>
                      <a:pt x="3033" y="128449"/>
                    </a:lnTo>
                    <a:cubicBezTo>
                      <a:pt x="3033" y="128449"/>
                      <a:pt x="1" y="65152"/>
                      <a:pt x="2791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6" name="Google Shape;2716;p29"/>
              <p:cNvSpPr/>
              <p:nvPr/>
            </p:nvSpPr>
            <p:spPr>
              <a:xfrm>
                <a:off x="1838625" y="2949450"/>
                <a:ext cx="2472650" cy="2191850"/>
              </a:xfrm>
              <a:custGeom>
                <a:avLst/>
                <a:gdLst/>
                <a:ahLst/>
                <a:cxnLst/>
                <a:rect l="l" t="t" r="r" b="b"/>
                <a:pathLst>
                  <a:path w="98906" h="87674" extrusionOk="0">
                    <a:moveTo>
                      <a:pt x="97839" y="87674"/>
                    </a:moveTo>
                    <a:lnTo>
                      <a:pt x="96547" y="86775"/>
                    </a:lnTo>
                    <a:cubicBezTo>
                      <a:pt x="95704" y="86213"/>
                      <a:pt x="94525" y="85371"/>
                      <a:pt x="93008" y="84248"/>
                    </a:cubicBezTo>
                    <a:cubicBezTo>
                      <a:pt x="91548" y="83068"/>
                      <a:pt x="89863" y="81720"/>
                      <a:pt x="87897" y="80091"/>
                    </a:cubicBezTo>
                    <a:cubicBezTo>
                      <a:pt x="85932" y="78463"/>
                      <a:pt x="83910" y="76609"/>
                      <a:pt x="81607" y="74531"/>
                    </a:cubicBezTo>
                    <a:cubicBezTo>
                      <a:pt x="79304" y="72509"/>
                      <a:pt x="76945" y="70206"/>
                      <a:pt x="74587" y="67679"/>
                    </a:cubicBezTo>
                    <a:cubicBezTo>
                      <a:pt x="73295" y="66500"/>
                      <a:pt x="72115" y="65152"/>
                      <a:pt x="70824" y="63860"/>
                    </a:cubicBezTo>
                    <a:cubicBezTo>
                      <a:pt x="69532" y="62568"/>
                      <a:pt x="68296" y="61164"/>
                      <a:pt x="66948" y="59816"/>
                    </a:cubicBezTo>
                    <a:cubicBezTo>
                      <a:pt x="64308" y="57120"/>
                      <a:pt x="61613" y="54312"/>
                      <a:pt x="58748" y="51504"/>
                    </a:cubicBezTo>
                    <a:lnTo>
                      <a:pt x="54423" y="47291"/>
                    </a:lnTo>
                    <a:lnTo>
                      <a:pt x="50043" y="43135"/>
                    </a:lnTo>
                    <a:cubicBezTo>
                      <a:pt x="47122" y="40327"/>
                      <a:pt x="44089" y="37631"/>
                      <a:pt x="41113" y="34935"/>
                    </a:cubicBezTo>
                    <a:cubicBezTo>
                      <a:pt x="38136" y="32295"/>
                      <a:pt x="35159" y="29768"/>
                      <a:pt x="32295" y="27184"/>
                    </a:cubicBezTo>
                    <a:cubicBezTo>
                      <a:pt x="29487" y="24657"/>
                      <a:pt x="26566" y="22354"/>
                      <a:pt x="23870" y="20108"/>
                    </a:cubicBezTo>
                    <a:cubicBezTo>
                      <a:pt x="22522" y="18984"/>
                      <a:pt x="21230" y="17861"/>
                      <a:pt x="19939" y="16850"/>
                    </a:cubicBezTo>
                    <a:lnTo>
                      <a:pt x="16232" y="13873"/>
                    </a:lnTo>
                    <a:lnTo>
                      <a:pt x="9604" y="8650"/>
                    </a:lnTo>
                    <a:lnTo>
                      <a:pt x="4437" y="4719"/>
                    </a:lnTo>
                    <a:cubicBezTo>
                      <a:pt x="1573" y="2528"/>
                      <a:pt x="0" y="1236"/>
                      <a:pt x="0" y="1236"/>
                    </a:cubicBezTo>
                    <a:lnTo>
                      <a:pt x="674" y="1"/>
                    </a:lnTo>
                    <a:cubicBezTo>
                      <a:pt x="674" y="1"/>
                      <a:pt x="2584" y="787"/>
                      <a:pt x="5954" y="2191"/>
                    </a:cubicBezTo>
                    <a:lnTo>
                      <a:pt x="11963" y="4887"/>
                    </a:lnTo>
                    <a:cubicBezTo>
                      <a:pt x="14266" y="5954"/>
                      <a:pt x="16737" y="7415"/>
                      <a:pt x="19545" y="8819"/>
                    </a:cubicBezTo>
                    <a:lnTo>
                      <a:pt x="23870" y="11178"/>
                    </a:lnTo>
                    <a:cubicBezTo>
                      <a:pt x="25330" y="11964"/>
                      <a:pt x="26791" y="12919"/>
                      <a:pt x="28363" y="13817"/>
                    </a:cubicBezTo>
                    <a:cubicBezTo>
                      <a:pt x="31396" y="15727"/>
                      <a:pt x="34654" y="17636"/>
                      <a:pt x="37855" y="19939"/>
                    </a:cubicBezTo>
                    <a:cubicBezTo>
                      <a:pt x="41056" y="22242"/>
                      <a:pt x="44482" y="24432"/>
                      <a:pt x="47684" y="26960"/>
                    </a:cubicBezTo>
                    <a:cubicBezTo>
                      <a:pt x="50941" y="29487"/>
                      <a:pt x="54311" y="32015"/>
                      <a:pt x="57456" y="34767"/>
                    </a:cubicBezTo>
                    <a:lnTo>
                      <a:pt x="62287" y="38811"/>
                    </a:lnTo>
                    <a:cubicBezTo>
                      <a:pt x="63803" y="40215"/>
                      <a:pt x="65319" y="41619"/>
                      <a:pt x="66836" y="43023"/>
                    </a:cubicBezTo>
                    <a:cubicBezTo>
                      <a:pt x="69925" y="45775"/>
                      <a:pt x="72789" y="48639"/>
                      <a:pt x="75597" y="51448"/>
                    </a:cubicBezTo>
                    <a:cubicBezTo>
                      <a:pt x="78350" y="54256"/>
                      <a:pt x="80933" y="57008"/>
                      <a:pt x="83292" y="59704"/>
                    </a:cubicBezTo>
                    <a:cubicBezTo>
                      <a:pt x="85651" y="62456"/>
                      <a:pt x="87673" y="65208"/>
                      <a:pt x="89470" y="67791"/>
                    </a:cubicBezTo>
                    <a:cubicBezTo>
                      <a:pt x="91099" y="70150"/>
                      <a:pt x="92615" y="72622"/>
                      <a:pt x="94019" y="75149"/>
                    </a:cubicBezTo>
                    <a:cubicBezTo>
                      <a:pt x="95255" y="77452"/>
                      <a:pt x="96210" y="79474"/>
                      <a:pt x="96940" y="81215"/>
                    </a:cubicBezTo>
                    <a:cubicBezTo>
                      <a:pt x="97558" y="82563"/>
                      <a:pt x="98063" y="83967"/>
                      <a:pt x="98513" y="85371"/>
                    </a:cubicBezTo>
                    <a:cubicBezTo>
                      <a:pt x="98793" y="86326"/>
                      <a:pt x="98906" y="86887"/>
                      <a:pt x="98906" y="8688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7" name="Google Shape;2717;p29"/>
              <p:cNvSpPr/>
              <p:nvPr/>
            </p:nvSpPr>
            <p:spPr>
              <a:xfrm>
                <a:off x="1838625" y="2963500"/>
                <a:ext cx="2461425" cy="2176400"/>
              </a:xfrm>
              <a:custGeom>
                <a:avLst/>
                <a:gdLst/>
                <a:ahLst/>
                <a:cxnLst/>
                <a:rect l="l" t="t" r="r" b="b"/>
                <a:pathLst>
                  <a:path w="98457" h="87056" extrusionOk="0">
                    <a:moveTo>
                      <a:pt x="0" y="618"/>
                    </a:moveTo>
                    <a:cubicBezTo>
                      <a:pt x="0" y="618"/>
                      <a:pt x="1629" y="1966"/>
                      <a:pt x="4493" y="4157"/>
                    </a:cubicBezTo>
                    <a:lnTo>
                      <a:pt x="9660" y="8032"/>
                    </a:lnTo>
                    <a:lnTo>
                      <a:pt x="16232" y="13255"/>
                    </a:lnTo>
                    <a:lnTo>
                      <a:pt x="19995" y="16232"/>
                    </a:lnTo>
                    <a:cubicBezTo>
                      <a:pt x="21287" y="17299"/>
                      <a:pt x="22578" y="18422"/>
                      <a:pt x="23926" y="19546"/>
                    </a:cubicBezTo>
                    <a:cubicBezTo>
                      <a:pt x="26622" y="21792"/>
                      <a:pt x="29543" y="24039"/>
                      <a:pt x="32351" y="26622"/>
                    </a:cubicBezTo>
                    <a:cubicBezTo>
                      <a:pt x="35159" y="29150"/>
                      <a:pt x="38248" y="31621"/>
                      <a:pt x="41169" y="34373"/>
                    </a:cubicBezTo>
                    <a:cubicBezTo>
                      <a:pt x="44033" y="37125"/>
                      <a:pt x="47122" y="39709"/>
                      <a:pt x="50043" y="42573"/>
                    </a:cubicBezTo>
                    <a:lnTo>
                      <a:pt x="54480" y="46729"/>
                    </a:lnTo>
                    <a:lnTo>
                      <a:pt x="58748" y="50942"/>
                    </a:lnTo>
                    <a:cubicBezTo>
                      <a:pt x="61613" y="53694"/>
                      <a:pt x="64308" y="56558"/>
                      <a:pt x="67004" y="59254"/>
                    </a:cubicBezTo>
                    <a:cubicBezTo>
                      <a:pt x="68352" y="60546"/>
                      <a:pt x="69588" y="61950"/>
                      <a:pt x="70824" y="63298"/>
                    </a:cubicBezTo>
                    <a:cubicBezTo>
                      <a:pt x="72115" y="64590"/>
                      <a:pt x="73351" y="65881"/>
                      <a:pt x="74587" y="67117"/>
                    </a:cubicBezTo>
                    <a:cubicBezTo>
                      <a:pt x="77002" y="69644"/>
                      <a:pt x="79417" y="71835"/>
                      <a:pt x="81607" y="73969"/>
                    </a:cubicBezTo>
                    <a:cubicBezTo>
                      <a:pt x="83797" y="76103"/>
                      <a:pt x="85988" y="77901"/>
                      <a:pt x="87954" y="79529"/>
                    </a:cubicBezTo>
                    <a:cubicBezTo>
                      <a:pt x="89919" y="81102"/>
                      <a:pt x="91548" y="82506"/>
                      <a:pt x="93065" y="83629"/>
                    </a:cubicBezTo>
                    <a:cubicBezTo>
                      <a:pt x="94525" y="84753"/>
                      <a:pt x="95704" y="85595"/>
                      <a:pt x="96547" y="86157"/>
                    </a:cubicBezTo>
                    <a:lnTo>
                      <a:pt x="97839" y="87056"/>
                    </a:lnTo>
                    <a:lnTo>
                      <a:pt x="98456" y="86662"/>
                    </a:lnTo>
                    <a:cubicBezTo>
                      <a:pt x="98456" y="86662"/>
                      <a:pt x="62230" y="34654"/>
                      <a:pt x="33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8" name="Google Shape;2718;p29"/>
              <p:cNvSpPr/>
              <p:nvPr/>
            </p:nvSpPr>
            <p:spPr>
              <a:xfrm>
                <a:off x="1317700" y="3754025"/>
                <a:ext cx="2992175" cy="1390075"/>
              </a:xfrm>
              <a:custGeom>
                <a:avLst/>
                <a:gdLst/>
                <a:ahLst/>
                <a:cxnLst/>
                <a:rect l="l" t="t" r="r" b="b"/>
                <a:pathLst>
                  <a:path w="119687" h="55603" extrusionOk="0">
                    <a:moveTo>
                      <a:pt x="118844" y="55603"/>
                    </a:moveTo>
                    <a:lnTo>
                      <a:pt x="117328" y="55154"/>
                    </a:lnTo>
                    <a:cubicBezTo>
                      <a:pt x="116373" y="54873"/>
                      <a:pt x="115025" y="54367"/>
                      <a:pt x="113284" y="53750"/>
                    </a:cubicBezTo>
                    <a:cubicBezTo>
                      <a:pt x="111543" y="53132"/>
                      <a:pt x="109521" y="52289"/>
                      <a:pt x="107162" y="51278"/>
                    </a:cubicBezTo>
                    <a:cubicBezTo>
                      <a:pt x="104859" y="50324"/>
                      <a:pt x="102276" y="49144"/>
                      <a:pt x="99524" y="47796"/>
                    </a:cubicBezTo>
                    <a:cubicBezTo>
                      <a:pt x="96771" y="46448"/>
                      <a:pt x="93795" y="44988"/>
                      <a:pt x="90818" y="43303"/>
                    </a:cubicBezTo>
                    <a:cubicBezTo>
                      <a:pt x="89245" y="42460"/>
                      <a:pt x="87673" y="41618"/>
                      <a:pt x="86100" y="40719"/>
                    </a:cubicBezTo>
                    <a:cubicBezTo>
                      <a:pt x="84471" y="39877"/>
                      <a:pt x="82899" y="38866"/>
                      <a:pt x="81214" y="37967"/>
                    </a:cubicBezTo>
                    <a:cubicBezTo>
                      <a:pt x="77900" y="36170"/>
                      <a:pt x="74474" y="34260"/>
                      <a:pt x="70936" y="32463"/>
                    </a:cubicBezTo>
                    <a:lnTo>
                      <a:pt x="65600" y="29655"/>
                    </a:lnTo>
                    <a:lnTo>
                      <a:pt x="60152" y="26903"/>
                    </a:lnTo>
                    <a:cubicBezTo>
                      <a:pt x="56558" y="25106"/>
                      <a:pt x="52851" y="23421"/>
                      <a:pt x="49256" y="21680"/>
                    </a:cubicBezTo>
                    <a:cubicBezTo>
                      <a:pt x="45662" y="19939"/>
                      <a:pt x="42011" y="18422"/>
                      <a:pt x="38585" y="16849"/>
                    </a:cubicBezTo>
                    <a:cubicBezTo>
                      <a:pt x="35103" y="15221"/>
                      <a:pt x="31677" y="13873"/>
                      <a:pt x="28476" y="12525"/>
                    </a:cubicBezTo>
                    <a:cubicBezTo>
                      <a:pt x="26847" y="11795"/>
                      <a:pt x="25274" y="11121"/>
                      <a:pt x="23758" y="10503"/>
                    </a:cubicBezTo>
                    <a:lnTo>
                      <a:pt x="19265" y="8762"/>
                    </a:lnTo>
                    <a:lnTo>
                      <a:pt x="11458" y="5729"/>
                    </a:lnTo>
                    <a:lnTo>
                      <a:pt x="5336" y="3482"/>
                    </a:lnTo>
                    <a:cubicBezTo>
                      <a:pt x="1966" y="2191"/>
                      <a:pt x="0" y="1404"/>
                      <a:pt x="0" y="1404"/>
                    </a:cubicBezTo>
                    <a:lnTo>
                      <a:pt x="337" y="0"/>
                    </a:lnTo>
                    <a:cubicBezTo>
                      <a:pt x="337" y="0"/>
                      <a:pt x="2415" y="169"/>
                      <a:pt x="6010" y="562"/>
                    </a:cubicBezTo>
                    <a:lnTo>
                      <a:pt x="12581" y="1404"/>
                    </a:lnTo>
                    <a:cubicBezTo>
                      <a:pt x="15108" y="1741"/>
                      <a:pt x="17860" y="2415"/>
                      <a:pt x="21006" y="2977"/>
                    </a:cubicBezTo>
                    <a:lnTo>
                      <a:pt x="25780" y="3988"/>
                    </a:lnTo>
                    <a:cubicBezTo>
                      <a:pt x="27408" y="4381"/>
                      <a:pt x="29093" y="4830"/>
                      <a:pt x="30834" y="5280"/>
                    </a:cubicBezTo>
                    <a:cubicBezTo>
                      <a:pt x="34317" y="6178"/>
                      <a:pt x="38024" y="7021"/>
                      <a:pt x="41730" y="8312"/>
                    </a:cubicBezTo>
                    <a:cubicBezTo>
                      <a:pt x="45437" y="9548"/>
                      <a:pt x="49369" y="10671"/>
                      <a:pt x="53188" y="12188"/>
                    </a:cubicBezTo>
                    <a:cubicBezTo>
                      <a:pt x="57063" y="13648"/>
                      <a:pt x="60995" y="15052"/>
                      <a:pt x="64814" y="16737"/>
                    </a:cubicBezTo>
                    <a:lnTo>
                      <a:pt x="70599" y="19265"/>
                    </a:lnTo>
                    <a:cubicBezTo>
                      <a:pt x="72508" y="20107"/>
                      <a:pt x="74362" y="21062"/>
                      <a:pt x="76215" y="21904"/>
                    </a:cubicBezTo>
                    <a:cubicBezTo>
                      <a:pt x="79922" y="23645"/>
                      <a:pt x="83517" y="25555"/>
                      <a:pt x="86999" y="27408"/>
                    </a:cubicBezTo>
                    <a:cubicBezTo>
                      <a:pt x="90481" y="29262"/>
                      <a:pt x="93739" y="31171"/>
                      <a:pt x="96828" y="33081"/>
                    </a:cubicBezTo>
                    <a:cubicBezTo>
                      <a:pt x="99861" y="35047"/>
                      <a:pt x="102613" y="37069"/>
                      <a:pt x="105084" y="39034"/>
                    </a:cubicBezTo>
                    <a:cubicBezTo>
                      <a:pt x="107555" y="41000"/>
                      <a:pt x="109745" y="42910"/>
                      <a:pt x="111599" y="44763"/>
                    </a:cubicBezTo>
                    <a:cubicBezTo>
                      <a:pt x="113452" y="46561"/>
                      <a:pt x="114969" y="48245"/>
                      <a:pt x="116148" y="49650"/>
                    </a:cubicBezTo>
                    <a:cubicBezTo>
                      <a:pt x="117384" y="51054"/>
                      <a:pt x="118282" y="52289"/>
                      <a:pt x="118844" y="53188"/>
                    </a:cubicBezTo>
                    <a:cubicBezTo>
                      <a:pt x="119406" y="54030"/>
                      <a:pt x="119687" y="54480"/>
                      <a:pt x="119687" y="5448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9" name="Google Shape;2719;p29"/>
              <p:cNvSpPr/>
              <p:nvPr/>
            </p:nvSpPr>
            <p:spPr>
              <a:xfrm>
                <a:off x="1319100" y="3772275"/>
                <a:ext cx="2979550" cy="1373250"/>
              </a:xfrm>
              <a:custGeom>
                <a:avLst/>
                <a:gdLst/>
                <a:ahLst/>
                <a:cxnLst/>
                <a:rect l="l" t="t" r="r" b="b"/>
                <a:pathLst>
                  <a:path w="119182" h="54930" extrusionOk="0">
                    <a:moveTo>
                      <a:pt x="0" y="674"/>
                    </a:moveTo>
                    <a:cubicBezTo>
                      <a:pt x="0" y="674"/>
                      <a:pt x="1910" y="1461"/>
                      <a:pt x="5280" y="2808"/>
                    </a:cubicBezTo>
                    <a:lnTo>
                      <a:pt x="11402" y="4999"/>
                    </a:lnTo>
                    <a:lnTo>
                      <a:pt x="19209" y="8088"/>
                    </a:lnTo>
                    <a:lnTo>
                      <a:pt x="23646" y="9829"/>
                    </a:lnTo>
                    <a:cubicBezTo>
                      <a:pt x="25162" y="10447"/>
                      <a:pt x="26735" y="11121"/>
                      <a:pt x="28363" y="11851"/>
                    </a:cubicBezTo>
                    <a:cubicBezTo>
                      <a:pt x="31565" y="13255"/>
                      <a:pt x="34991" y="14547"/>
                      <a:pt x="38473" y="16119"/>
                    </a:cubicBezTo>
                    <a:cubicBezTo>
                      <a:pt x="41899" y="17748"/>
                      <a:pt x="45550" y="19209"/>
                      <a:pt x="49144" y="21006"/>
                    </a:cubicBezTo>
                    <a:cubicBezTo>
                      <a:pt x="52739" y="22803"/>
                      <a:pt x="56446" y="24376"/>
                      <a:pt x="60040" y="26229"/>
                    </a:cubicBezTo>
                    <a:lnTo>
                      <a:pt x="65488" y="28925"/>
                    </a:lnTo>
                    <a:lnTo>
                      <a:pt x="70824" y="31733"/>
                    </a:lnTo>
                    <a:cubicBezTo>
                      <a:pt x="74362" y="33530"/>
                      <a:pt x="77788" y="35496"/>
                      <a:pt x="81158" y="37293"/>
                    </a:cubicBezTo>
                    <a:cubicBezTo>
                      <a:pt x="82843" y="38192"/>
                      <a:pt x="84415" y="39147"/>
                      <a:pt x="85988" y="40046"/>
                    </a:cubicBezTo>
                    <a:cubicBezTo>
                      <a:pt x="87561" y="40944"/>
                      <a:pt x="89133" y="41787"/>
                      <a:pt x="90706" y="42573"/>
                    </a:cubicBezTo>
                    <a:cubicBezTo>
                      <a:pt x="93739" y="44314"/>
                      <a:pt x="96715" y="45718"/>
                      <a:pt x="99411" y="47122"/>
                    </a:cubicBezTo>
                    <a:cubicBezTo>
                      <a:pt x="102107" y="48526"/>
                      <a:pt x="104747" y="49594"/>
                      <a:pt x="107050" y="50604"/>
                    </a:cubicBezTo>
                    <a:cubicBezTo>
                      <a:pt x="109409" y="51615"/>
                      <a:pt x="111431" y="52458"/>
                      <a:pt x="113172" y="53076"/>
                    </a:cubicBezTo>
                    <a:cubicBezTo>
                      <a:pt x="114913" y="53694"/>
                      <a:pt x="116261" y="54199"/>
                      <a:pt x="117272" y="54480"/>
                    </a:cubicBezTo>
                    <a:lnTo>
                      <a:pt x="118732" y="54929"/>
                    </a:lnTo>
                    <a:lnTo>
                      <a:pt x="119181" y="54368"/>
                    </a:lnTo>
                    <a:cubicBezTo>
                      <a:pt x="119181" y="54368"/>
                      <a:pt x="69420" y="15108"/>
                      <a:pt x="16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0" name="Google Shape;2720;p29"/>
              <p:cNvSpPr/>
              <p:nvPr/>
            </p:nvSpPr>
            <p:spPr>
              <a:xfrm>
                <a:off x="4498000" y="3286700"/>
                <a:ext cx="2562525" cy="1912175"/>
              </a:xfrm>
              <a:custGeom>
                <a:avLst/>
                <a:gdLst/>
                <a:ahLst/>
                <a:cxnLst/>
                <a:rect l="l" t="t" r="r" b="b"/>
                <a:pathLst>
                  <a:path w="102501" h="76487" extrusionOk="0">
                    <a:moveTo>
                      <a:pt x="49240" y="1"/>
                    </a:moveTo>
                    <a:cubicBezTo>
                      <a:pt x="25582" y="1"/>
                      <a:pt x="8058" y="32729"/>
                      <a:pt x="4044" y="48179"/>
                    </a:cubicBezTo>
                    <a:cubicBezTo>
                      <a:pt x="1629" y="57447"/>
                      <a:pt x="281" y="66938"/>
                      <a:pt x="1" y="76486"/>
                    </a:cubicBezTo>
                    <a:lnTo>
                      <a:pt x="102051" y="76486"/>
                    </a:lnTo>
                    <a:cubicBezTo>
                      <a:pt x="102501" y="64523"/>
                      <a:pt x="96266" y="58963"/>
                      <a:pt x="91998" y="38238"/>
                    </a:cubicBezTo>
                    <a:cubicBezTo>
                      <a:pt x="87673" y="17514"/>
                      <a:pt x="75205" y="1451"/>
                      <a:pt x="50773" y="46"/>
                    </a:cubicBezTo>
                    <a:cubicBezTo>
                      <a:pt x="50259" y="16"/>
                      <a:pt x="49748" y="1"/>
                      <a:pt x="49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1" name="Google Shape;2721;p29"/>
              <p:cNvSpPr/>
              <p:nvPr/>
            </p:nvSpPr>
            <p:spPr>
              <a:xfrm>
                <a:off x="6109925" y="3649500"/>
                <a:ext cx="454950" cy="512350"/>
              </a:xfrm>
              <a:custGeom>
                <a:avLst/>
                <a:gdLst/>
                <a:ahLst/>
                <a:cxnLst/>
                <a:rect l="l" t="t" r="r" b="b"/>
                <a:pathLst>
                  <a:path w="18198" h="20494" extrusionOk="0">
                    <a:moveTo>
                      <a:pt x="6430" y="0"/>
                    </a:moveTo>
                    <a:cubicBezTo>
                      <a:pt x="5632" y="0"/>
                      <a:pt x="4864" y="171"/>
                      <a:pt x="4156" y="530"/>
                    </a:cubicBezTo>
                    <a:cubicBezTo>
                      <a:pt x="618" y="2328"/>
                      <a:pt x="0" y="8113"/>
                      <a:pt x="2696" y="13504"/>
                    </a:cubicBezTo>
                    <a:cubicBezTo>
                      <a:pt x="4852" y="17772"/>
                      <a:pt x="8517" y="20494"/>
                      <a:pt x="11708" y="20494"/>
                    </a:cubicBezTo>
                    <a:cubicBezTo>
                      <a:pt x="12507" y="20494"/>
                      <a:pt x="13277" y="20323"/>
                      <a:pt x="13985" y="19963"/>
                    </a:cubicBezTo>
                    <a:cubicBezTo>
                      <a:pt x="17524" y="18166"/>
                      <a:pt x="18198" y="12381"/>
                      <a:pt x="15445" y="7045"/>
                    </a:cubicBezTo>
                    <a:cubicBezTo>
                      <a:pt x="13289" y="2732"/>
                      <a:pt x="9622" y="0"/>
                      <a:pt x="64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2" name="Google Shape;2722;p29"/>
              <p:cNvSpPr/>
              <p:nvPr/>
            </p:nvSpPr>
            <p:spPr>
              <a:xfrm>
                <a:off x="6118350" y="4256725"/>
                <a:ext cx="268200" cy="258925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0357" extrusionOk="0">
                    <a:moveTo>
                      <a:pt x="4803" y="0"/>
                    </a:moveTo>
                    <a:cubicBezTo>
                      <a:pt x="4178" y="0"/>
                      <a:pt x="3557" y="144"/>
                      <a:pt x="2977" y="448"/>
                    </a:cubicBezTo>
                    <a:cubicBezTo>
                      <a:pt x="730" y="1572"/>
                      <a:pt x="0" y="4604"/>
                      <a:pt x="1292" y="7244"/>
                    </a:cubicBezTo>
                    <a:cubicBezTo>
                      <a:pt x="2301" y="9178"/>
                      <a:pt x="4159" y="10356"/>
                      <a:pt x="5971" y="10356"/>
                    </a:cubicBezTo>
                    <a:cubicBezTo>
                      <a:pt x="6581" y="10356"/>
                      <a:pt x="7186" y="10223"/>
                      <a:pt x="7751" y="9940"/>
                    </a:cubicBezTo>
                    <a:cubicBezTo>
                      <a:pt x="9998" y="8761"/>
                      <a:pt x="10728" y="5728"/>
                      <a:pt x="9436" y="3144"/>
                    </a:cubicBezTo>
                    <a:cubicBezTo>
                      <a:pt x="8436" y="1186"/>
                      <a:pt x="6601" y="0"/>
                      <a:pt x="4803" y="0"/>
                    </a:cubicBezTo>
                    <a:close/>
                  </a:path>
                </a:pathLst>
              </a:custGeom>
              <a:solidFill>
                <a:srgbClr val="357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3" name="Google Shape;2723;p29"/>
              <p:cNvSpPr/>
              <p:nvPr/>
            </p:nvSpPr>
            <p:spPr>
              <a:xfrm>
                <a:off x="6128175" y="4247100"/>
                <a:ext cx="269600" cy="258700"/>
              </a:xfrm>
              <a:custGeom>
                <a:avLst/>
                <a:gdLst/>
                <a:ahLst/>
                <a:cxnLst/>
                <a:rect l="l" t="t" r="r" b="b"/>
                <a:pathLst>
                  <a:path w="10784" h="10348" extrusionOk="0">
                    <a:moveTo>
                      <a:pt x="4782" y="0"/>
                    </a:moveTo>
                    <a:cubicBezTo>
                      <a:pt x="4162" y="0"/>
                      <a:pt x="3548" y="141"/>
                      <a:pt x="2977" y="440"/>
                    </a:cubicBezTo>
                    <a:cubicBezTo>
                      <a:pt x="731" y="1563"/>
                      <a:pt x="0" y="4653"/>
                      <a:pt x="1348" y="7236"/>
                    </a:cubicBezTo>
                    <a:cubicBezTo>
                      <a:pt x="2315" y="9169"/>
                      <a:pt x="4194" y="10348"/>
                      <a:pt x="6020" y="10348"/>
                    </a:cubicBezTo>
                    <a:cubicBezTo>
                      <a:pt x="6634" y="10348"/>
                      <a:pt x="7242" y="10215"/>
                      <a:pt x="7807" y="9932"/>
                    </a:cubicBezTo>
                    <a:cubicBezTo>
                      <a:pt x="10054" y="8809"/>
                      <a:pt x="10784" y="5720"/>
                      <a:pt x="9436" y="3136"/>
                    </a:cubicBezTo>
                    <a:cubicBezTo>
                      <a:pt x="8472" y="1209"/>
                      <a:pt x="6602" y="0"/>
                      <a:pt x="4782" y="0"/>
                    </a:cubicBezTo>
                    <a:close/>
                  </a:path>
                </a:pathLst>
              </a:custGeom>
              <a:solidFill>
                <a:srgbClr val="357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4" name="Google Shape;2724;p29"/>
              <p:cNvSpPr/>
              <p:nvPr/>
            </p:nvSpPr>
            <p:spPr>
              <a:xfrm>
                <a:off x="5872625" y="4009775"/>
                <a:ext cx="247150" cy="264975"/>
              </a:xfrm>
              <a:custGeom>
                <a:avLst/>
                <a:gdLst/>
                <a:ahLst/>
                <a:cxnLst/>
                <a:rect l="l" t="t" r="r" b="b"/>
                <a:pathLst>
                  <a:path w="9886" h="10599" extrusionOk="0">
                    <a:moveTo>
                      <a:pt x="5126" y="0"/>
                    </a:moveTo>
                    <a:cubicBezTo>
                      <a:pt x="2885" y="0"/>
                      <a:pt x="862" y="1972"/>
                      <a:pt x="450" y="4654"/>
                    </a:cubicBezTo>
                    <a:cubicBezTo>
                      <a:pt x="0" y="7518"/>
                      <a:pt x="1685" y="10214"/>
                      <a:pt x="4157" y="10551"/>
                    </a:cubicBezTo>
                    <a:cubicBezTo>
                      <a:pt x="4359" y="10583"/>
                      <a:pt x="4560" y="10599"/>
                      <a:pt x="4759" y="10599"/>
                    </a:cubicBezTo>
                    <a:cubicBezTo>
                      <a:pt x="7001" y="10599"/>
                      <a:pt x="9024" y="8627"/>
                      <a:pt x="9436" y="5945"/>
                    </a:cubicBezTo>
                    <a:cubicBezTo>
                      <a:pt x="9885" y="3025"/>
                      <a:pt x="8200" y="385"/>
                      <a:pt x="5729" y="48"/>
                    </a:cubicBezTo>
                    <a:cubicBezTo>
                      <a:pt x="5527" y="16"/>
                      <a:pt x="5326" y="0"/>
                      <a:pt x="5126" y="0"/>
                    </a:cubicBezTo>
                    <a:close/>
                  </a:path>
                </a:pathLst>
              </a:custGeom>
              <a:solidFill>
                <a:srgbClr val="357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5" name="Google Shape;2725;p29"/>
              <p:cNvSpPr/>
              <p:nvPr/>
            </p:nvSpPr>
            <p:spPr>
              <a:xfrm>
                <a:off x="5888075" y="4008375"/>
                <a:ext cx="245750" cy="264975"/>
              </a:xfrm>
              <a:custGeom>
                <a:avLst/>
                <a:gdLst/>
                <a:ahLst/>
                <a:cxnLst/>
                <a:rect l="l" t="t" r="r" b="b"/>
                <a:pathLst>
                  <a:path w="9830" h="10599" extrusionOk="0">
                    <a:moveTo>
                      <a:pt x="5069" y="0"/>
                    </a:moveTo>
                    <a:cubicBezTo>
                      <a:pt x="2828" y="0"/>
                      <a:pt x="806" y="1967"/>
                      <a:pt x="393" y="4597"/>
                    </a:cubicBezTo>
                    <a:cubicBezTo>
                      <a:pt x="0" y="7518"/>
                      <a:pt x="1629" y="10158"/>
                      <a:pt x="4100" y="10551"/>
                    </a:cubicBezTo>
                    <a:cubicBezTo>
                      <a:pt x="4307" y="10583"/>
                      <a:pt x="4512" y="10599"/>
                      <a:pt x="4716" y="10599"/>
                    </a:cubicBezTo>
                    <a:cubicBezTo>
                      <a:pt x="7000" y="10599"/>
                      <a:pt x="9019" y="8627"/>
                      <a:pt x="9380" y="5945"/>
                    </a:cubicBezTo>
                    <a:cubicBezTo>
                      <a:pt x="9829" y="3025"/>
                      <a:pt x="8200" y="385"/>
                      <a:pt x="5673" y="48"/>
                    </a:cubicBezTo>
                    <a:cubicBezTo>
                      <a:pt x="5471" y="16"/>
                      <a:pt x="5269" y="0"/>
                      <a:pt x="5069" y="0"/>
                    </a:cubicBezTo>
                    <a:close/>
                  </a:path>
                </a:pathLst>
              </a:custGeom>
              <a:solidFill>
                <a:srgbClr val="357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6" name="Google Shape;2726;p29"/>
              <p:cNvSpPr/>
              <p:nvPr/>
            </p:nvSpPr>
            <p:spPr>
              <a:xfrm>
                <a:off x="3912500" y="3903400"/>
                <a:ext cx="1854850" cy="1383925"/>
              </a:xfrm>
              <a:custGeom>
                <a:avLst/>
                <a:gdLst/>
                <a:ahLst/>
                <a:cxnLst/>
                <a:rect l="l" t="t" r="r" b="b"/>
                <a:pathLst>
                  <a:path w="74194" h="55357" extrusionOk="0">
                    <a:moveTo>
                      <a:pt x="38578" y="1"/>
                    </a:moveTo>
                    <a:cubicBezTo>
                      <a:pt x="38208" y="1"/>
                      <a:pt x="37836" y="12"/>
                      <a:pt x="37462" y="35"/>
                    </a:cubicBezTo>
                    <a:cubicBezTo>
                      <a:pt x="19770" y="1046"/>
                      <a:pt x="10784" y="12672"/>
                      <a:pt x="7582" y="27668"/>
                    </a:cubicBezTo>
                    <a:cubicBezTo>
                      <a:pt x="4437" y="42720"/>
                      <a:pt x="0" y="46707"/>
                      <a:pt x="337" y="55357"/>
                    </a:cubicBezTo>
                    <a:lnTo>
                      <a:pt x="74193" y="55357"/>
                    </a:lnTo>
                    <a:cubicBezTo>
                      <a:pt x="74025" y="48449"/>
                      <a:pt x="73014" y="41596"/>
                      <a:pt x="71273" y="34913"/>
                    </a:cubicBezTo>
                    <a:cubicBezTo>
                      <a:pt x="68359" y="23698"/>
                      <a:pt x="55653" y="1"/>
                      <a:pt x="38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7" name="Google Shape;2727;p29"/>
              <p:cNvSpPr/>
              <p:nvPr/>
            </p:nvSpPr>
            <p:spPr>
              <a:xfrm>
                <a:off x="4271950" y="4165675"/>
                <a:ext cx="328575" cy="371475"/>
              </a:xfrm>
              <a:custGeom>
                <a:avLst/>
                <a:gdLst/>
                <a:ahLst/>
                <a:cxnLst/>
                <a:rect l="l" t="t" r="r" b="b"/>
                <a:pathLst>
                  <a:path w="13143" h="14859" extrusionOk="0">
                    <a:moveTo>
                      <a:pt x="8503" y="1"/>
                    </a:moveTo>
                    <a:cubicBezTo>
                      <a:pt x="6185" y="1"/>
                      <a:pt x="3537" y="1959"/>
                      <a:pt x="1966" y="5101"/>
                    </a:cubicBezTo>
                    <a:cubicBezTo>
                      <a:pt x="0" y="8977"/>
                      <a:pt x="449" y="13189"/>
                      <a:pt x="3033" y="14481"/>
                    </a:cubicBezTo>
                    <a:cubicBezTo>
                      <a:pt x="3545" y="14737"/>
                      <a:pt x="4097" y="14858"/>
                      <a:pt x="4668" y="14858"/>
                    </a:cubicBezTo>
                    <a:cubicBezTo>
                      <a:pt x="6980" y="14858"/>
                      <a:pt x="9612" y="12870"/>
                      <a:pt x="11233" y="9763"/>
                    </a:cubicBezTo>
                    <a:cubicBezTo>
                      <a:pt x="13143" y="5888"/>
                      <a:pt x="12693" y="1675"/>
                      <a:pt x="10166" y="383"/>
                    </a:cubicBezTo>
                    <a:cubicBezTo>
                      <a:pt x="9647" y="124"/>
                      <a:pt x="9086" y="1"/>
                      <a:pt x="8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8" name="Google Shape;2728;p29"/>
              <p:cNvSpPr/>
              <p:nvPr/>
            </p:nvSpPr>
            <p:spPr>
              <a:xfrm>
                <a:off x="4392700" y="4598400"/>
                <a:ext cx="195200" cy="187175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7487" extrusionOk="0">
                    <a:moveTo>
                      <a:pt x="4306" y="0"/>
                    </a:moveTo>
                    <a:cubicBezTo>
                      <a:pt x="2999" y="0"/>
                      <a:pt x="1666" y="861"/>
                      <a:pt x="955" y="2283"/>
                    </a:cubicBezTo>
                    <a:cubicBezTo>
                      <a:pt x="0" y="4192"/>
                      <a:pt x="506" y="6383"/>
                      <a:pt x="2134" y="7169"/>
                    </a:cubicBezTo>
                    <a:cubicBezTo>
                      <a:pt x="2553" y="7385"/>
                      <a:pt x="3001" y="7487"/>
                      <a:pt x="3452" y="7487"/>
                    </a:cubicBezTo>
                    <a:cubicBezTo>
                      <a:pt x="4757" y="7487"/>
                      <a:pt x="6087" y="6637"/>
                      <a:pt x="6796" y="5259"/>
                    </a:cubicBezTo>
                    <a:cubicBezTo>
                      <a:pt x="7807" y="3350"/>
                      <a:pt x="7245" y="1159"/>
                      <a:pt x="5617" y="317"/>
                    </a:cubicBezTo>
                    <a:cubicBezTo>
                      <a:pt x="5200" y="102"/>
                      <a:pt x="4755" y="0"/>
                      <a:pt x="4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9" name="Google Shape;2729;p29"/>
              <p:cNvSpPr/>
              <p:nvPr/>
            </p:nvSpPr>
            <p:spPr>
              <a:xfrm>
                <a:off x="4583650" y="4425750"/>
                <a:ext cx="178350" cy="191275"/>
              </a:xfrm>
              <a:custGeom>
                <a:avLst/>
                <a:gdLst/>
                <a:ahLst/>
                <a:cxnLst/>
                <a:rect l="l" t="t" r="r" b="b"/>
                <a:pathLst>
                  <a:path w="7134" h="7651" extrusionOk="0">
                    <a:moveTo>
                      <a:pt x="3408" y="0"/>
                    </a:moveTo>
                    <a:cubicBezTo>
                      <a:pt x="3265" y="0"/>
                      <a:pt x="3122" y="11"/>
                      <a:pt x="2977" y="34"/>
                    </a:cubicBezTo>
                    <a:cubicBezTo>
                      <a:pt x="1180" y="315"/>
                      <a:pt x="1" y="2224"/>
                      <a:pt x="281" y="4302"/>
                    </a:cubicBezTo>
                    <a:cubicBezTo>
                      <a:pt x="591" y="6260"/>
                      <a:pt x="2034" y="7651"/>
                      <a:pt x="3657" y="7651"/>
                    </a:cubicBezTo>
                    <a:cubicBezTo>
                      <a:pt x="3804" y="7651"/>
                      <a:pt x="3952" y="7639"/>
                      <a:pt x="4101" y="7616"/>
                    </a:cubicBezTo>
                    <a:cubicBezTo>
                      <a:pt x="5898" y="7391"/>
                      <a:pt x="7133" y="5426"/>
                      <a:pt x="6796" y="3348"/>
                    </a:cubicBezTo>
                    <a:cubicBezTo>
                      <a:pt x="6487" y="1436"/>
                      <a:pt x="5037" y="0"/>
                      <a:pt x="3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0" name="Google Shape;2730;p29"/>
              <p:cNvSpPr/>
              <p:nvPr/>
            </p:nvSpPr>
            <p:spPr>
              <a:xfrm>
                <a:off x="4836400" y="3132475"/>
                <a:ext cx="2354700" cy="2327575"/>
              </a:xfrm>
              <a:custGeom>
                <a:avLst/>
                <a:gdLst/>
                <a:ahLst/>
                <a:cxnLst/>
                <a:rect l="l" t="t" r="r" b="b"/>
                <a:pathLst>
                  <a:path w="94188" h="93103" extrusionOk="0">
                    <a:moveTo>
                      <a:pt x="38915" y="0"/>
                    </a:moveTo>
                    <a:cubicBezTo>
                      <a:pt x="30547" y="0"/>
                      <a:pt x="25162" y="1947"/>
                      <a:pt x="25162" y="1947"/>
                    </a:cubicBezTo>
                    <a:cubicBezTo>
                      <a:pt x="1517" y="15370"/>
                      <a:pt x="0" y="52495"/>
                      <a:pt x="0" y="52495"/>
                    </a:cubicBezTo>
                    <a:cubicBezTo>
                      <a:pt x="11570" y="30759"/>
                      <a:pt x="27240" y="19189"/>
                      <a:pt x="39484" y="13068"/>
                    </a:cubicBezTo>
                    <a:cubicBezTo>
                      <a:pt x="81776" y="49350"/>
                      <a:pt x="94188" y="93102"/>
                      <a:pt x="94188" y="93102"/>
                    </a:cubicBezTo>
                    <a:lnTo>
                      <a:pt x="90144" y="32894"/>
                    </a:lnTo>
                    <a:cubicBezTo>
                      <a:pt x="81326" y="16774"/>
                      <a:pt x="62006" y="5036"/>
                      <a:pt x="62006" y="5036"/>
                    </a:cubicBezTo>
                    <a:cubicBezTo>
                      <a:pt x="53294" y="1116"/>
                      <a:pt x="45250" y="0"/>
                      <a:pt x="38915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1" name="Google Shape;2731;p29"/>
              <p:cNvSpPr/>
              <p:nvPr/>
            </p:nvSpPr>
            <p:spPr>
              <a:xfrm>
                <a:off x="4739500" y="2785175"/>
                <a:ext cx="1652675" cy="1364825"/>
              </a:xfrm>
              <a:custGeom>
                <a:avLst/>
                <a:gdLst/>
                <a:ahLst/>
                <a:cxnLst/>
                <a:rect l="l" t="t" r="r" b="b"/>
                <a:pathLst>
                  <a:path w="66107" h="54593" extrusionOk="0">
                    <a:moveTo>
                      <a:pt x="1" y="54592"/>
                    </a:moveTo>
                    <a:cubicBezTo>
                      <a:pt x="1" y="54592"/>
                      <a:pt x="4269" y="13199"/>
                      <a:pt x="30610" y="1"/>
                    </a:cubicBezTo>
                    <a:lnTo>
                      <a:pt x="66106" y="7527"/>
                    </a:lnTo>
                    <a:cubicBezTo>
                      <a:pt x="66106" y="7527"/>
                      <a:pt x="26510" y="10222"/>
                      <a:pt x="1" y="5459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2" name="Google Shape;2732;p29"/>
              <p:cNvSpPr/>
              <p:nvPr/>
            </p:nvSpPr>
            <p:spPr>
              <a:xfrm>
                <a:off x="5152325" y="3947400"/>
                <a:ext cx="2038775" cy="1443825"/>
              </a:xfrm>
              <a:custGeom>
                <a:avLst/>
                <a:gdLst/>
                <a:ahLst/>
                <a:cxnLst/>
                <a:rect l="l" t="t" r="r" b="b"/>
                <a:pathLst>
                  <a:path w="81551" h="57753" extrusionOk="0">
                    <a:moveTo>
                      <a:pt x="6118" y="0"/>
                    </a:moveTo>
                    <a:cubicBezTo>
                      <a:pt x="2215" y="0"/>
                      <a:pt x="0" y="297"/>
                      <a:pt x="0" y="297"/>
                    </a:cubicBezTo>
                    <a:cubicBezTo>
                      <a:pt x="35496" y="32591"/>
                      <a:pt x="81551" y="57753"/>
                      <a:pt x="81551" y="57753"/>
                    </a:cubicBezTo>
                    <a:lnTo>
                      <a:pt x="77451" y="27930"/>
                    </a:lnTo>
                    <a:cubicBezTo>
                      <a:pt x="47897" y="2988"/>
                      <a:pt x="18505" y="0"/>
                      <a:pt x="6118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3" name="Google Shape;2733;p29"/>
              <p:cNvSpPr/>
              <p:nvPr/>
            </p:nvSpPr>
            <p:spPr>
              <a:xfrm>
                <a:off x="5367150" y="3690825"/>
                <a:ext cx="1823950" cy="1700400"/>
              </a:xfrm>
              <a:custGeom>
                <a:avLst/>
                <a:gdLst/>
                <a:ahLst/>
                <a:cxnLst/>
                <a:rect l="l" t="t" r="r" b="b"/>
                <a:pathLst>
                  <a:path w="72958" h="68016" extrusionOk="0">
                    <a:moveTo>
                      <a:pt x="72958" y="68016"/>
                    </a:moveTo>
                    <a:cubicBezTo>
                      <a:pt x="72958" y="68016"/>
                      <a:pt x="30778" y="36845"/>
                      <a:pt x="0" y="1"/>
                    </a:cubicBezTo>
                    <a:cubicBezTo>
                      <a:pt x="0" y="1"/>
                      <a:pt x="38866" y="169"/>
                      <a:pt x="72958" y="3791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4" name="Google Shape;2734;p29"/>
              <p:cNvSpPr/>
              <p:nvPr/>
            </p:nvSpPr>
            <p:spPr>
              <a:xfrm>
                <a:off x="5504750" y="2648975"/>
                <a:ext cx="1686350" cy="2811075"/>
              </a:xfrm>
              <a:custGeom>
                <a:avLst/>
                <a:gdLst/>
                <a:ahLst/>
                <a:cxnLst/>
                <a:rect l="l" t="t" r="r" b="b"/>
                <a:pathLst>
                  <a:path w="67454" h="112443" extrusionOk="0">
                    <a:moveTo>
                      <a:pt x="67454" y="112442"/>
                    </a:moveTo>
                    <a:cubicBezTo>
                      <a:pt x="67454" y="112442"/>
                      <a:pt x="55042" y="51616"/>
                      <a:pt x="0" y="5449"/>
                    </a:cubicBezTo>
                    <a:cubicBezTo>
                      <a:pt x="0" y="5449"/>
                      <a:pt x="18254" y="1"/>
                      <a:pt x="39203" y="11627"/>
                    </a:cubicBezTo>
                    <a:cubicBezTo>
                      <a:pt x="39203" y="11627"/>
                      <a:pt x="59142" y="26173"/>
                      <a:pt x="67454" y="448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5" name="Google Shape;2735;p29"/>
              <p:cNvSpPr/>
              <p:nvPr/>
            </p:nvSpPr>
            <p:spPr>
              <a:xfrm>
                <a:off x="5625500" y="1777025"/>
                <a:ext cx="1565600" cy="2256425"/>
              </a:xfrm>
              <a:custGeom>
                <a:avLst/>
                <a:gdLst/>
                <a:ahLst/>
                <a:cxnLst/>
                <a:rect l="l" t="t" r="r" b="b"/>
                <a:pathLst>
                  <a:path w="62624" h="90257" extrusionOk="0">
                    <a:moveTo>
                      <a:pt x="62624" y="90257"/>
                    </a:moveTo>
                    <a:cubicBezTo>
                      <a:pt x="62624" y="90257"/>
                      <a:pt x="37406" y="28757"/>
                      <a:pt x="1" y="0"/>
                    </a:cubicBezTo>
                    <a:cubicBezTo>
                      <a:pt x="1" y="0"/>
                      <a:pt x="39877" y="9436"/>
                      <a:pt x="62624" y="5610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6" name="Google Shape;2736;p29"/>
            <p:cNvGrpSpPr/>
            <p:nvPr/>
          </p:nvGrpSpPr>
          <p:grpSpPr>
            <a:xfrm flipH="1">
              <a:off x="-249924" y="3029803"/>
              <a:ext cx="1572210" cy="1574202"/>
              <a:chOff x="1190625" y="208700"/>
              <a:chExt cx="5249450" cy="5256100"/>
            </a:xfrm>
          </p:grpSpPr>
          <p:sp>
            <p:nvSpPr>
              <p:cNvPr id="2737" name="Google Shape;2737;p29"/>
              <p:cNvSpPr/>
              <p:nvPr/>
            </p:nvSpPr>
            <p:spPr>
              <a:xfrm>
                <a:off x="4981250" y="3915925"/>
                <a:ext cx="1277075" cy="1548875"/>
              </a:xfrm>
              <a:custGeom>
                <a:avLst/>
                <a:gdLst/>
                <a:ahLst/>
                <a:cxnLst/>
                <a:rect l="l" t="t" r="r" b="b"/>
                <a:pathLst>
                  <a:path w="51083" h="61955" extrusionOk="0">
                    <a:moveTo>
                      <a:pt x="5484" y="1"/>
                    </a:moveTo>
                    <a:cubicBezTo>
                      <a:pt x="3613" y="17534"/>
                      <a:pt x="299" y="48005"/>
                      <a:pt x="138" y="52495"/>
                    </a:cubicBezTo>
                    <a:cubicBezTo>
                      <a:pt x="0" y="58017"/>
                      <a:pt x="7706" y="61955"/>
                      <a:pt x="19777" y="61955"/>
                    </a:cubicBezTo>
                    <a:cubicBezTo>
                      <a:pt x="21728" y="61955"/>
                      <a:pt x="23793" y="61852"/>
                      <a:pt x="25958" y="61636"/>
                    </a:cubicBezTo>
                    <a:cubicBezTo>
                      <a:pt x="41567" y="60460"/>
                      <a:pt x="51083" y="54420"/>
                      <a:pt x="49746" y="48165"/>
                    </a:cubicBezTo>
                    <a:cubicBezTo>
                      <a:pt x="48998" y="44316"/>
                      <a:pt x="42423" y="21704"/>
                      <a:pt x="37451" y="4758"/>
                    </a:cubicBezTo>
                    <a:cubicBezTo>
                      <a:pt x="35420" y="4117"/>
                      <a:pt x="33175" y="3422"/>
                      <a:pt x="30983" y="2834"/>
                    </a:cubicBezTo>
                    <a:cubicBezTo>
                      <a:pt x="29486" y="2353"/>
                      <a:pt x="27936" y="1979"/>
                      <a:pt x="26599" y="1658"/>
                    </a:cubicBezTo>
                    <a:lnTo>
                      <a:pt x="26599" y="1925"/>
                    </a:lnTo>
                    <a:cubicBezTo>
                      <a:pt x="26573" y="3449"/>
                      <a:pt x="25437" y="4198"/>
                      <a:pt x="24300" y="4198"/>
                    </a:cubicBezTo>
                    <a:cubicBezTo>
                      <a:pt x="23124" y="4198"/>
                      <a:pt x="21948" y="3395"/>
                      <a:pt x="22002" y="1818"/>
                    </a:cubicBezTo>
                    <a:lnTo>
                      <a:pt x="22002" y="1711"/>
                    </a:lnTo>
                    <a:cubicBezTo>
                      <a:pt x="21950" y="3235"/>
                      <a:pt x="20813" y="3984"/>
                      <a:pt x="19676" y="3984"/>
                    </a:cubicBezTo>
                    <a:cubicBezTo>
                      <a:pt x="18500" y="3984"/>
                      <a:pt x="17324" y="3181"/>
                      <a:pt x="17351" y="1604"/>
                    </a:cubicBezTo>
                    <a:lnTo>
                      <a:pt x="17351" y="1497"/>
                    </a:lnTo>
                    <a:cubicBezTo>
                      <a:pt x="17299" y="3041"/>
                      <a:pt x="16159" y="3790"/>
                      <a:pt x="15014" y="3790"/>
                    </a:cubicBezTo>
                    <a:cubicBezTo>
                      <a:pt x="13819" y="3790"/>
                      <a:pt x="12620" y="2974"/>
                      <a:pt x="12647" y="1391"/>
                    </a:cubicBezTo>
                    <a:lnTo>
                      <a:pt x="12647" y="1284"/>
                    </a:lnTo>
                    <a:lnTo>
                      <a:pt x="12701" y="321"/>
                    </a:lnTo>
                    <a:lnTo>
                      <a:pt x="7997" y="108"/>
                    </a:lnTo>
                    <a:lnTo>
                      <a:pt x="54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8" name="Google Shape;2738;p29"/>
              <p:cNvSpPr/>
              <p:nvPr/>
            </p:nvSpPr>
            <p:spPr>
              <a:xfrm>
                <a:off x="5119675" y="3736850"/>
                <a:ext cx="799200" cy="298050"/>
              </a:xfrm>
              <a:custGeom>
                <a:avLst/>
                <a:gdLst/>
                <a:ahLst/>
                <a:cxnLst/>
                <a:rect l="l" t="t" r="r" b="b"/>
                <a:pathLst>
                  <a:path w="31968" h="11922" extrusionOk="0">
                    <a:moveTo>
                      <a:pt x="802" y="0"/>
                    </a:moveTo>
                    <a:cubicBezTo>
                      <a:pt x="749" y="588"/>
                      <a:pt x="642" y="1177"/>
                      <a:pt x="589" y="1871"/>
                    </a:cubicBezTo>
                    <a:cubicBezTo>
                      <a:pt x="535" y="2620"/>
                      <a:pt x="428" y="3368"/>
                      <a:pt x="321" y="4277"/>
                    </a:cubicBezTo>
                    <a:cubicBezTo>
                      <a:pt x="214" y="5186"/>
                      <a:pt x="107" y="6148"/>
                      <a:pt x="1" y="7164"/>
                    </a:cubicBezTo>
                    <a:lnTo>
                      <a:pt x="2460" y="7271"/>
                    </a:lnTo>
                    <a:lnTo>
                      <a:pt x="7217" y="7484"/>
                    </a:lnTo>
                    <a:lnTo>
                      <a:pt x="7164" y="8447"/>
                    </a:lnTo>
                    <a:lnTo>
                      <a:pt x="7164" y="8554"/>
                    </a:lnTo>
                    <a:cubicBezTo>
                      <a:pt x="7136" y="10137"/>
                      <a:pt x="8336" y="10953"/>
                      <a:pt x="9531" y="10953"/>
                    </a:cubicBezTo>
                    <a:cubicBezTo>
                      <a:pt x="10675" y="10953"/>
                      <a:pt x="11816" y="10204"/>
                      <a:pt x="11868" y="8660"/>
                    </a:cubicBezTo>
                    <a:lnTo>
                      <a:pt x="11868" y="8767"/>
                    </a:lnTo>
                    <a:cubicBezTo>
                      <a:pt x="11814" y="10344"/>
                      <a:pt x="12990" y="11147"/>
                      <a:pt x="14166" y="11147"/>
                    </a:cubicBezTo>
                    <a:cubicBezTo>
                      <a:pt x="15303" y="11147"/>
                      <a:pt x="16439" y="10398"/>
                      <a:pt x="16465" y="8874"/>
                    </a:cubicBezTo>
                    <a:lnTo>
                      <a:pt x="16465" y="8981"/>
                    </a:lnTo>
                    <a:cubicBezTo>
                      <a:pt x="16438" y="10558"/>
                      <a:pt x="17628" y="11361"/>
                      <a:pt x="18811" y="11361"/>
                    </a:cubicBezTo>
                    <a:cubicBezTo>
                      <a:pt x="19953" y="11361"/>
                      <a:pt x="21090" y="10612"/>
                      <a:pt x="21116" y="9088"/>
                    </a:cubicBezTo>
                    <a:lnTo>
                      <a:pt x="21116" y="8821"/>
                    </a:lnTo>
                    <a:cubicBezTo>
                      <a:pt x="22452" y="9142"/>
                      <a:pt x="23949" y="9516"/>
                      <a:pt x="25499" y="9997"/>
                    </a:cubicBezTo>
                    <a:cubicBezTo>
                      <a:pt x="27691" y="10585"/>
                      <a:pt x="29936" y="11280"/>
                      <a:pt x="31968" y="11921"/>
                    </a:cubicBezTo>
                    <a:cubicBezTo>
                      <a:pt x="30952" y="8660"/>
                      <a:pt x="30097" y="5667"/>
                      <a:pt x="29295" y="2994"/>
                    </a:cubicBezTo>
                    <a:lnTo>
                      <a:pt x="28760" y="2887"/>
                    </a:lnTo>
                    <a:cubicBezTo>
                      <a:pt x="28493" y="2834"/>
                      <a:pt x="27798" y="2780"/>
                      <a:pt x="26836" y="2727"/>
                    </a:cubicBezTo>
                    <a:cubicBezTo>
                      <a:pt x="25499" y="2673"/>
                      <a:pt x="23575" y="2566"/>
                      <a:pt x="21276" y="2513"/>
                    </a:cubicBezTo>
                    <a:cubicBezTo>
                      <a:pt x="21276" y="2459"/>
                      <a:pt x="21276" y="2406"/>
                      <a:pt x="21223" y="2353"/>
                    </a:cubicBezTo>
                    <a:cubicBezTo>
                      <a:pt x="20877" y="1263"/>
                      <a:pt x="19951" y="729"/>
                      <a:pt x="19028" y="729"/>
                    </a:cubicBezTo>
                    <a:cubicBezTo>
                      <a:pt x="18094" y="729"/>
                      <a:pt x="17162" y="1277"/>
                      <a:pt x="16839" y="2353"/>
                    </a:cubicBezTo>
                    <a:lnTo>
                      <a:pt x="16679" y="2353"/>
                    </a:lnTo>
                    <a:cubicBezTo>
                      <a:pt x="16406" y="1150"/>
                      <a:pt x="15405" y="534"/>
                      <a:pt x="14407" y="534"/>
                    </a:cubicBezTo>
                    <a:cubicBezTo>
                      <a:pt x="13454" y="534"/>
                      <a:pt x="12502" y="1096"/>
                      <a:pt x="12189" y="2246"/>
                    </a:cubicBezTo>
                    <a:lnTo>
                      <a:pt x="12028" y="2246"/>
                    </a:lnTo>
                    <a:cubicBezTo>
                      <a:pt x="11809" y="956"/>
                      <a:pt x="10772" y="300"/>
                      <a:pt x="9735" y="300"/>
                    </a:cubicBezTo>
                    <a:cubicBezTo>
                      <a:pt x="8753" y="300"/>
                      <a:pt x="7771" y="889"/>
                      <a:pt x="7484" y="2085"/>
                    </a:cubicBezTo>
                    <a:lnTo>
                      <a:pt x="1177" y="1871"/>
                    </a:lnTo>
                    <a:cubicBezTo>
                      <a:pt x="1016" y="1177"/>
                      <a:pt x="909" y="535"/>
                      <a:pt x="802" y="0"/>
                    </a:cubicBezTo>
                    <a:close/>
                  </a:path>
                </a:pathLst>
              </a:custGeom>
              <a:solidFill>
                <a:srgbClr val="3E4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9" name="Google Shape;2739;p29"/>
              <p:cNvSpPr/>
              <p:nvPr/>
            </p:nvSpPr>
            <p:spPr>
              <a:xfrm>
                <a:off x="5131700" y="3680725"/>
                <a:ext cx="14725" cy="5615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246" extrusionOk="0">
                    <a:moveTo>
                      <a:pt x="589" y="0"/>
                    </a:moveTo>
                    <a:cubicBezTo>
                      <a:pt x="482" y="642"/>
                      <a:pt x="428" y="1390"/>
                      <a:pt x="321" y="2245"/>
                    </a:cubicBezTo>
                    <a:cubicBezTo>
                      <a:pt x="54" y="856"/>
                      <a:pt x="1" y="54"/>
                      <a:pt x="1" y="54"/>
                    </a:cubicBezTo>
                    <a:close/>
                  </a:path>
                </a:pathLst>
              </a:custGeom>
              <a:solidFill>
                <a:srgbClr val="3E4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0" name="Google Shape;2740;p29"/>
              <p:cNvSpPr/>
              <p:nvPr/>
            </p:nvSpPr>
            <p:spPr>
              <a:xfrm>
                <a:off x="3320850" y="238500"/>
                <a:ext cx="3119225" cy="3622900"/>
              </a:xfrm>
              <a:custGeom>
                <a:avLst/>
                <a:gdLst/>
                <a:ahLst/>
                <a:cxnLst/>
                <a:rect l="l" t="t" r="r" b="b"/>
                <a:pathLst>
                  <a:path w="124769" h="144916" extrusionOk="0">
                    <a:moveTo>
                      <a:pt x="48335" y="1"/>
                    </a:moveTo>
                    <a:cubicBezTo>
                      <a:pt x="43136" y="1"/>
                      <a:pt x="39388" y="1581"/>
                      <a:pt x="37527" y="2604"/>
                    </a:cubicBezTo>
                    <a:cubicBezTo>
                      <a:pt x="39292" y="2925"/>
                      <a:pt x="38543" y="3994"/>
                      <a:pt x="38222" y="4903"/>
                    </a:cubicBezTo>
                    <a:cubicBezTo>
                      <a:pt x="34427" y="14632"/>
                      <a:pt x="34373" y="20031"/>
                      <a:pt x="33999" y="21047"/>
                    </a:cubicBezTo>
                    <a:cubicBezTo>
                      <a:pt x="33946" y="21368"/>
                      <a:pt x="33839" y="21635"/>
                      <a:pt x="33785" y="21956"/>
                    </a:cubicBezTo>
                    <a:cubicBezTo>
                      <a:pt x="34053" y="21795"/>
                      <a:pt x="34267" y="21688"/>
                      <a:pt x="34480" y="21528"/>
                    </a:cubicBezTo>
                    <a:cubicBezTo>
                      <a:pt x="34480" y="21314"/>
                      <a:pt x="34480" y="21047"/>
                      <a:pt x="34534" y="20833"/>
                    </a:cubicBezTo>
                    <a:cubicBezTo>
                      <a:pt x="34748" y="19764"/>
                      <a:pt x="35870" y="14258"/>
                      <a:pt x="36138" y="12975"/>
                    </a:cubicBezTo>
                    <a:cubicBezTo>
                      <a:pt x="36384" y="11840"/>
                      <a:pt x="36722" y="10979"/>
                      <a:pt x="37613" y="10979"/>
                    </a:cubicBezTo>
                    <a:cubicBezTo>
                      <a:pt x="37687" y="10979"/>
                      <a:pt x="37766" y="10985"/>
                      <a:pt x="37848" y="10997"/>
                    </a:cubicBezTo>
                    <a:cubicBezTo>
                      <a:pt x="47524" y="12494"/>
                      <a:pt x="50143" y="19817"/>
                      <a:pt x="49876" y="20993"/>
                    </a:cubicBezTo>
                    <a:cubicBezTo>
                      <a:pt x="49876" y="21100"/>
                      <a:pt x="49822" y="21154"/>
                      <a:pt x="49769" y="21261"/>
                    </a:cubicBezTo>
                    <a:cubicBezTo>
                      <a:pt x="51052" y="22330"/>
                      <a:pt x="51800" y="24040"/>
                      <a:pt x="52068" y="26927"/>
                    </a:cubicBezTo>
                    <a:cubicBezTo>
                      <a:pt x="52495" y="33235"/>
                      <a:pt x="47845" y="40184"/>
                      <a:pt x="46882" y="49005"/>
                    </a:cubicBezTo>
                    <a:cubicBezTo>
                      <a:pt x="45515" y="61418"/>
                      <a:pt x="36488" y="67391"/>
                      <a:pt x="28235" y="67391"/>
                    </a:cubicBezTo>
                    <a:cubicBezTo>
                      <a:pt x="23907" y="67391"/>
                      <a:pt x="19792" y="65748"/>
                      <a:pt x="17107" y="62529"/>
                    </a:cubicBezTo>
                    <a:lnTo>
                      <a:pt x="17107" y="62155"/>
                    </a:lnTo>
                    <a:cubicBezTo>
                      <a:pt x="14434" y="63278"/>
                      <a:pt x="12136" y="65149"/>
                      <a:pt x="10532" y="67501"/>
                    </a:cubicBezTo>
                    <a:cubicBezTo>
                      <a:pt x="4652" y="75893"/>
                      <a:pt x="1" y="99735"/>
                      <a:pt x="23736" y="119835"/>
                    </a:cubicBezTo>
                    <a:cubicBezTo>
                      <a:pt x="29295" y="127800"/>
                      <a:pt x="37421" y="134535"/>
                      <a:pt x="48807" y="138812"/>
                    </a:cubicBezTo>
                    <a:cubicBezTo>
                      <a:pt x="51105" y="139721"/>
                      <a:pt x="53404" y="140469"/>
                      <a:pt x="55596" y="141111"/>
                    </a:cubicBezTo>
                    <a:lnTo>
                      <a:pt x="56879" y="141217"/>
                    </a:lnTo>
                    <a:cubicBezTo>
                      <a:pt x="57084" y="139881"/>
                      <a:pt x="58118" y="139236"/>
                      <a:pt x="59160" y="139236"/>
                    </a:cubicBezTo>
                    <a:cubicBezTo>
                      <a:pt x="60284" y="139236"/>
                      <a:pt x="61418" y="139988"/>
                      <a:pt x="61529" y="141431"/>
                    </a:cubicBezTo>
                    <a:cubicBezTo>
                      <a:pt x="61711" y="140081"/>
                      <a:pt x="62763" y="139425"/>
                      <a:pt x="63815" y="139425"/>
                    </a:cubicBezTo>
                    <a:cubicBezTo>
                      <a:pt x="64929" y="139425"/>
                      <a:pt x="66044" y="140162"/>
                      <a:pt x="66127" y="141592"/>
                    </a:cubicBezTo>
                    <a:lnTo>
                      <a:pt x="66180" y="141592"/>
                    </a:lnTo>
                    <a:cubicBezTo>
                      <a:pt x="66388" y="140295"/>
                      <a:pt x="67400" y="139665"/>
                      <a:pt x="68418" y="139665"/>
                    </a:cubicBezTo>
                    <a:cubicBezTo>
                      <a:pt x="69499" y="139665"/>
                      <a:pt x="70586" y="140376"/>
                      <a:pt x="70724" y="141752"/>
                    </a:cubicBezTo>
                    <a:lnTo>
                      <a:pt x="72542" y="141805"/>
                    </a:lnTo>
                    <a:cubicBezTo>
                      <a:pt x="72595" y="141164"/>
                      <a:pt x="72702" y="140522"/>
                      <a:pt x="72755" y="139934"/>
                    </a:cubicBezTo>
                    <a:cubicBezTo>
                      <a:pt x="72488" y="138545"/>
                      <a:pt x="72435" y="137743"/>
                      <a:pt x="72435" y="137743"/>
                    </a:cubicBezTo>
                    <a:lnTo>
                      <a:pt x="73023" y="137689"/>
                    </a:lnTo>
                    <a:lnTo>
                      <a:pt x="73023" y="137689"/>
                    </a:lnTo>
                    <a:cubicBezTo>
                      <a:pt x="72916" y="138331"/>
                      <a:pt x="72862" y="139133"/>
                      <a:pt x="72755" y="139934"/>
                    </a:cubicBezTo>
                    <a:cubicBezTo>
                      <a:pt x="72862" y="140469"/>
                      <a:pt x="72969" y="141111"/>
                      <a:pt x="73130" y="141805"/>
                    </a:cubicBezTo>
                    <a:lnTo>
                      <a:pt x="79437" y="142019"/>
                    </a:lnTo>
                    <a:cubicBezTo>
                      <a:pt x="79724" y="140823"/>
                      <a:pt x="80706" y="140234"/>
                      <a:pt x="81688" y="140234"/>
                    </a:cubicBezTo>
                    <a:cubicBezTo>
                      <a:pt x="82725" y="140234"/>
                      <a:pt x="83762" y="140890"/>
                      <a:pt x="83981" y="142180"/>
                    </a:cubicBezTo>
                    <a:lnTo>
                      <a:pt x="84088" y="142180"/>
                    </a:lnTo>
                    <a:cubicBezTo>
                      <a:pt x="84428" y="141030"/>
                      <a:pt x="85393" y="140468"/>
                      <a:pt x="86353" y="140468"/>
                    </a:cubicBezTo>
                    <a:cubicBezTo>
                      <a:pt x="87358" y="140468"/>
                      <a:pt x="88359" y="141084"/>
                      <a:pt x="88632" y="142287"/>
                    </a:cubicBezTo>
                    <a:lnTo>
                      <a:pt x="88792" y="142287"/>
                    </a:lnTo>
                    <a:cubicBezTo>
                      <a:pt x="89115" y="141211"/>
                      <a:pt x="90047" y="140663"/>
                      <a:pt x="90981" y="140663"/>
                    </a:cubicBezTo>
                    <a:cubicBezTo>
                      <a:pt x="91904" y="140663"/>
                      <a:pt x="92830" y="141197"/>
                      <a:pt x="93176" y="142287"/>
                    </a:cubicBezTo>
                    <a:cubicBezTo>
                      <a:pt x="93229" y="142340"/>
                      <a:pt x="93229" y="142393"/>
                      <a:pt x="93229" y="142447"/>
                    </a:cubicBezTo>
                    <a:cubicBezTo>
                      <a:pt x="95528" y="142554"/>
                      <a:pt x="97452" y="142607"/>
                      <a:pt x="98789" y="142661"/>
                    </a:cubicBezTo>
                    <a:cubicBezTo>
                      <a:pt x="99751" y="142714"/>
                      <a:pt x="100446" y="142768"/>
                      <a:pt x="100713" y="142821"/>
                    </a:cubicBezTo>
                    <a:lnTo>
                      <a:pt x="101248" y="142928"/>
                    </a:lnTo>
                    <a:cubicBezTo>
                      <a:pt x="101141" y="142554"/>
                      <a:pt x="101034" y="142233"/>
                      <a:pt x="100980" y="141912"/>
                    </a:cubicBezTo>
                    <a:lnTo>
                      <a:pt x="100980" y="141912"/>
                    </a:lnTo>
                    <a:cubicBezTo>
                      <a:pt x="109589" y="144309"/>
                      <a:pt x="116471" y="144915"/>
                      <a:pt x="120454" y="144915"/>
                    </a:cubicBezTo>
                    <a:cubicBezTo>
                      <a:pt x="122778" y="144915"/>
                      <a:pt x="124116" y="144709"/>
                      <a:pt x="124234" y="144532"/>
                    </a:cubicBezTo>
                    <a:cubicBezTo>
                      <a:pt x="124769" y="143676"/>
                      <a:pt x="110603" y="121385"/>
                      <a:pt x="110603" y="121385"/>
                    </a:cubicBezTo>
                    <a:cubicBezTo>
                      <a:pt x="110603" y="121385"/>
                      <a:pt x="114772" y="121278"/>
                      <a:pt x="114184" y="120156"/>
                    </a:cubicBezTo>
                    <a:cubicBezTo>
                      <a:pt x="113650" y="119033"/>
                      <a:pt x="82538" y="75198"/>
                      <a:pt x="71954" y="65523"/>
                    </a:cubicBezTo>
                    <a:cubicBezTo>
                      <a:pt x="71847" y="60017"/>
                      <a:pt x="72328" y="54511"/>
                      <a:pt x="73397" y="49112"/>
                    </a:cubicBezTo>
                    <a:cubicBezTo>
                      <a:pt x="79812" y="28264"/>
                      <a:pt x="76765" y="10516"/>
                      <a:pt x="61743" y="3299"/>
                    </a:cubicBezTo>
                    <a:cubicBezTo>
                      <a:pt x="56624" y="830"/>
                      <a:pt x="52099" y="1"/>
                      <a:pt x="48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1" name="Google Shape;2741;p29"/>
              <p:cNvSpPr/>
              <p:nvPr/>
            </p:nvSpPr>
            <p:spPr>
              <a:xfrm>
                <a:off x="5147750" y="3727500"/>
                <a:ext cx="642825" cy="314075"/>
              </a:xfrm>
              <a:custGeom>
                <a:avLst/>
                <a:gdLst/>
                <a:ahLst/>
                <a:cxnLst/>
                <a:rect l="l" t="t" r="r" b="b"/>
                <a:pathLst>
                  <a:path w="25713" h="12563" extrusionOk="0">
                    <a:moveTo>
                      <a:pt x="25713" y="3101"/>
                    </a:moveTo>
                    <a:cubicBezTo>
                      <a:pt x="25392" y="5560"/>
                      <a:pt x="24964" y="7965"/>
                      <a:pt x="24376" y="10371"/>
                    </a:cubicBezTo>
                    <a:cubicBezTo>
                      <a:pt x="22826" y="9890"/>
                      <a:pt x="21329" y="9516"/>
                      <a:pt x="19993" y="9195"/>
                    </a:cubicBezTo>
                    <a:lnTo>
                      <a:pt x="19993" y="9462"/>
                    </a:lnTo>
                    <a:cubicBezTo>
                      <a:pt x="19886" y="12563"/>
                      <a:pt x="15289" y="12456"/>
                      <a:pt x="15342" y="9355"/>
                    </a:cubicBezTo>
                    <a:lnTo>
                      <a:pt x="15342" y="9248"/>
                    </a:lnTo>
                    <a:cubicBezTo>
                      <a:pt x="15289" y="12349"/>
                      <a:pt x="10638" y="12242"/>
                      <a:pt x="10691" y="9141"/>
                    </a:cubicBezTo>
                    <a:lnTo>
                      <a:pt x="10691" y="9034"/>
                    </a:lnTo>
                    <a:cubicBezTo>
                      <a:pt x="10638" y="12188"/>
                      <a:pt x="5934" y="12028"/>
                      <a:pt x="6041" y="8928"/>
                    </a:cubicBezTo>
                    <a:lnTo>
                      <a:pt x="6041" y="8821"/>
                    </a:lnTo>
                    <a:lnTo>
                      <a:pt x="6041" y="7858"/>
                    </a:lnTo>
                    <a:lnTo>
                      <a:pt x="1337" y="7645"/>
                    </a:lnTo>
                    <a:cubicBezTo>
                      <a:pt x="1016" y="6629"/>
                      <a:pt x="802" y="5613"/>
                      <a:pt x="588" y="4758"/>
                    </a:cubicBezTo>
                    <a:cubicBezTo>
                      <a:pt x="374" y="3903"/>
                      <a:pt x="160" y="2994"/>
                      <a:pt x="0" y="2245"/>
                    </a:cubicBezTo>
                    <a:lnTo>
                      <a:pt x="6361" y="2459"/>
                    </a:lnTo>
                    <a:cubicBezTo>
                      <a:pt x="6949" y="0"/>
                      <a:pt x="10478" y="107"/>
                      <a:pt x="10905" y="2620"/>
                    </a:cubicBezTo>
                    <a:lnTo>
                      <a:pt x="11012" y="2620"/>
                    </a:lnTo>
                    <a:cubicBezTo>
                      <a:pt x="11654" y="268"/>
                      <a:pt x="15021" y="374"/>
                      <a:pt x="15503" y="2727"/>
                    </a:cubicBezTo>
                    <a:lnTo>
                      <a:pt x="15663" y="2727"/>
                    </a:lnTo>
                    <a:cubicBezTo>
                      <a:pt x="16358" y="588"/>
                      <a:pt x="19405" y="535"/>
                      <a:pt x="20100" y="2727"/>
                    </a:cubicBezTo>
                    <a:cubicBezTo>
                      <a:pt x="20100" y="2780"/>
                      <a:pt x="20153" y="2833"/>
                      <a:pt x="20153" y="2887"/>
                    </a:cubicBezTo>
                    <a:cubicBezTo>
                      <a:pt x="22452" y="2994"/>
                      <a:pt x="24376" y="3047"/>
                      <a:pt x="25713" y="3101"/>
                    </a:cubicBezTo>
                    <a:close/>
                  </a:path>
                </a:pathLst>
              </a:custGeom>
              <a:solidFill>
                <a:srgbClr val="3E4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2" name="Google Shape;2742;p29"/>
              <p:cNvSpPr/>
              <p:nvPr/>
            </p:nvSpPr>
            <p:spPr>
              <a:xfrm>
                <a:off x="3747175" y="302250"/>
                <a:ext cx="884725" cy="1620975"/>
              </a:xfrm>
              <a:custGeom>
                <a:avLst/>
                <a:gdLst/>
                <a:ahLst/>
                <a:cxnLst/>
                <a:rect l="l" t="t" r="r" b="b"/>
                <a:pathLst>
                  <a:path w="35389" h="64839" extrusionOk="0">
                    <a:moveTo>
                      <a:pt x="20474" y="1"/>
                    </a:moveTo>
                    <a:cubicBezTo>
                      <a:pt x="19993" y="268"/>
                      <a:pt x="19566" y="535"/>
                      <a:pt x="19138" y="803"/>
                    </a:cubicBezTo>
                    <a:cubicBezTo>
                      <a:pt x="19138" y="803"/>
                      <a:pt x="19116" y="775"/>
                      <a:pt x="19076" y="775"/>
                    </a:cubicBezTo>
                    <a:cubicBezTo>
                      <a:pt x="18847" y="775"/>
                      <a:pt x="18016" y="1664"/>
                      <a:pt x="17107" y="13525"/>
                    </a:cubicBezTo>
                    <a:cubicBezTo>
                      <a:pt x="17000" y="15343"/>
                      <a:pt x="16786" y="16947"/>
                      <a:pt x="16519" y="18497"/>
                    </a:cubicBezTo>
                    <a:lnTo>
                      <a:pt x="16519" y="18657"/>
                    </a:lnTo>
                    <a:cubicBezTo>
                      <a:pt x="16465" y="18978"/>
                      <a:pt x="16358" y="19352"/>
                      <a:pt x="16305" y="19673"/>
                    </a:cubicBezTo>
                    <a:cubicBezTo>
                      <a:pt x="16198" y="20154"/>
                      <a:pt x="16144" y="20582"/>
                      <a:pt x="16038" y="21009"/>
                    </a:cubicBezTo>
                    <a:cubicBezTo>
                      <a:pt x="15182" y="24324"/>
                      <a:pt x="14006" y="27531"/>
                      <a:pt x="12563" y="30632"/>
                    </a:cubicBezTo>
                    <a:cubicBezTo>
                      <a:pt x="10050" y="36191"/>
                      <a:pt x="6469" y="43087"/>
                      <a:pt x="1658" y="55168"/>
                    </a:cubicBezTo>
                    <a:cubicBezTo>
                      <a:pt x="1070" y="56558"/>
                      <a:pt x="589" y="58055"/>
                      <a:pt x="107" y="59552"/>
                    </a:cubicBezTo>
                    <a:lnTo>
                      <a:pt x="1" y="59605"/>
                    </a:lnTo>
                    <a:lnTo>
                      <a:pt x="1" y="59979"/>
                    </a:lnTo>
                    <a:cubicBezTo>
                      <a:pt x="2684" y="63196"/>
                      <a:pt x="6795" y="64838"/>
                      <a:pt x="11120" y="64838"/>
                    </a:cubicBezTo>
                    <a:cubicBezTo>
                      <a:pt x="19375" y="64838"/>
                      <a:pt x="28408" y="58854"/>
                      <a:pt x="29776" y="46401"/>
                    </a:cubicBezTo>
                    <a:cubicBezTo>
                      <a:pt x="30738" y="37634"/>
                      <a:pt x="35389" y="30685"/>
                      <a:pt x="34961" y="24377"/>
                    </a:cubicBezTo>
                    <a:cubicBezTo>
                      <a:pt x="34747" y="21490"/>
                      <a:pt x="33999" y="19780"/>
                      <a:pt x="32716" y="18711"/>
                    </a:cubicBezTo>
                    <a:cubicBezTo>
                      <a:pt x="32769" y="18657"/>
                      <a:pt x="32823" y="18550"/>
                      <a:pt x="32876" y="18497"/>
                    </a:cubicBezTo>
                    <a:cubicBezTo>
                      <a:pt x="33090" y="17267"/>
                      <a:pt x="30471" y="9944"/>
                      <a:pt x="20849" y="8447"/>
                    </a:cubicBezTo>
                    <a:cubicBezTo>
                      <a:pt x="20766" y="8435"/>
                      <a:pt x="20688" y="8429"/>
                      <a:pt x="20613" y="8429"/>
                    </a:cubicBezTo>
                    <a:cubicBezTo>
                      <a:pt x="19715" y="8429"/>
                      <a:pt x="19331" y="9294"/>
                      <a:pt x="19085" y="10478"/>
                    </a:cubicBezTo>
                    <a:cubicBezTo>
                      <a:pt x="18817" y="11708"/>
                      <a:pt x="17695" y="17214"/>
                      <a:pt x="17481" y="18283"/>
                    </a:cubicBezTo>
                    <a:cubicBezTo>
                      <a:pt x="17427" y="18550"/>
                      <a:pt x="17427" y="18764"/>
                      <a:pt x="17427" y="19031"/>
                    </a:cubicBezTo>
                    <a:cubicBezTo>
                      <a:pt x="17214" y="19138"/>
                      <a:pt x="17000" y="19299"/>
                      <a:pt x="16786" y="19406"/>
                    </a:cubicBezTo>
                    <a:cubicBezTo>
                      <a:pt x="16839" y="19085"/>
                      <a:pt x="16893" y="18818"/>
                      <a:pt x="16946" y="18497"/>
                    </a:cubicBezTo>
                    <a:cubicBezTo>
                      <a:pt x="17374" y="17481"/>
                      <a:pt x="17374" y="12082"/>
                      <a:pt x="21116" y="2300"/>
                    </a:cubicBezTo>
                    <a:cubicBezTo>
                      <a:pt x="21490" y="1391"/>
                      <a:pt x="22185" y="322"/>
                      <a:pt x="20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3" name="Google Shape;2743;p29"/>
              <p:cNvSpPr/>
              <p:nvPr/>
            </p:nvSpPr>
            <p:spPr>
              <a:xfrm>
                <a:off x="5131700" y="3680725"/>
                <a:ext cx="14725" cy="5615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246" extrusionOk="0">
                    <a:moveTo>
                      <a:pt x="589" y="0"/>
                    </a:moveTo>
                    <a:lnTo>
                      <a:pt x="1" y="54"/>
                    </a:lnTo>
                    <a:cubicBezTo>
                      <a:pt x="1" y="54"/>
                      <a:pt x="54" y="856"/>
                      <a:pt x="321" y="2245"/>
                    </a:cubicBezTo>
                    <a:cubicBezTo>
                      <a:pt x="428" y="1390"/>
                      <a:pt x="482" y="642"/>
                      <a:pt x="589" y="0"/>
                    </a:cubicBezTo>
                    <a:close/>
                  </a:path>
                </a:pathLst>
              </a:custGeom>
              <a:solidFill>
                <a:srgbClr val="3E4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4" name="Google Shape;2744;p29"/>
              <p:cNvSpPr/>
              <p:nvPr/>
            </p:nvSpPr>
            <p:spPr>
              <a:xfrm>
                <a:off x="4710725" y="3718575"/>
                <a:ext cx="940875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37635" h="5190" extrusionOk="0">
                    <a:moveTo>
                      <a:pt x="3526" y="1"/>
                    </a:moveTo>
                    <a:cubicBezTo>
                      <a:pt x="2479" y="1"/>
                      <a:pt x="1437" y="644"/>
                      <a:pt x="1230" y="1961"/>
                    </a:cubicBezTo>
                    <a:lnTo>
                      <a:pt x="1" y="1908"/>
                    </a:lnTo>
                    <a:lnTo>
                      <a:pt x="1230" y="2228"/>
                    </a:lnTo>
                    <a:cubicBezTo>
                      <a:pt x="2781" y="2656"/>
                      <a:pt x="4224" y="3030"/>
                      <a:pt x="5828" y="3404"/>
                    </a:cubicBezTo>
                    <a:cubicBezTo>
                      <a:pt x="7431" y="3725"/>
                      <a:pt x="8875" y="3992"/>
                      <a:pt x="10425" y="4260"/>
                    </a:cubicBezTo>
                    <a:cubicBezTo>
                      <a:pt x="12029" y="4527"/>
                      <a:pt x="13579" y="4741"/>
                      <a:pt x="15076" y="4848"/>
                    </a:cubicBezTo>
                    <a:cubicBezTo>
                      <a:pt x="15610" y="4901"/>
                      <a:pt x="16198" y="4955"/>
                      <a:pt x="16679" y="5008"/>
                    </a:cubicBezTo>
                    <a:cubicBezTo>
                      <a:pt x="17107" y="5008"/>
                      <a:pt x="17588" y="5061"/>
                      <a:pt x="18069" y="5061"/>
                    </a:cubicBezTo>
                    <a:cubicBezTo>
                      <a:pt x="19517" y="5140"/>
                      <a:pt x="20908" y="5189"/>
                      <a:pt x="22241" y="5189"/>
                    </a:cubicBezTo>
                    <a:cubicBezTo>
                      <a:pt x="22729" y="5189"/>
                      <a:pt x="23209" y="5183"/>
                      <a:pt x="23682" y="5168"/>
                    </a:cubicBezTo>
                    <a:cubicBezTo>
                      <a:pt x="25339" y="5115"/>
                      <a:pt x="26889" y="5008"/>
                      <a:pt x="28386" y="4848"/>
                    </a:cubicBezTo>
                    <a:cubicBezTo>
                      <a:pt x="30043" y="4687"/>
                      <a:pt x="31540" y="4420"/>
                      <a:pt x="33037" y="4153"/>
                    </a:cubicBezTo>
                    <a:cubicBezTo>
                      <a:pt x="34534" y="3885"/>
                      <a:pt x="35870" y="3565"/>
                      <a:pt x="37046" y="3244"/>
                    </a:cubicBezTo>
                    <a:lnTo>
                      <a:pt x="37634" y="3084"/>
                    </a:lnTo>
                    <a:lnTo>
                      <a:pt x="37581" y="3030"/>
                    </a:lnTo>
                    <a:cubicBezTo>
                      <a:pt x="37211" y="1948"/>
                      <a:pt x="36281" y="1413"/>
                      <a:pt x="35356" y="1413"/>
                    </a:cubicBezTo>
                    <a:cubicBezTo>
                      <a:pt x="34409" y="1413"/>
                      <a:pt x="33469" y="1974"/>
                      <a:pt x="33144" y="3084"/>
                    </a:cubicBezTo>
                    <a:lnTo>
                      <a:pt x="32984" y="3084"/>
                    </a:lnTo>
                    <a:cubicBezTo>
                      <a:pt x="32736" y="1847"/>
                      <a:pt x="31726" y="1218"/>
                      <a:pt x="30716" y="1218"/>
                    </a:cubicBezTo>
                    <a:cubicBezTo>
                      <a:pt x="29760" y="1218"/>
                      <a:pt x="28805" y="1780"/>
                      <a:pt x="28493" y="2923"/>
                    </a:cubicBezTo>
                    <a:lnTo>
                      <a:pt x="28333" y="2923"/>
                    </a:lnTo>
                    <a:cubicBezTo>
                      <a:pt x="28113" y="1633"/>
                      <a:pt x="27076" y="977"/>
                      <a:pt x="26047" y="977"/>
                    </a:cubicBezTo>
                    <a:cubicBezTo>
                      <a:pt x="25071" y="977"/>
                      <a:pt x="24103" y="1566"/>
                      <a:pt x="23842" y="2763"/>
                    </a:cubicBezTo>
                    <a:lnTo>
                      <a:pt x="17481" y="2602"/>
                    </a:lnTo>
                    <a:cubicBezTo>
                      <a:pt x="17321" y="1854"/>
                      <a:pt x="17214" y="1266"/>
                      <a:pt x="17107" y="678"/>
                    </a:cubicBezTo>
                    <a:cubicBezTo>
                      <a:pt x="17053" y="1266"/>
                      <a:pt x="17000" y="1908"/>
                      <a:pt x="16893" y="2549"/>
                    </a:cubicBezTo>
                    <a:lnTo>
                      <a:pt x="15129" y="2496"/>
                    </a:lnTo>
                    <a:cubicBezTo>
                      <a:pt x="14991" y="1119"/>
                      <a:pt x="13890" y="409"/>
                      <a:pt x="12795" y="409"/>
                    </a:cubicBezTo>
                    <a:cubicBezTo>
                      <a:pt x="11764" y="409"/>
                      <a:pt x="10739" y="1039"/>
                      <a:pt x="10532" y="2335"/>
                    </a:cubicBezTo>
                    <a:lnTo>
                      <a:pt x="10478" y="2335"/>
                    </a:lnTo>
                    <a:cubicBezTo>
                      <a:pt x="10396" y="905"/>
                      <a:pt x="9281" y="168"/>
                      <a:pt x="8166" y="168"/>
                    </a:cubicBezTo>
                    <a:cubicBezTo>
                      <a:pt x="7114" y="168"/>
                      <a:pt x="6063" y="825"/>
                      <a:pt x="5881" y="2175"/>
                    </a:cubicBezTo>
                    <a:cubicBezTo>
                      <a:pt x="5770" y="738"/>
                      <a:pt x="4646" y="1"/>
                      <a:pt x="3526" y="1"/>
                    </a:cubicBezTo>
                    <a:close/>
                  </a:path>
                </a:pathLst>
              </a:custGeom>
              <a:solidFill>
                <a:srgbClr val="3E4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5" name="Google Shape;2745;p29"/>
              <p:cNvSpPr/>
              <p:nvPr/>
            </p:nvSpPr>
            <p:spPr>
              <a:xfrm>
                <a:off x="2579150" y="208700"/>
                <a:ext cx="1724000" cy="609450"/>
              </a:xfrm>
              <a:custGeom>
                <a:avLst/>
                <a:gdLst/>
                <a:ahLst/>
                <a:cxnLst/>
                <a:rect l="l" t="t" r="r" b="b"/>
                <a:pathLst>
                  <a:path w="68960" h="24378" extrusionOk="0">
                    <a:moveTo>
                      <a:pt x="67890" y="6095"/>
                    </a:moveTo>
                    <a:cubicBezTo>
                      <a:pt x="64095" y="15824"/>
                      <a:pt x="64095" y="21223"/>
                      <a:pt x="63667" y="22239"/>
                    </a:cubicBezTo>
                    <a:lnTo>
                      <a:pt x="63667" y="22239"/>
                    </a:lnTo>
                    <a:cubicBezTo>
                      <a:pt x="63614" y="22346"/>
                      <a:pt x="63560" y="22399"/>
                      <a:pt x="63560" y="22399"/>
                    </a:cubicBezTo>
                    <a:cubicBezTo>
                      <a:pt x="63453" y="22399"/>
                      <a:pt x="63347" y="22399"/>
                      <a:pt x="63240" y="22399"/>
                    </a:cubicBezTo>
                    <a:lnTo>
                      <a:pt x="62277" y="22292"/>
                    </a:lnTo>
                    <a:cubicBezTo>
                      <a:pt x="57734" y="21597"/>
                      <a:pt x="42178" y="18871"/>
                      <a:pt x="27905" y="19192"/>
                    </a:cubicBezTo>
                    <a:cubicBezTo>
                      <a:pt x="22506" y="19299"/>
                      <a:pt x="17160" y="19940"/>
                      <a:pt x="11868" y="20956"/>
                    </a:cubicBezTo>
                    <a:lnTo>
                      <a:pt x="11761" y="20956"/>
                    </a:lnTo>
                    <a:lnTo>
                      <a:pt x="10692" y="21223"/>
                    </a:lnTo>
                    <a:lnTo>
                      <a:pt x="10531" y="21223"/>
                    </a:lnTo>
                    <a:lnTo>
                      <a:pt x="9302" y="21491"/>
                    </a:lnTo>
                    <a:cubicBezTo>
                      <a:pt x="8447" y="21704"/>
                      <a:pt x="7645" y="21918"/>
                      <a:pt x="6843" y="22132"/>
                    </a:cubicBezTo>
                    <a:lnTo>
                      <a:pt x="5827" y="22399"/>
                    </a:lnTo>
                    <a:lnTo>
                      <a:pt x="5239" y="22560"/>
                    </a:lnTo>
                    <a:lnTo>
                      <a:pt x="3956" y="22934"/>
                    </a:lnTo>
                    <a:lnTo>
                      <a:pt x="3422" y="23094"/>
                    </a:lnTo>
                    <a:lnTo>
                      <a:pt x="2620" y="23362"/>
                    </a:lnTo>
                    <a:lnTo>
                      <a:pt x="1283" y="23896"/>
                    </a:lnTo>
                    <a:lnTo>
                      <a:pt x="802" y="24056"/>
                    </a:lnTo>
                    <a:lnTo>
                      <a:pt x="535" y="24163"/>
                    </a:lnTo>
                    <a:lnTo>
                      <a:pt x="321" y="24270"/>
                    </a:lnTo>
                    <a:lnTo>
                      <a:pt x="0" y="24377"/>
                    </a:lnTo>
                    <a:cubicBezTo>
                      <a:pt x="535" y="22560"/>
                      <a:pt x="1230" y="20849"/>
                      <a:pt x="2139" y="19192"/>
                    </a:cubicBezTo>
                    <a:cubicBezTo>
                      <a:pt x="2246" y="18978"/>
                      <a:pt x="2406" y="18764"/>
                      <a:pt x="2513" y="18497"/>
                    </a:cubicBezTo>
                    <a:cubicBezTo>
                      <a:pt x="3635" y="16626"/>
                      <a:pt x="4972" y="14915"/>
                      <a:pt x="6522" y="13419"/>
                    </a:cubicBezTo>
                    <a:cubicBezTo>
                      <a:pt x="14220" y="5721"/>
                      <a:pt x="26461" y="2727"/>
                      <a:pt x="37420" y="1605"/>
                    </a:cubicBezTo>
                    <a:cubicBezTo>
                      <a:pt x="52548" y="1"/>
                      <a:pt x="65485" y="3476"/>
                      <a:pt x="67195" y="3796"/>
                    </a:cubicBezTo>
                    <a:lnTo>
                      <a:pt x="67195" y="3796"/>
                    </a:lnTo>
                    <a:cubicBezTo>
                      <a:pt x="68960" y="4117"/>
                      <a:pt x="68265" y="5186"/>
                      <a:pt x="67890" y="60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6" name="Google Shape;2746;p29"/>
              <p:cNvSpPr/>
              <p:nvPr/>
            </p:nvSpPr>
            <p:spPr>
              <a:xfrm>
                <a:off x="2579150" y="478375"/>
                <a:ext cx="485150" cy="339775"/>
              </a:xfrm>
              <a:custGeom>
                <a:avLst/>
                <a:gdLst/>
                <a:ahLst/>
                <a:cxnLst/>
                <a:rect l="l" t="t" r="r" b="b"/>
                <a:pathLst>
                  <a:path w="19406" h="13591" extrusionOk="0">
                    <a:moveTo>
                      <a:pt x="13496" y="1"/>
                    </a:moveTo>
                    <a:cubicBezTo>
                      <a:pt x="11330" y="1"/>
                      <a:pt x="8771" y="790"/>
                      <a:pt x="6469" y="2632"/>
                    </a:cubicBezTo>
                    <a:cubicBezTo>
                      <a:pt x="3422" y="5625"/>
                      <a:pt x="1176" y="9421"/>
                      <a:pt x="0" y="13590"/>
                    </a:cubicBezTo>
                    <a:cubicBezTo>
                      <a:pt x="3849" y="12093"/>
                      <a:pt x="7805" y="10971"/>
                      <a:pt x="11868" y="10169"/>
                    </a:cubicBezTo>
                    <a:cubicBezTo>
                      <a:pt x="16144" y="8138"/>
                      <a:pt x="19405" y="5197"/>
                      <a:pt x="18336" y="2471"/>
                    </a:cubicBezTo>
                    <a:cubicBezTo>
                      <a:pt x="17751" y="938"/>
                      <a:pt x="15857" y="1"/>
                      <a:pt x="134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7" name="Google Shape;2747;p29"/>
              <p:cNvSpPr/>
              <p:nvPr/>
            </p:nvSpPr>
            <p:spPr>
              <a:xfrm>
                <a:off x="2734175" y="764650"/>
                <a:ext cx="1436675" cy="315425"/>
              </a:xfrm>
              <a:custGeom>
                <a:avLst/>
                <a:gdLst/>
                <a:ahLst/>
                <a:cxnLst/>
                <a:rect l="l" t="t" r="r" b="b"/>
                <a:pathLst>
                  <a:path w="57467" h="12617" extrusionOk="0">
                    <a:moveTo>
                      <a:pt x="57466" y="1"/>
                    </a:moveTo>
                    <a:lnTo>
                      <a:pt x="57466" y="1"/>
                    </a:lnTo>
                    <a:cubicBezTo>
                      <a:pt x="57413" y="322"/>
                      <a:pt x="57359" y="589"/>
                      <a:pt x="57306" y="910"/>
                    </a:cubicBezTo>
                    <a:cubicBezTo>
                      <a:pt x="56344" y="5828"/>
                      <a:pt x="55381" y="10853"/>
                      <a:pt x="53938" y="11868"/>
                    </a:cubicBezTo>
                    <a:cubicBezTo>
                      <a:pt x="53671" y="12029"/>
                      <a:pt x="53404" y="12082"/>
                      <a:pt x="53083" y="12136"/>
                    </a:cubicBezTo>
                    <a:cubicBezTo>
                      <a:pt x="53029" y="12136"/>
                      <a:pt x="52976" y="12136"/>
                      <a:pt x="52869" y="12136"/>
                    </a:cubicBezTo>
                    <a:cubicBezTo>
                      <a:pt x="48646" y="12617"/>
                      <a:pt x="33571" y="11441"/>
                      <a:pt x="22559" y="11708"/>
                    </a:cubicBezTo>
                    <a:cubicBezTo>
                      <a:pt x="10638" y="12029"/>
                      <a:pt x="0" y="12510"/>
                      <a:pt x="0" y="12510"/>
                    </a:cubicBezTo>
                    <a:cubicBezTo>
                      <a:pt x="15717" y="1551"/>
                      <a:pt x="48860" y="161"/>
                      <a:pt x="56076" y="1"/>
                    </a:cubicBezTo>
                    <a:lnTo>
                      <a:pt x="5709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8" name="Google Shape;2748;p29"/>
              <p:cNvSpPr/>
              <p:nvPr/>
            </p:nvSpPr>
            <p:spPr>
              <a:xfrm>
                <a:off x="4182850" y="509400"/>
                <a:ext cx="391600" cy="342150"/>
              </a:xfrm>
              <a:custGeom>
                <a:avLst/>
                <a:gdLst/>
                <a:ahLst/>
                <a:cxnLst/>
                <a:rect l="l" t="t" r="r" b="b"/>
                <a:pathLst>
                  <a:path w="15664" h="13686" extrusionOk="0">
                    <a:moveTo>
                      <a:pt x="15396" y="10157"/>
                    </a:moveTo>
                    <a:cubicBezTo>
                      <a:pt x="15396" y="10264"/>
                      <a:pt x="15342" y="10318"/>
                      <a:pt x="15289" y="10371"/>
                    </a:cubicBezTo>
                    <a:cubicBezTo>
                      <a:pt x="14273" y="11654"/>
                      <a:pt x="7110" y="13686"/>
                      <a:pt x="1604" y="12349"/>
                    </a:cubicBezTo>
                    <a:cubicBezTo>
                      <a:pt x="428" y="12028"/>
                      <a:pt x="0" y="11494"/>
                      <a:pt x="0" y="10745"/>
                    </a:cubicBezTo>
                    <a:cubicBezTo>
                      <a:pt x="0" y="10478"/>
                      <a:pt x="0" y="10264"/>
                      <a:pt x="54" y="9997"/>
                    </a:cubicBezTo>
                    <a:cubicBezTo>
                      <a:pt x="268" y="8928"/>
                      <a:pt x="1390" y="3422"/>
                      <a:pt x="1658" y="2192"/>
                    </a:cubicBezTo>
                    <a:cubicBezTo>
                      <a:pt x="1925" y="909"/>
                      <a:pt x="2299" y="1"/>
                      <a:pt x="3368" y="161"/>
                    </a:cubicBezTo>
                    <a:cubicBezTo>
                      <a:pt x="13044" y="1658"/>
                      <a:pt x="15663" y="8981"/>
                      <a:pt x="15396" y="101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9" name="Google Shape;2749;p29"/>
              <p:cNvSpPr/>
              <p:nvPr/>
            </p:nvSpPr>
            <p:spPr>
              <a:xfrm>
                <a:off x="4207300" y="597600"/>
                <a:ext cx="221475" cy="189175"/>
              </a:xfrm>
              <a:custGeom>
                <a:avLst/>
                <a:gdLst/>
                <a:ahLst/>
                <a:cxnLst/>
                <a:rect l="l" t="t" r="r" b="b"/>
                <a:pathLst>
                  <a:path w="8859" h="7567" extrusionOk="0">
                    <a:moveTo>
                      <a:pt x="5050" y="0"/>
                    </a:moveTo>
                    <a:cubicBezTo>
                      <a:pt x="1726" y="0"/>
                      <a:pt x="0" y="3973"/>
                      <a:pt x="2337" y="6416"/>
                    </a:cubicBezTo>
                    <a:cubicBezTo>
                      <a:pt x="3112" y="7209"/>
                      <a:pt x="4080" y="7566"/>
                      <a:pt x="5030" y="7566"/>
                    </a:cubicBezTo>
                    <a:cubicBezTo>
                      <a:pt x="6961" y="7566"/>
                      <a:pt x="8823" y="6089"/>
                      <a:pt x="8858" y="3796"/>
                    </a:cubicBezTo>
                    <a:cubicBezTo>
                      <a:pt x="8858" y="1711"/>
                      <a:pt x="7201" y="1"/>
                      <a:pt x="5116" y="1"/>
                    </a:cubicBezTo>
                    <a:cubicBezTo>
                      <a:pt x="5094" y="0"/>
                      <a:pt x="5072" y="0"/>
                      <a:pt x="50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0" name="Google Shape;2750;p29"/>
              <p:cNvSpPr/>
              <p:nvPr/>
            </p:nvSpPr>
            <p:spPr>
              <a:xfrm>
                <a:off x="4256725" y="633675"/>
                <a:ext cx="135975" cy="115775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4631" extrusionOk="0">
                    <a:moveTo>
                      <a:pt x="3074" y="0"/>
                    </a:moveTo>
                    <a:cubicBezTo>
                      <a:pt x="1032" y="0"/>
                      <a:pt x="1" y="2475"/>
                      <a:pt x="1429" y="3903"/>
                    </a:cubicBezTo>
                    <a:cubicBezTo>
                      <a:pt x="1912" y="4405"/>
                      <a:pt x="2515" y="4630"/>
                      <a:pt x="3104" y="4630"/>
                    </a:cubicBezTo>
                    <a:cubicBezTo>
                      <a:pt x="4273" y="4630"/>
                      <a:pt x="5385" y="3740"/>
                      <a:pt x="5385" y="2353"/>
                    </a:cubicBezTo>
                    <a:cubicBezTo>
                      <a:pt x="5438" y="1070"/>
                      <a:pt x="4422" y="1"/>
                      <a:pt x="3139" y="1"/>
                    </a:cubicBezTo>
                    <a:cubicBezTo>
                      <a:pt x="3118" y="1"/>
                      <a:pt x="3096" y="0"/>
                      <a:pt x="30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1" name="Google Shape;2751;p29"/>
              <p:cNvSpPr/>
              <p:nvPr/>
            </p:nvSpPr>
            <p:spPr>
              <a:xfrm>
                <a:off x="4323175" y="623000"/>
                <a:ext cx="855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2923" extrusionOk="0">
                    <a:moveTo>
                      <a:pt x="1978" y="1"/>
                    </a:moveTo>
                    <a:cubicBezTo>
                      <a:pt x="642" y="1"/>
                      <a:pt x="0" y="1551"/>
                      <a:pt x="909" y="2460"/>
                    </a:cubicBezTo>
                    <a:cubicBezTo>
                      <a:pt x="1194" y="2780"/>
                      <a:pt x="1562" y="2923"/>
                      <a:pt x="1927" y="2923"/>
                    </a:cubicBezTo>
                    <a:cubicBezTo>
                      <a:pt x="2655" y="2923"/>
                      <a:pt x="3368" y="2353"/>
                      <a:pt x="3368" y="1497"/>
                    </a:cubicBezTo>
                    <a:cubicBezTo>
                      <a:pt x="3422" y="695"/>
                      <a:pt x="2780" y="1"/>
                      <a:pt x="1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2" name="Google Shape;2752;p29"/>
              <p:cNvSpPr/>
              <p:nvPr/>
            </p:nvSpPr>
            <p:spPr>
              <a:xfrm>
                <a:off x="1270800" y="2910950"/>
                <a:ext cx="4815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92605" h="47150" extrusionOk="0">
                    <a:moveTo>
                      <a:pt x="192605" y="37794"/>
                    </a:moveTo>
                    <a:lnTo>
                      <a:pt x="192605" y="47149"/>
                    </a:lnTo>
                    <a:cubicBezTo>
                      <a:pt x="192605" y="47149"/>
                      <a:pt x="189665" y="46133"/>
                      <a:pt x="185869" y="44957"/>
                    </a:cubicBezTo>
                    <a:cubicBezTo>
                      <a:pt x="183891" y="44316"/>
                      <a:pt x="181593" y="43621"/>
                      <a:pt x="179454" y="43033"/>
                    </a:cubicBezTo>
                    <a:cubicBezTo>
                      <a:pt x="177904" y="42552"/>
                      <a:pt x="176407" y="42178"/>
                      <a:pt x="175071" y="41857"/>
                    </a:cubicBezTo>
                    <a:cubicBezTo>
                      <a:pt x="173681" y="41483"/>
                      <a:pt x="172291" y="41215"/>
                      <a:pt x="170901" y="41055"/>
                    </a:cubicBezTo>
                    <a:lnTo>
                      <a:pt x="170420" y="41055"/>
                    </a:lnTo>
                    <a:cubicBezTo>
                      <a:pt x="169298" y="40948"/>
                      <a:pt x="167694" y="40841"/>
                      <a:pt x="165823" y="40788"/>
                    </a:cubicBezTo>
                    <a:lnTo>
                      <a:pt x="161172" y="40520"/>
                    </a:lnTo>
                    <a:lnTo>
                      <a:pt x="156415" y="40307"/>
                    </a:lnTo>
                    <a:lnTo>
                      <a:pt x="153956" y="40200"/>
                    </a:lnTo>
                    <a:lnTo>
                      <a:pt x="152566" y="40146"/>
                    </a:lnTo>
                    <a:lnTo>
                      <a:pt x="147915" y="39932"/>
                    </a:lnTo>
                    <a:lnTo>
                      <a:pt x="147380" y="39932"/>
                    </a:lnTo>
                    <a:cubicBezTo>
                      <a:pt x="147380" y="39932"/>
                      <a:pt x="145456" y="39932"/>
                      <a:pt x="143264" y="40039"/>
                    </a:cubicBezTo>
                    <a:cubicBezTo>
                      <a:pt x="141660" y="40093"/>
                      <a:pt x="139896" y="40146"/>
                      <a:pt x="138560" y="40307"/>
                    </a:cubicBezTo>
                    <a:cubicBezTo>
                      <a:pt x="137972" y="40360"/>
                      <a:pt x="137384" y="40413"/>
                      <a:pt x="136796" y="40574"/>
                    </a:cubicBezTo>
                    <a:cubicBezTo>
                      <a:pt x="135994" y="40788"/>
                      <a:pt x="128510" y="41429"/>
                      <a:pt x="120064" y="42071"/>
                    </a:cubicBezTo>
                    <a:lnTo>
                      <a:pt x="119102" y="42124"/>
                    </a:lnTo>
                    <a:cubicBezTo>
                      <a:pt x="114772" y="42445"/>
                      <a:pt x="110228" y="42819"/>
                      <a:pt x="106272" y="43086"/>
                    </a:cubicBezTo>
                    <a:cubicBezTo>
                      <a:pt x="99911" y="43514"/>
                      <a:pt x="95046" y="43835"/>
                      <a:pt x="95046" y="43835"/>
                    </a:cubicBezTo>
                    <a:lnTo>
                      <a:pt x="97078" y="41162"/>
                    </a:lnTo>
                    <a:lnTo>
                      <a:pt x="99857" y="40948"/>
                    </a:lnTo>
                    <a:cubicBezTo>
                      <a:pt x="102423" y="40734"/>
                      <a:pt x="106593" y="40360"/>
                      <a:pt x="110869" y="39932"/>
                    </a:cubicBezTo>
                    <a:lnTo>
                      <a:pt x="110869" y="39932"/>
                    </a:lnTo>
                    <a:lnTo>
                      <a:pt x="111190" y="39932"/>
                    </a:lnTo>
                    <a:cubicBezTo>
                      <a:pt x="117284" y="39344"/>
                      <a:pt x="123699" y="38596"/>
                      <a:pt x="126586" y="37954"/>
                    </a:cubicBezTo>
                    <a:cubicBezTo>
                      <a:pt x="120705" y="36511"/>
                      <a:pt x="114665" y="34694"/>
                      <a:pt x="108785" y="32769"/>
                    </a:cubicBezTo>
                    <a:lnTo>
                      <a:pt x="108785" y="32769"/>
                    </a:lnTo>
                    <a:cubicBezTo>
                      <a:pt x="99697" y="29776"/>
                      <a:pt x="91037" y="26568"/>
                      <a:pt x="84141" y="24109"/>
                    </a:cubicBezTo>
                    <a:lnTo>
                      <a:pt x="83713" y="23949"/>
                    </a:lnTo>
                    <a:cubicBezTo>
                      <a:pt x="78261" y="21971"/>
                      <a:pt x="73984" y="20528"/>
                      <a:pt x="71525" y="20100"/>
                    </a:cubicBezTo>
                    <a:cubicBezTo>
                      <a:pt x="69120" y="19726"/>
                      <a:pt x="64897" y="19833"/>
                      <a:pt x="59979" y="20260"/>
                    </a:cubicBezTo>
                    <a:cubicBezTo>
                      <a:pt x="57306" y="20474"/>
                      <a:pt x="54366" y="20795"/>
                      <a:pt x="51426" y="21169"/>
                    </a:cubicBezTo>
                    <a:lnTo>
                      <a:pt x="51426" y="21169"/>
                    </a:lnTo>
                    <a:cubicBezTo>
                      <a:pt x="42445" y="22238"/>
                      <a:pt x="33411" y="23628"/>
                      <a:pt x="29615" y="24002"/>
                    </a:cubicBezTo>
                    <a:cubicBezTo>
                      <a:pt x="26087" y="24216"/>
                      <a:pt x="22238" y="24376"/>
                      <a:pt x="18496" y="24537"/>
                    </a:cubicBezTo>
                    <a:lnTo>
                      <a:pt x="17855" y="24537"/>
                    </a:lnTo>
                    <a:cubicBezTo>
                      <a:pt x="13846" y="24644"/>
                      <a:pt x="10050" y="24751"/>
                      <a:pt x="7003" y="24804"/>
                    </a:cubicBezTo>
                    <a:cubicBezTo>
                      <a:pt x="2780" y="24911"/>
                      <a:pt x="0" y="24965"/>
                      <a:pt x="0" y="24965"/>
                    </a:cubicBezTo>
                    <a:lnTo>
                      <a:pt x="749" y="23254"/>
                    </a:lnTo>
                    <a:cubicBezTo>
                      <a:pt x="749" y="23254"/>
                      <a:pt x="18871" y="23147"/>
                      <a:pt x="29883" y="21383"/>
                    </a:cubicBezTo>
                    <a:cubicBezTo>
                      <a:pt x="39505" y="18603"/>
                      <a:pt x="65271" y="16198"/>
                      <a:pt x="65271" y="16198"/>
                    </a:cubicBezTo>
                    <a:cubicBezTo>
                      <a:pt x="65271" y="16198"/>
                      <a:pt x="42659" y="7698"/>
                      <a:pt x="37687" y="6575"/>
                    </a:cubicBezTo>
                    <a:cubicBezTo>
                      <a:pt x="32716" y="5453"/>
                      <a:pt x="6255" y="3368"/>
                      <a:pt x="6255" y="3368"/>
                    </a:cubicBezTo>
                    <a:lnTo>
                      <a:pt x="7271" y="1764"/>
                    </a:lnTo>
                    <a:cubicBezTo>
                      <a:pt x="7271" y="1764"/>
                      <a:pt x="20688" y="2673"/>
                      <a:pt x="27049" y="2352"/>
                    </a:cubicBezTo>
                    <a:cubicBezTo>
                      <a:pt x="33411" y="2085"/>
                      <a:pt x="35282" y="0"/>
                      <a:pt x="35282" y="0"/>
                    </a:cubicBezTo>
                    <a:cubicBezTo>
                      <a:pt x="35282" y="0"/>
                      <a:pt x="54687" y="8340"/>
                      <a:pt x="69494" y="13846"/>
                    </a:cubicBezTo>
                    <a:lnTo>
                      <a:pt x="69494" y="13846"/>
                    </a:lnTo>
                    <a:cubicBezTo>
                      <a:pt x="72327" y="14861"/>
                      <a:pt x="74947" y="15770"/>
                      <a:pt x="77245" y="16518"/>
                    </a:cubicBezTo>
                    <a:lnTo>
                      <a:pt x="78956" y="17053"/>
                    </a:lnTo>
                    <a:lnTo>
                      <a:pt x="78956" y="17053"/>
                    </a:lnTo>
                    <a:lnTo>
                      <a:pt x="79277" y="17160"/>
                    </a:lnTo>
                    <a:cubicBezTo>
                      <a:pt x="94458" y="22185"/>
                      <a:pt x="122790" y="32555"/>
                      <a:pt x="129686" y="33571"/>
                    </a:cubicBezTo>
                    <a:cubicBezTo>
                      <a:pt x="131076" y="33785"/>
                      <a:pt x="133909" y="33999"/>
                      <a:pt x="137598" y="34159"/>
                    </a:cubicBezTo>
                    <a:lnTo>
                      <a:pt x="138881" y="34213"/>
                    </a:lnTo>
                    <a:lnTo>
                      <a:pt x="143478" y="34426"/>
                    </a:lnTo>
                    <a:lnTo>
                      <a:pt x="143478" y="34426"/>
                    </a:lnTo>
                    <a:lnTo>
                      <a:pt x="148075" y="34640"/>
                    </a:lnTo>
                    <a:lnTo>
                      <a:pt x="148129" y="34640"/>
                    </a:lnTo>
                    <a:lnTo>
                      <a:pt x="152726" y="34801"/>
                    </a:lnTo>
                    <a:lnTo>
                      <a:pt x="154490" y="34854"/>
                    </a:lnTo>
                    <a:lnTo>
                      <a:pt x="155078" y="34854"/>
                    </a:lnTo>
                    <a:lnTo>
                      <a:pt x="161439" y="35068"/>
                    </a:lnTo>
                    <a:lnTo>
                      <a:pt x="165930" y="35175"/>
                    </a:lnTo>
                    <a:lnTo>
                      <a:pt x="166090" y="35175"/>
                    </a:lnTo>
                    <a:lnTo>
                      <a:pt x="170581" y="35335"/>
                    </a:lnTo>
                    <a:lnTo>
                      <a:pt x="170741" y="35335"/>
                    </a:lnTo>
                    <a:lnTo>
                      <a:pt x="174590" y="35442"/>
                    </a:lnTo>
                    <a:lnTo>
                      <a:pt x="175231" y="35442"/>
                    </a:lnTo>
                    <a:cubicBezTo>
                      <a:pt x="177530" y="35549"/>
                      <a:pt x="179401" y="35602"/>
                      <a:pt x="180737" y="35656"/>
                    </a:cubicBezTo>
                    <a:cubicBezTo>
                      <a:pt x="181700" y="35709"/>
                      <a:pt x="182394" y="35763"/>
                      <a:pt x="182715" y="35816"/>
                    </a:cubicBezTo>
                    <a:lnTo>
                      <a:pt x="183196" y="35923"/>
                    </a:lnTo>
                    <a:cubicBezTo>
                      <a:pt x="186992" y="36725"/>
                      <a:pt x="192605" y="37794"/>
                      <a:pt x="192605" y="3779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3" name="Google Shape;2753;p29"/>
              <p:cNvSpPr/>
              <p:nvPr/>
            </p:nvSpPr>
            <p:spPr>
              <a:xfrm>
                <a:off x="3580125" y="3944000"/>
                <a:ext cx="702975" cy="622800"/>
              </a:xfrm>
              <a:custGeom>
                <a:avLst/>
                <a:gdLst/>
                <a:ahLst/>
                <a:cxnLst/>
                <a:rect l="l" t="t" r="r" b="b"/>
                <a:pathLst>
                  <a:path w="28119" h="24912" extrusionOk="0">
                    <a:moveTo>
                      <a:pt x="0" y="23788"/>
                    </a:moveTo>
                    <a:lnTo>
                      <a:pt x="27638" y="0"/>
                    </a:lnTo>
                    <a:cubicBezTo>
                      <a:pt x="28119" y="5934"/>
                      <a:pt x="25927" y="11814"/>
                      <a:pt x="21597" y="15930"/>
                    </a:cubicBezTo>
                    <a:cubicBezTo>
                      <a:pt x="12563" y="24911"/>
                      <a:pt x="0" y="23788"/>
                      <a:pt x="0" y="2378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4" name="Google Shape;2754;p29"/>
              <p:cNvSpPr/>
              <p:nvPr/>
            </p:nvSpPr>
            <p:spPr>
              <a:xfrm>
                <a:off x="3580125" y="3909250"/>
                <a:ext cx="690950" cy="629475"/>
              </a:xfrm>
              <a:custGeom>
                <a:avLst/>
                <a:gdLst/>
                <a:ahLst/>
                <a:cxnLst/>
                <a:rect l="l" t="t" r="r" b="b"/>
                <a:pathLst>
                  <a:path w="27638" h="25179" extrusionOk="0">
                    <a:moveTo>
                      <a:pt x="0" y="25178"/>
                    </a:moveTo>
                    <a:lnTo>
                      <a:pt x="27638" y="1390"/>
                    </a:lnTo>
                    <a:cubicBezTo>
                      <a:pt x="21811" y="0"/>
                      <a:pt x="15717" y="1283"/>
                      <a:pt x="11013" y="4918"/>
                    </a:cubicBezTo>
                    <a:cubicBezTo>
                      <a:pt x="749" y="12563"/>
                      <a:pt x="0" y="25178"/>
                      <a:pt x="0" y="251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5" name="Google Shape;2755;p29"/>
              <p:cNvSpPr/>
              <p:nvPr/>
            </p:nvSpPr>
            <p:spPr>
              <a:xfrm>
                <a:off x="3362300" y="3504325"/>
                <a:ext cx="688275" cy="461075"/>
              </a:xfrm>
              <a:custGeom>
                <a:avLst/>
                <a:gdLst/>
                <a:ahLst/>
                <a:cxnLst/>
                <a:rect l="l" t="t" r="r" b="b"/>
                <a:pathLst>
                  <a:path w="27531" h="18443" extrusionOk="0">
                    <a:moveTo>
                      <a:pt x="0" y="0"/>
                    </a:moveTo>
                    <a:lnTo>
                      <a:pt x="27530" y="16358"/>
                    </a:lnTo>
                    <a:cubicBezTo>
                      <a:pt x="22719" y="18443"/>
                      <a:pt x="17267" y="18282"/>
                      <a:pt x="12616" y="15823"/>
                    </a:cubicBezTo>
                    <a:cubicBezTo>
                      <a:pt x="2619" y="10798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6" name="Google Shape;2756;p29"/>
              <p:cNvSpPr/>
              <p:nvPr/>
            </p:nvSpPr>
            <p:spPr>
              <a:xfrm>
                <a:off x="3362300" y="3432150"/>
                <a:ext cx="688275" cy="481125"/>
              </a:xfrm>
              <a:custGeom>
                <a:avLst/>
                <a:gdLst/>
                <a:ahLst/>
                <a:cxnLst/>
                <a:rect l="l" t="t" r="r" b="b"/>
                <a:pathLst>
                  <a:path w="27531" h="19245" extrusionOk="0">
                    <a:moveTo>
                      <a:pt x="0" y="2887"/>
                    </a:moveTo>
                    <a:lnTo>
                      <a:pt x="27530" y="19245"/>
                    </a:lnTo>
                    <a:cubicBezTo>
                      <a:pt x="27103" y="14059"/>
                      <a:pt x="24269" y="9302"/>
                      <a:pt x="19939" y="6415"/>
                    </a:cubicBezTo>
                    <a:cubicBezTo>
                      <a:pt x="10745" y="0"/>
                      <a:pt x="0" y="2887"/>
                      <a:pt x="0" y="288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7" name="Google Shape;2757;p29"/>
              <p:cNvSpPr/>
              <p:nvPr/>
            </p:nvSpPr>
            <p:spPr>
              <a:xfrm>
                <a:off x="2755550" y="2674400"/>
                <a:ext cx="495850" cy="673575"/>
              </a:xfrm>
              <a:custGeom>
                <a:avLst/>
                <a:gdLst/>
                <a:ahLst/>
                <a:cxnLst/>
                <a:rect l="l" t="t" r="r" b="b"/>
                <a:pathLst>
                  <a:path w="19834" h="26943" extrusionOk="0">
                    <a:moveTo>
                      <a:pt x="2460" y="0"/>
                    </a:moveTo>
                    <a:lnTo>
                      <a:pt x="19833" y="26943"/>
                    </a:lnTo>
                    <a:cubicBezTo>
                      <a:pt x="14594" y="26675"/>
                      <a:pt x="9783" y="24056"/>
                      <a:pt x="6736" y="19779"/>
                    </a:cubicBezTo>
                    <a:cubicBezTo>
                      <a:pt x="1" y="10852"/>
                      <a:pt x="2460" y="0"/>
                      <a:pt x="246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8" name="Google Shape;2758;p29"/>
              <p:cNvSpPr/>
              <p:nvPr/>
            </p:nvSpPr>
            <p:spPr>
              <a:xfrm>
                <a:off x="2817025" y="2674400"/>
                <a:ext cx="482475" cy="6735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26943" extrusionOk="0">
                    <a:moveTo>
                      <a:pt x="1" y="0"/>
                    </a:moveTo>
                    <a:lnTo>
                      <a:pt x="17374" y="26943"/>
                    </a:lnTo>
                    <a:cubicBezTo>
                      <a:pt x="19299" y="22025"/>
                      <a:pt x="18871" y="16572"/>
                      <a:pt x="16305" y="12028"/>
                    </a:cubicBezTo>
                    <a:cubicBezTo>
                      <a:pt x="10852" y="2246"/>
                      <a:pt x="1" y="0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9" name="Google Shape;2759;p29"/>
              <p:cNvSpPr/>
              <p:nvPr/>
            </p:nvSpPr>
            <p:spPr>
              <a:xfrm>
                <a:off x="2199600" y="3422800"/>
                <a:ext cx="616125" cy="547950"/>
              </a:xfrm>
              <a:custGeom>
                <a:avLst/>
                <a:gdLst/>
                <a:ahLst/>
                <a:cxnLst/>
                <a:rect l="l" t="t" r="r" b="b"/>
                <a:pathLst>
                  <a:path w="24645" h="21918" extrusionOk="0">
                    <a:moveTo>
                      <a:pt x="1" y="21009"/>
                    </a:moveTo>
                    <a:lnTo>
                      <a:pt x="24163" y="0"/>
                    </a:lnTo>
                    <a:cubicBezTo>
                      <a:pt x="24644" y="5185"/>
                      <a:pt x="22773" y="10371"/>
                      <a:pt x="18978" y="14006"/>
                    </a:cubicBezTo>
                    <a:cubicBezTo>
                      <a:pt x="11120" y="21917"/>
                      <a:pt x="1" y="21009"/>
                      <a:pt x="1" y="2100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0" name="Google Shape;2760;p29"/>
              <p:cNvSpPr/>
              <p:nvPr/>
            </p:nvSpPr>
            <p:spPr>
              <a:xfrm>
                <a:off x="2199600" y="3392050"/>
                <a:ext cx="604100" cy="555975"/>
              </a:xfrm>
              <a:custGeom>
                <a:avLst/>
                <a:gdLst/>
                <a:ahLst/>
                <a:cxnLst/>
                <a:rect l="l" t="t" r="r" b="b"/>
                <a:pathLst>
                  <a:path w="24164" h="22239" extrusionOk="0">
                    <a:moveTo>
                      <a:pt x="1" y="22239"/>
                    </a:moveTo>
                    <a:lnTo>
                      <a:pt x="24163" y="1230"/>
                    </a:lnTo>
                    <a:cubicBezTo>
                      <a:pt x="19085" y="1"/>
                      <a:pt x="13686" y="1177"/>
                      <a:pt x="9569" y="4438"/>
                    </a:cubicBezTo>
                    <a:cubicBezTo>
                      <a:pt x="642" y="11173"/>
                      <a:pt x="1" y="22239"/>
                      <a:pt x="1" y="222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1" name="Google Shape;2761;p29"/>
              <p:cNvSpPr/>
              <p:nvPr/>
            </p:nvSpPr>
            <p:spPr>
              <a:xfrm>
                <a:off x="1542100" y="2346975"/>
                <a:ext cx="590700" cy="566675"/>
              </a:xfrm>
              <a:custGeom>
                <a:avLst/>
                <a:gdLst/>
                <a:ahLst/>
                <a:cxnLst/>
                <a:rect l="l" t="t" r="r" b="b"/>
                <a:pathLst>
                  <a:path w="23628" h="22667" extrusionOk="0">
                    <a:moveTo>
                      <a:pt x="0" y="1"/>
                    </a:moveTo>
                    <a:lnTo>
                      <a:pt x="23628" y="21544"/>
                    </a:lnTo>
                    <a:cubicBezTo>
                      <a:pt x="18496" y="22666"/>
                      <a:pt x="13150" y="21330"/>
                      <a:pt x="9088" y="18015"/>
                    </a:cubicBezTo>
                    <a:cubicBezTo>
                      <a:pt x="321" y="11066"/>
                      <a:pt x="0" y="1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2" name="Google Shape;2762;p29"/>
              <p:cNvSpPr/>
              <p:nvPr/>
            </p:nvSpPr>
            <p:spPr>
              <a:xfrm>
                <a:off x="1542100" y="2330950"/>
                <a:ext cx="605400" cy="554625"/>
              </a:xfrm>
              <a:custGeom>
                <a:avLst/>
                <a:gdLst/>
                <a:ahLst/>
                <a:cxnLst/>
                <a:rect l="l" t="t" r="r" b="b"/>
                <a:pathLst>
                  <a:path w="24216" h="22185" extrusionOk="0">
                    <a:moveTo>
                      <a:pt x="0" y="642"/>
                    </a:moveTo>
                    <a:lnTo>
                      <a:pt x="23628" y="22185"/>
                    </a:lnTo>
                    <a:cubicBezTo>
                      <a:pt x="24216" y="16999"/>
                      <a:pt x="22452" y="11814"/>
                      <a:pt x="18763" y="8072"/>
                    </a:cubicBezTo>
                    <a:cubicBezTo>
                      <a:pt x="11012" y="0"/>
                      <a:pt x="0" y="642"/>
                      <a:pt x="0" y="64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3" name="Google Shape;2763;p29"/>
              <p:cNvSpPr/>
              <p:nvPr/>
            </p:nvSpPr>
            <p:spPr>
              <a:xfrm>
                <a:off x="1542100" y="3012500"/>
                <a:ext cx="503850" cy="442400"/>
              </a:xfrm>
              <a:custGeom>
                <a:avLst/>
                <a:gdLst/>
                <a:ahLst/>
                <a:cxnLst/>
                <a:rect l="l" t="t" r="r" b="b"/>
                <a:pathLst>
                  <a:path w="20154" h="17696" extrusionOk="0">
                    <a:moveTo>
                      <a:pt x="0" y="1"/>
                    </a:moveTo>
                    <a:lnTo>
                      <a:pt x="20153" y="16626"/>
                    </a:lnTo>
                    <a:cubicBezTo>
                      <a:pt x="16037" y="17695"/>
                      <a:pt x="11654" y="16893"/>
                      <a:pt x="8179" y="14327"/>
                    </a:cubicBezTo>
                    <a:cubicBezTo>
                      <a:pt x="695" y="9035"/>
                      <a:pt x="0" y="1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29"/>
              <p:cNvSpPr/>
              <p:nvPr/>
            </p:nvSpPr>
            <p:spPr>
              <a:xfrm>
                <a:off x="1542100" y="2988450"/>
                <a:ext cx="510525" cy="439700"/>
              </a:xfrm>
              <a:custGeom>
                <a:avLst/>
                <a:gdLst/>
                <a:ahLst/>
                <a:cxnLst/>
                <a:rect l="l" t="t" r="r" b="b"/>
                <a:pathLst>
                  <a:path w="20421" h="17588" extrusionOk="0">
                    <a:moveTo>
                      <a:pt x="0" y="963"/>
                    </a:moveTo>
                    <a:lnTo>
                      <a:pt x="20153" y="17588"/>
                    </a:lnTo>
                    <a:cubicBezTo>
                      <a:pt x="20421" y="13311"/>
                      <a:pt x="18763" y="9142"/>
                      <a:pt x="15609" y="6255"/>
                    </a:cubicBezTo>
                    <a:cubicBezTo>
                      <a:pt x="8981" y="1"/>
                      <a:pt x="0" y="963"/>
                      <a:pt x="0" y="96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29"/>
              <p:cNvSpPr/>
              <p:nvPr/>
            </p:nvSpPr>
            <p:spPr>
              <a:xfrm>
                <a:off x="1190625" y="3511000"/>
                <a:ext cx="542600" cy="410300"/>
              </a:xfrm>
              <a:custGeom>
                <a:avLst/>
                <a:gdLst/>
                <a:ahLst/>
                <a:cxnLst/>
                <a:rect l="l" t="t" r="r" b="b"/>
                <a:pathLst>
                  <a:path w="21704" h="16412" extrusionOk="0">
                    <a:moveTo>
                      <a:pt x="0" y="14541"/>
                    </a:moveTo>
                    <a:lnTo>
                      <a:pt x="21703" y="0"/>
                    </a:lnTo>
                    <a:cubicBezTo>
                      <a:pt x="21596" y="4277"/>
                      <a:pt x="19512" y="8233"/>
                      <a:pt x="16090" y="10799"/>
                    </a:cubicBezTo>
                    <a:cubicBezTo>
                      <a:pt x="8874" y="16411"/>
                      <a:pt x="0" y="14541"/>
                      <a:pt x="0" y="1454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29"/>
              <p:cNvSpPr/>
              <p:nvPr/>
            </p:nvSpPr>
            <p:spPr>
              <a:xfrm>
                <a:off x="1190625" y="3473575"/>
                <a:ext cx="542600" cy="400950"/>
              </a:xfrm>
              <a:custGeom>
                <a:avLst/>
                <a:gdLst/>
                <a:ahLst/>
                <a:cxnLst/>
                <a:rect l="l" t="t" r="r" b="b"/>
                <a:pathLst>
                  <a:path w="21704" h="16038" extrusionOk="0">
                    <a:moveTo>
                      <a:pt x="0" y="16038"/>
                    </a:moveTo>
                    <a:lnTo>
                      <a:pt x="21703" y="1497"/>
                    </a:lnTo>
                    <a:cubicBezTo>
                      <a:pt x="17694" y="1"/>
                      <a:pt x="13257" y="428"/>
                      <a:pt x="9569" y="2620"/>
                    </a:cubicBezTo>
                    <a:cubicBezTo>
                      <a:pt x="1657" y="7164"/>
                      <a:pt x="0" y="16038"/>
                      <a:pt x="0" y="1603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29"/>
              <p:cNvSpPr/>
              <p:nvPr/>
            </p:nvSpPr>
            <p:spPr>
              <a:xfrm>
                <a:off x="4734100" y="3718575"/>
                <a:ext cx="356200" cy="275575"/>
              </a:xfrm>
              <a:custGeom>
                <a:avLst/>
                <a:gdLst/>
                <a:ahLst/>
                <a:cxnLst/>
                <a:rect l="l" t="t" r="r" b="b"/>
                <a:pathLst>
                  <a:path w="14248" h="11023" extrusionOk="0">
                    <a:moveTo>
                      <a:pt x="2591" y="1"/>
                    </a:moveTo>
                    <a:cubicBezTo>
                      <a:pt x="1544" y="1"/>
                      <a:pt x="502" y="644"/>
                      <a:pt x="295" y="1961"/>
                    </a:cubicBezTo>
                    <a:lnTo>
                      <a:pt x="295" y="2175"/>
                    </a:lnTo>
                    <a:lnTo>
                      <a:pt x="295" y="2228"/>
                    </a:lnTo>
                    <a:lnTo>
                      <a:pt x="28" y="7948"/>
                    </a:lnTo>
                    <a:lnTo>
                      <a:pt x="28" y="8215"/>
                    </a:lnTo>
                    <a:cubicBezTo>
                      <a:pt x="1" y="9792"/>
                      <a:pt x="1191" y="10595"/>
                      <a:pt x="2373" y="10595"/>
                    </a:cubicBezTo>
                    <a:cubicBezTo>
                      <a:pt x="3516" y="10595"/>
                      <a:pt x="4652" y="9846"/>
                      <a:pt x="4679" y="8322"/>
                    </a:cubicBezTo>
                    <a:lnTo>
                      <a:pt x="4679" y="8429"/>
                    </a:lnTo>
                    <a:cubicBezTo>
                      <a:pt x="4652" y="10006"/>
                      <a:pt x="5841" y="10809"/>
                      <a:pt x="7024" y="10809"/>
                    </a:cubicBezTo>
                    <a:cubicBezTo>
                      <a:pt x="8167" y="10809"/>
                      <a:pt x="9303" y="10060"/>
                      <a:pt x="9329" y="8536"/>
                    </a:cubicBezTo>
                    <a:lnTo>
                      <a:pt x="9329" y="8643"/>
                    </a:lnTo>
                    <a:cubicBezTo>
                      <a:pt x="9302" y="10220"/>
                      <a:pt x="10478" y="11023"/>
                      <a:pt x="11654" y="11023"/>
                    </a:cubicBezTo>
                    <a:cubicBezTo>
                      <a:pt x="12791" y="11023"/>
                      <a:pt x="13928" y="10273"/>
                      <a:pt x="13980" y="8750"/>
                    </a:cubicBezTo>
                    <a:lnTo>
                      <a:pt x="14034" y="7788"/>
                    </a:lnTo>
                    <a:lnTo>
                      <a:pt x="14141" y="4848"/>
                    </a:lnTo>
                    <a:lnTo>
                      <a:pt x="14247" y="2870"/>
                    </a:lnTo>
                    <a:lnTo>
                      <a:pt x="14247" y="2763"/>
                    </a:lnTo>
                    <a:cubicBezTo>
                      <a:pt x="14247" y="2656"/>
                      <a:pt x="14247" y="2602"/>
                      <a:pt x="14141" y="2549"/>
                    </a:cubicBezTo>
                    <a:cubicBezTo>
                      <a:pt x="14003" y="1173"/>
                      <a:pt x="12915" y="462"/>
                      <a:pt x="11834" y="462"/>
                    </a:cubicBezTo>
                    <a:cubicBezTo>
                      <a:pt x="10816" y="462"/>
                      <a:pt x="9804" y="1092"/>
                      <a:pt x="9597" y="2389"/>
                    </a:cubicBezTo>
                    <a:cubicBezTo>
                      <a:pt x="9543" y="2442"/>
                      <a:pt x="9543" y="2549"/>
                      <a:pt x="9543" y="2656"/>
                    </a:cubicBezTo>
                    <a:lnTo>
                      <a:pt x="9543" y="2549"/>
                    </a:lnTo>
                    <a:cubicBezTo>
                      <a:pt x="9543" y="2496"/>
                      <a:pt x="9543" y="2442"/>
                      <a:pt x="9543" y="2389"/>
                    </a:cubicBezTo>
                    <a:cubicBezTo>
                      <a:pt x="9461" y="959"/>
                      <a:pt x="8346" y="222"/>
                      <a:pt x="7231" y="222"/>
                    </a:cubicBezTo>
                    <a:cubicBezTo>
                      <a:pt x="6179" y="222"/>
                      <a:pt x="5128" y="878"/>
                      <a:pt x="4946" y="2228"/>
                    </a:cubicBezTo>
                    <a:cubicBezTo>
                      <a:pt x="4946" y="2212"/>
                      <a:pt x="4946" y="2193"/>
                      <a:pt x="4946" y="2175"/>
                    </a:cubicBezTo>
                    <a:cubicBezTo>
                      <a:pt x="4835" y="738"/>
                      <a:pt x="3711" y="1"/>
                      <a:pt x="25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29"/>
              <p:cNvSpPr/>
              <p:nvPr/>
            </p:nvSpPr>
            <p:spPr>
              <a:xfrm>
                <a:off x="5297400" y="3744325"/>
                <a:ext cx="35687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14275" h="11062" extrusionOk="0">
                    <a:moveTo>
                      <a:pt x="2626" y="1"/>
                    </a:moveTo>
                    <a:cubicBezTo>
                      <a:pt x="1644" y="1"/>
                      <a:pt x="662" y="590"/>
                      <a:pt x="375" y="1786"/>
                    </a:cubicBezTo>
                    <a:cubicBezTo>
                      <a:pt x="322" y="1947"/>
                      <a:pt x="322" y="2054"/>
                      <a:pt x="322" y="2214"/>
                    </a:cubicBezTo>
                    <a:lnTo>
                      <a:pt x="215" y="4138"/>
                    </a:lnTo>
                    <a:lnTo>
                      <a:pt x="108" y="7185"/>
                    </a:lnTo>
                    <a:lnTo>
                      <a:pt x="55" y="8148"/>
                    </a:lnTo>
                    <a:lnTo>
                      <a:pt x="55" y="8255"/>
                    </a:lnTo>
                    <a:cubicBezTo>
                      <a:pt x="0" y="9838"/>
                      <a:pt x="1200" y="10654"/>
                      <a:pt x="2395" y="10654"/>
                    </a:cubicBezTo>
                    <a:cubicBezTo>
                      <a:pt x="3540" y="10654"/>
                      <a:pt x="4679" y="9905"/>
                      <a:pt x="4705" y="8361"/>
                    </a:cubicBezTo>
                    <a:lnTo>
                      <a:pt x="4705" y="8468"/>
                    </a:lnTo>
                    <a:cubicBezTo>
                      <a:pt x="4678" y="10045"/>
                      <a:pt x="5868" y="10848"/>
                      <a:pt x="7051" y="10848"/>
                    </a:cubicBezTo>
                    <a:cubicBezTo>
                      <a:pt x="8194" y="10848"/>
                      <a:pt x="9330" y="10099"/>
                      <a:pt x="9356" y="8575"/>
                    </a:cubicBezTo>
                    <a:lnTo>
                      <a:pt x="9356" y="8682"/>
                    </a:lnTo>
                    <a:cubicBezTo>
                      <a:pt x="9329" y="10259"/>
                      <a:pt x="10505" y="11062"/>
                      <a:pt x="11681" y="11062"/>
                    </a:cubicBezTo>
                    <a:cubicBezTo>
                      <a:pt x="12818" y="11062"/>
                      <a:pt x="13954" y="10313"/>
                      <a:pt x="14007" y="8789"/>
                    </a:cubicBezTo>
                    <a:lnTo>
                      <a:pt x="14007" y="8522"/>
                    </a:lnTo>
                    <a:lnTo>
                      <a:pt x="14274" y="2855"/>
                    </a:lnTo>
                    <a:lnTo>
                      <a:pt x="14274" y="2749"/>
                    </a:lnTo>
                    <a:cubicBezTo>
                      <a:pt x="14221" y="2588"/>
                      <a:pt x="14221" y="2374"/>
                      <a:pt x="14167" y="2214"/>
                    </a:cubicBezTo>
                    <a:cubicBezTo>
                      <a:pt x="14167" y="2160"/>
                      <a:pt x="14114" y="2107"/>
                      <a:pt x="14114" y="2054"/>
                    </a:cubicBezTo>
                    <a:cubicBezTo>
                      <a:pt x="13768" y="964"/>
                      <a:pt x="12842" y="430"/>
                      <a:pt x="11913" y="430"/>
                    </a:cubicBezTo>
                    <a:cubicBezTo>
                      <a:pt x="10971" y="430"/>
                      <a:pt x="10027" y="978"/>
                      <a:pt x="9677" y="2054"/>
                    </a:cubicBezTo>
                    <a:cubicBezTo>
                      <a:pt x="9623" y="2267"/>
                      <a:pt x="9570" y="2428"/>
                      <a:pt x="9570" y="2642"/>
                    </a:cubicBezTo>
                    <a:lnTo>
                      <a:pt x="9570" y="2535"/>
                    </a:lnTo>
                    <a:cubicBezTo>
                      <a:pt x="9570" y="2374"/>
                      <a:pt x="9570" y="2214"/>
                      <a:pt x="9517" y="2054"/>
                    </a:cubicBezTo>
                    <a:cubicBezTo>
                      <a:pt x="9271" y="851"/>
                      <a:pt x="8270" y="235"/>
                      <a:pt x="7265" y="235"/>
                    </a:cubicBezTo>
                    <a:cubicBezTo>
                      <a:pt x="6304" y="235"/>
                      <a:pt x="5340" y="797"/>
                      <a:pt x="5026" y="1947"/>
                    </a:cubicBezTo>
                    <a:cubicBezTo>
                      <a:pt x="4973" y="2107"/>
                      <a:pt x="4973" y="2267"/>
                      <a:pt x="4973" y="2428"/>
                    </a:cubicBezTo>
                    <a:lnTo>
                      <a:pt x="4973" y="2321"/>
                    </a:lnTo>
                    <a:cubicBezTo>
                      <a:pt x="4973" y="2160"/>
                      <a:pt x="4919" y="2054"/>
                      <a:pt x="4919" y="1947"/>
                    </a:cubicBezTo>
                    <a:cubicBezTo>
                      <a:pt x="4700" y="657"/>
                      <a:pt x="3663" y="1"/>
                      <a:pt x="26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2026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174E5-6929-206B-0848-76BA11BD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BEFA3D1-EBF0-4537-A7C8-933FDC29F18B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AF96E-B7B6-A609-DE58-2B7A7424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23865-3681-6BA6-76BB-090A6CE6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4277D2D-3E93-4F64-9FF5-2B968A8BB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32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85359-BFDB-B1B3-7FF0-AF889C11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24E7BE-32EE-420A-B81D-9A59808C1B29}" type="datetimeFigureOut">
              <a:rPr lang="en-US" altLang="en-US"/>
              <a:pPr>
                <a:defRPr/>
              </a:pPr>
              <a:t>12/8/2025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D1CD9-F77E-14A9-3E73-96BF21D7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EBD1A-A7EE-8131-A271-DA7D396B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943F6DE-AF3A-42CF-A232-DDD7A8743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55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6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tags" Target="../tags/tag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C59CB331-4025-0067-6FF8-33FBEF6CA9D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693C1BE0-D018-A6AF-16C8-ABC02BFD808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7FB6905C-2FC4-1773-FB66-864FF540537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574F66F7-BA6F-44A8-E334-DB151F2EEA83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2060" name="图片 7">
              <a:extLst>
                <a:ext uri="{FF2B5EF4-FFF2-40B4-BE49-F238E27FC236}">
                  <a16:creationId xmlns:a16="http://schemas.microsoft.com/office/drawing/2014/main" id="{4AB2ECA2-045C-CDDA-A458-047D538AD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83E08FA4-4787-B615-6628-66EFE77D65C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A9B14919-C169-FA5D-DED8-9D633907C66A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2058" name="图片 19">
              <a:extLst>
                <a:ext uri="{FF2B5EF4-FFF2-40B4-BE49-F238E27FC236}">
                  <a16:creationId xmlns:a16="http://schemas.microsoft.com/office/drawing/2014/main" id="{0B85D330-EBA7-BF1C-663E-A3AC124F6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TextBox 3">
            <a:extLst>
              <a:ext uri="{FF2B5EF4-FFF2-40B4-BE49-F238E27FC236}">
                <a16:creationId xmlns:a16="http://schemas.microsoft.com/office/drawing/2014/main" id="{CE976784-EFFF-AB97-EF57-2F40E884D2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4481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83D84BD1-DBB8-7FA8-B862-55ED69B8D8D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67F7309F-F86F-0391-44D3-BD91645EB1F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78027386-D5F3-B3F4-375F-3A0B5E3013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F85D3277-F0C8-EE10-7D31-9306EF032E1D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3084" name="图片 7">
              <a:extLst>
                <a:ext uri="{FF2B5EF4-FFF2-40B4-BE49-F238E27FC236}">
                  <a16:creationId xmlns:a16="http://schemas.microsoft.com/office/drawing/2014/main" id="{041E8050-7656-BB6C-2663-A2C8BE374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B614F2A9-59D1-7783-1ED0-2D419F18A18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34D2E0AB-DC78-AED6-E45E-ED23CC693694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3082" name="图片 19">
              <a:extLst>
                <a:ext uri="{FF2B5EF4-FFF2-40B4-BE49-F238E27FC236}">
                  <a16:creationId xmlns:a16="http://schemas.microsoft.com/office/drawing/2014/main" id="{32310DF3-2D00-0866-E41C-9E51218F4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9" name="TextBox 3">
            <a:extLst>
              <a:ext uri="{FF2B5EF4-FFF2-40B4-BE49-F238E27FC236}">
                <a16:creationId xmlns:a16="http://schemas.microsoft.com/office/drawing/2014/main" id="{C4A23886-7B71-BCBA-92E9-AEB1A43F32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7537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E745C294-6A76-9D5A-9497-EA635180BA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657B348D-75A0-9C91-D09F-8B4C1479152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10C544FE-8E25-E0A7-2CF6-224BEEF6B24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21BA092C-5656-F7EE-543B-FECB6D9C3C14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4108" name="图片 7">
              <a:extLst>
                <a:ext uri="{FF2B5EF4-FFF2-40B4-BE49-F238E27FC236}">
                  <a16:creationId xmlns:a16="http://schemas.microsoft.com/office/drawing/2014/main" id="{3846E706-F1C6-733D-432E-7C59D6A66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67617CDC-097E-956E-EE2C-1016B6E63C0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4EBCC57E-0838-C0F0-9C83-FB6B1EF799F2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4106" name="图片 19">
              <a:extLst>
                <a:ext uri="{FF2B5EF4-FFF2-40B4-BE49-F238E27FC236}">
                  <a16:creationId xmlns:a16="http://schemas.microsoft.com/office/drawing/2014/main" id="{B2E8C00A-9CFE-93D9-5E05-3F7AAEF3A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36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8A425DD1-9164-DB57-A7DE-E7DB4A5399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2ACC7C34-9409-FCE4-BAFF-3FCCB4D45BA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2D818EDE-5C43-6E79-4C2B-199B683EA7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63C956AB-16E5-6444-14EF-4A69F70987AF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5132" name="图片 7">
              <a:extLst>
                <a:ext uri="{FF2B5EF4-FFF2-40B4-BE49-F238E27FC236}">
                  <a16:creationId xmlns:a16="http://schemas.microsoft.com/office/drawing/2014/main" id="{46DB2F8E-FC7B-CC26-C200-50317B16B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FAC17734-1E3E-5C02-280B-70DCCE9CAA6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F7AC370D-4CF4-BE88-A063-2F12B1807CEC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5130" name="图片 19">
              <a:extLst>
                <a:ext uri="{FF2B5EF4-FFF2-40B4-BE49-F238E27FC236}">
                  <a16:creationId xmlns:a16="http://schemas.microsoft.com/office/drawing/2014/main" id="{6A346AAD-33E7-1D10-5022-C8A0E4B3A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7ACBEDE-B879-C604-BD57-E81C171EE06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1" y="10422256"/>
            <a:ext cx="1648883" cy="14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3">
            <a:extLst>
              <a:ext uri="{FF2B5EF4-FFF2-40B4-BE49-F238E27FC236}">
                <a16:creationId xmlns:a16="http://schemas.microsoft.com/office/drawing/2014/main" id="{A5B45D4C-DD4E-6140-E3F6-924BBB7BDC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  <p:sp>
        <p:nvSpPr>
          <p:cNvPr id="5128" name="TextBox 14">
            <a:extLst>
              <a:ext uri="{FF2B5EF4-FFF2-40B4-BE49-F238E27FC236}">
                <a16:creationId xmlns:a16="http://schemas.microsoft.com/office/drawing/2014/main" id="{4C5703E9-C885-CECA-0CE7-45258158EF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68567" y="95250"/>
            <a:ext cx="1066318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BDD7EE"/>
                </a:solidFill>
                <a:latin typeface="UTM Showcard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66157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A382FB83-EF1A-ED11-DA13-4907E8229BB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4AF68E89-0D71-6775-CCF5-B777EA1B804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7D635C5E-BAD1-22EB-8B15-01181EC24AC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A4F145E7-CAED-3948-E533-D6AC23F2D213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6" name="图片 7">
              <a:extLst>
                <a:ext uri="{FF2B5EF4-FFF2-40B4-BE49-F238E27FC236}">
                  <a16:creationId xmlns:a16="http://schemas.microsoft.com/office/drawing/2014/main" id="{79786B39-77C2-4C3A-10A5-628042C59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562B8D1F-34A3-DCFC-520B-FC9176E509C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F334DB35-B359-F11F-9D55-C38F64A4F8BF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4" name="图片 19">
              <a:extLst>
                <a:ext uri="{FF2B5EF4-FFF2-40B4-BE49-F238E27FC236}">
                  <a16:creationId xmlns:a16="http://schemas.microsoft.com/office/drawing/2014/main" id="{472373DC-E837-246D-48B0-DC8E263B6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0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1F18D3-8005-29F5-F1BE-DC5CBF54963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1" y="10422256"/>
            <a:ext cx="1648883" cy="14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3">
            <a:extLst>
              <a:ext uri="{FF2B5EF4-FFF2-40B4-BE49-F238E27FC236}">
                <a16:creationId xmlns:a16="http://schemas.microsoft.com/office/drawing/2014/main" id="{6F1CF433-154E-FA1C-61AA-09A45452B8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5528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5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7875C-161E-4DA6-BA54-D3F69434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3B03A-8D0E-43F6-BAA1-019EBD922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4A97D-1DA0-4EF1-B687-ABB1ECD91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4D8C8-7D62-4401-802A-0EB0ED0A1CC7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ADE9C-05DC-48C4-B925-1BBBCB794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DE73C-04F3-4845-83D4-6F1F6B3E2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03384-AB91-46EC-B532-96FDD9ED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microsoft.com/office/2007/relationships/media" Target="../media/media2.mp4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1.emf"/><Relationship Id="rId10" Type="http://schemas.openxmlformats.org/officeDocument/2006/relationships/image" Target="../media/image16.png"/><Relationship Id="rId4" Type="http://schemas.openxmlformats.org/officeDocument/2006/relationships/video" Target="../media/media2.mp4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video" Target="NULL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3.png"/><Relationship Id="rId10" Type="http://schemas.openxmlformats.org/officeDocument/2006/relationships/image" Target="../media/image16.png"/><Relationship Id="rId4" Type="http://schemas.microsoft.com/office/2007/relationships/media" Target="../media/media3.mp4"/><Relationship Id="rId9" Type="http://schemas.openxmlformats.org/officeDocument/2006/relationships/image" Target="../media/image15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microsoft.com/office/2007/relationships/media" Target="../media/media4.mp4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5.png"/><Relationship Id="rId10" Type="http://schemas.openxmlformats.org/officeDocument/2006/relationships/image" Target="../media/image16.png"/><Relationship Id="rId4" Type="http://schemas.openxmlformats.org/officeDocument/2006/relationships/video" Target="../media/media4.mp4"/><Relationship Id="rId9" Type="http://schemas.openxmlformats.org/officeDocument/2006/relationships/image" Target="../media/image15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Nhóm 13"/>
          <p:cNvGrpSpPr/>
          <p:nvPr/>
        </p:nvGrpSpPr>
        <p:grpSpPr>
          <a:xfrm>
            <a:off x="1297940" y="0"/>
            <a:ext cx="8839835" cy="1631275"/>
            <a:chOff x="973599" y="-154"/>
            <a:chExt cx="6629876" cy="1223373"/>
          </a:xfrm>
        </p:grpSpPr>
        <p:sp>
          <p:nvSpPr>
            <p:cNvPr id="7" name="TextBox 12"/>
            <p:cNvSpPr txBox="1"/>
            <p:nvPr/>
          </p:nvSpPr>
          <p:spPr>
            <a:xfrm>
              <a:off x="973599" y="739382"/>
              <a:ext cx="6629876" cy="48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Trò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chơi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vận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dụng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học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pic>
          <p:nvPicPr>
            <p:cNvPr id="9" name="Hình ảnh 8" descr="Ảnh có chứa văn bản, màn hình&#10;&#10;Mô tả được tạo tự độ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0252" y="-154"/>
              <a:ext cx="2469371" cy="521580"/>
            </a:xfrm>
            <a:prstGeom prst="rect">
              <a:avLst/>
            </a:prstGeom>
          </p:spPr>
        </p:pic>
      </p:grpSp>
      <p:grpSp>
        <p:nvGrpSpPr>
          <p:cNvPr id="6" name="Google Shape;3690;p36"/>
          <p:cNvGrpSpPr/>
          <p:nvPr/>
        </p:nvGrpSpPr>
        <p:grpSpPr>
          <a:xfrm rot="2700000">
            <a:off x="9679991" y="192727"/>
            <a:ext cx="2734665" cy="2116670"/>
            <a:chOff x="3772813" y="-9"/>
            <a:chExt cx="2051019" cy="1327762"/>
          </a:xfrm>
        </p:grpSpPr>
        <p:sp>
          <p:nvSpPr>
            <p:cNvPr id="16" name="Google Shape;3691;p36"/>
            <p:cNvSpPr/>
            <p:nvPr/>
          </p:nvSpPr>
          <p:spPr>
            <a:xfrm rot="6298355">
              <a:off x="4579261" y="117746"/>
              <a:ext cx="1082316" cy="1092253"/>
            </a:xfrm>
            <a:custGeom>
              <a:avLst/>
              <a:gdLst/>
              <a:ahLst/>
              <a:cxnLst/>
              <a:rect l="l" t="t" r="r" b="b"/>
              <a:pathLst>
                <a:path w="201168" h="203015" extrusionOk="0">
                  <a:moveTo>
                    <a:pt x="56909" y="36382"/>
                  </a:moveTo>
                  <a:cubicBezTo>
                    <a:pt x="57006" y="36382"/>
                    <a:pt x="57102" y="36388"/>
                    <a:pt x="57195" y="36401"/>
                  </a:cubicBezTo>
                  <a:cubicBezTo>
                    <a:pt x="63111" y="37388"/>
                    <a:pt x="67450" y="50602"/>
                    <a:pt x="66168" y="56518"/>
                  </a:cubicBezTo>
                  <a:cubicBezTo>
                    <a:pt x="65662" y="58818"/>
                    <a:pt x="64369" y="59916"/>
                    <a:pt x="62639" y="59916"/>
                  </a:cubicBezTo>
                  <a:cubicBezTo>
                    <a:pt x="59990" y="59916"/>
                    <a:pt x="56315" y="57345"/>
                    <a:pt x="52856" y="52574"/>
                  </a:cubicBezTo>
                  <a:cubicBezTo>
                    <a:pt x="47291" y="44898"/>
                    <a:pt x="53396" y="36382"/>
                    <a:pt x="56909" y="36382"/>
                  </a:cubicBezTo>
                  <a:close/>
                  <a:moveTo>
                    <a:pt x="116794" y="29884"/>
                  </a:moveTo>
                  <a:cubicBezTo>
                    <a:pt x="117312" y="29884"/>
                    <a:pt x="117770" y="30015"/>
                    <a:pt x="118137" y="30288"/>
                  </a:cubicBezTo>
                  <a:cubicBezTo>
                    <a:pt x="123166" y="34035"/>
                    <a:pt x="122180" y="51785"/>
                    <a:pt x="118827" y="58195"/>
                  </a:cubicBezTo>
                  <a:cubicBezTo>
                    <a:pt x="117806" y="60090"/>
                    <a:pt x="116639" y="60977"/>
                    <a:pt x="115443" y="60977"/>
                  </a:cubicBezTo>
                  <a:cubicBezTo>
                    <a:pt x="112593" y="60977"/>
                    <a:pt x="109577" y="55948"/>
                    <a:pt x="107980" y="47545"/>
                  </a:cubicBezTo>
                  <a:cubicBezTo>
                    <a:pt x="105984" y="36958"/>
                    <a:pt x="112999" y="29884"/>
                    <a:pt x="116794" y="29884"/>
                  </a:cubicBezTo>
                  <a:close/>
                  <a:moveTo>
                    <a:pt x="162952" y="60022"/>
                  </a:moveTo>
                  <a:cubicBezTo>
                    <a:pt x="166254" y="60022"/>
                    <a:pt x="169040" y="60613"/>
                    <a:pt x="170499" y="62041"/>
                  </a:cubicBezTo>
                  <a:cubicBezTo>
                    <a:pt x="173113" y="64654"/>
                    <a:pt x="167366" y="74772"/>
                    <a:pt x="155683" y="74772"/>
                  </a:cubicBezTo>
                  <a:cubicBezTo>
                    <a:pt x="155463" y="74772"/>
                    <a:pt x="155241" y="74769"/>
                    <a:pt x="155017" y="74761"/>
                  </a:cubicBezTo>
                  <a:cubicBezTo>
                    <a:pt x="142888" y="74268"/>
                    <a:pt x="137070" y="70028"/>
                    <a:pt x="142790" y="65591"/>
                  </a:cubicBezTo>
                  <a:cubicBezTo>
                    <a:pt x="146736" y="62648"/>
                    <a:pt x="155990" y="60022"/>
                    <a:pt x="162952" y="60022"/>
                  </a:cubicBezTo>
                  <a:close/>
                  <a:moveTo>
                    <a:pt x="73700" y="76930"/>
                  </a:moveTo>
                  <a:cubicBezTo>
                    <a:pt x="73720" y="76930"/>
                    <a:pt x="73741" y="76930"/>
                    <a:pt x="73761" y="76931"/>
                  </a:cubicBezTo>
                  <a:cubicBezTo>
                    <a:pt x="81848" y="77227"/>
                    <a:pt x="87863" y="92413"/>
                    <a:pt x="86088" y="99612"/>
                  </a:cubicBezTo>
                  <a:cubicBezTo>
                    <a:pt x="85268" y="102763"/>
                    <a:pt x="83124" y="104289"/>
                    <a:pt x="80312" y="104289"/>
                  </a:cubicBezTo>
                  <a:cubicBezTo>
                    <a:pt x="76700" y="104289"/>
                    <a:pt x="71984" y="101772"/>
                    <a:pt x="67549" y="96949"/>
                  </a:cubicBezTo>
                  <a:cubicBezTo>
                    <a:pt x="59694" y="88406"/>
                    <a:pt x="68851" y="76930"/>
                    <a:pt x="73700" y="76930"/>
                  </a:cubicBezTo>
                  <a:close/>
                  <a:moveTo>
                    <a:pt x="166451" y="117736"/>
                  </a:moveTo>
                  <a:cubicBezTo>
                    <a:pt x="169540" y="117736"/>
                    <a:pt x="172250" y="118429"/>
                    <a:pt x="173655" y="120123"/>
                  </a:cubicBezTo>
                  <a:cubicBezTo>
                    <a:pt x="175733" y="122673"/>
                    <a:pt x="171929" y="132012"/>
                    <a:pt x="163023" y="132012"/>
                  </a:cubicBezTo>
                  <a:cubicBezTo>
                    <a:pt x="162632" y="132012"/>
                    <a:pt x="162232" y="131994"/>
                    <a:pt x="161822" y="131956"/>
                  </a:cubicBezTo>
                  <a:cubicBezTo>
                    <a:pt x="152158" y="130970"/>
                    <a:pt x="147326" y="126434"/>
                    <a:pt x="151763" y="122391"/>
                  </a:cubicBezTo>
                  <a:cubicBezTo>
                    <a:pt x="154579" y="119825"/>
                    <a:pt x="161088" y="117736"/>
                    <a:pt x="166451" y="117736"/>
                  </a:cubicBezTo>
                  <a:close/>
                  <a:moveTo>
                    <a:pt x="118201" y="113018"/>
                  </a:moveTo>
                  <a:cubicBezTo>
                    <a:pt x="122166" y="113018"/>
                    <a:pt x="125744" y="114076"/>
                    <a:pt x="127603" y="116671"/>
                  </a:cubicBezTo>
                  <a:cubicBezTo>
                    <a:pt x="130193" y="120371"/>
                    <a:pt x="126277" y="132917"/>
                    <a:pt x="116345" y="132917"/>
                  </a:cubicBezTo>
                  <a:cubicBezTo>
                    <a:pt x="115687" y="132917"/>
                    <a:pt x="115002" y="132862"/>
                    <a:pt x="114291" y="132745"/>
                  </a:cubicBezTo>
                  <a:cubicBezTo>
                    <a:pt x="102852" y="130970"/>
                    <a:pt x="96935" y="124363"/>
                    <a:pt x="101964" y="118841"/>
                  </a:cubicBezTo>
                  <a:cubicBezTo>
                    <a:pt x="105018" y="115548"/>
                    <a:pt x="112071" y="113018"/>
                    <a:pt x="118201" y="113018"/>
                  </a:cubicBezTo>
                  <a:close/>
                  <a:moveTo>
                    <a:pt x="49146" y="114402"/>
                  </a:moveTo>
                  <a:cubicBezTo>
                    <a:pt x="49166" y="114402"/>
                    <a:pt x="49187" y="114403"/>
                    <a:pt x="49207" y="114403"/>
                  </a:cubicBezTo>
                  <a:cubicBezTo>
                    <a:pt x="55124" y="114699"/>
                    <a:pt x="59364" y="125546"/>
                    <a:pt x="58082" y="130674"/>
                  </a:cubicBezTo>
                  <a:cubicBezTo>
                    <a:pt x="57522" y="132960"/>
                    <a:pt x="55999" y="134057"/>
                    <a:pt x="53993" y="134057"/>
                  </a:cubicBezTo>
                  <a:cubicBezTo>
                    <a:pt x="51412" y="134057"/>
                    <a:pt x="48031" y="132241"/>
                    <a:pt x="44868" y="128801"/>
                  </a:cubicBezTo>
                  <a:cubicBezTo>
                    <a:pt x="39281" y="122625"/>
                    <a:pt x="45679" y="114402"/>
                    <a:pt x="49146" y="114402"/>
                  </a:cubicBezTo>
                  <a:close/>
                  <a:moveTo>
                    <a:pt x="124420" y="1"/>
                  </a:moveTo>
                  <a:cubicBezTo>
                    <a:pt x="124079" y="1"/>
                    <a:pt x="123727" y="5"/>
                    <a:pt x="123363" y="14"/>
                  </a:cubicBezTo>
                  <a:cubicBezTo>
                    <a:pt x="115178" y="112"/>
                    <a:pt x="100682" y="3662"/>
                    <a:pt x="94864" y="12439"/>
                  </a:cubicBezTo>
                  <a:cubicBezTo>
                    <a:pt x="89046" y="21117"/>
                    <a:pt x="90032" y="34232"/>
                    <a:pt x="94963" y="42121"/>
                  </a:cubicBezTo>
                  <a:cubicBezTo>
                    <a:pt x="99894" y="49911"/>
                    <a:pt x="104528" y="65295"/>
                    <a:pt x="97034" y="71507"/>
                  </a:cubicBezTo>
                  <a:cubicBezTo>
                    <a:pt x="95345" y="72885"/>
                    <a:pt x="93495" y="73572"/>
                    <a:pt x="91609" y="73572"/>
                  </a:cubicBezTo>
                  <a:cubicBezTo>
                    <a:pt x="85125" y="73572"/>
                    <a:pt x="78200" y="65460"/>
                    <a:pt x="75832" y="49418"/>
                  </a:cubicBezTo>
                  <a:cubicBezTo>
                    <a:pt x="72775" y="28710"/>
                    <a:pt x="86975" y="11453"/>
                    <a:pt x="84017" y="8198"/>
                  </a:cubicBezTo>
                  <a:cubicBezTo>
                    <a:pt x="83432" y="7557"/>
                    <a:pt x="82078" y="7222"/>
                    <a:pt x="80172" y="7222"/>
                  </a:cubicBezTo>
                  <a:cubicBezTo>
                    <a:pt x="72119" y="7222"/>
                    <a:pt x="54219" y="13196"/>
                    <a:pt x="42896" y="27231"/>
                  </a:cubicBezTo>
                  <a:cubicBezTo>
                    <a:pt x="31753" y="41135"/>
                    <a:pt x="36388" y="60759"/>
                    <a:pt x="41417" y="68549"/>
                  </a:cubicBezTo>
                  <a:cubicBezTo>
                    <a:pt x="46446" y="76438"/>
                    <a:pt x="53645" y="83341"/>
                    <a:pt x="52363" y="91328"/>
                  </a:cubicBezTo>
                  <a:cubicBezTo>
                    <a:pt x="51825" y="94440"/>
                    <a:pt x="49401" y="96250"/>
                    <a:pt x="46158" y="96250"/>
                  </a:cubicBezTo>
                  <a:cubicBezTo>
                    <a:pt x="41078" y="96250"/>
                    <a:pt x="33988" y="91808"/>
                    <a:pt x="28992" y="80974"/>
                  </a:cubicBezTo>
                  <a:cubicBezTo>
                    <a:pt x="20708" y="63322"/>
                    <a:pt x="25047" y="43008"/>
                    <a:pt x="24456" y="41233"/>
                  </a:cubicBezTo>
                  <a:cubicBezTo>
                    <a:pt x="24247" y="40667"/>
                    <a:pt x="23696" y="40335"/>
                    <a:pt x="22891" y="40335"/>
                  </a:cubicBezTo>
                  <a:cubicBezTo>
                    <a:pt x="21030" y="40335"/>
                    <a:pt x="17808" y="42106"/>
                    <a:pt x="14299" y="46854"/>
                  </a:cubicBezTo>
                  <a:cubicBezTo>
                    <a:pt x="6508" y="56913"/>
                    <a:pt x="2170" y="69239"/>
                    <a:pt x="1972" y="81960"/>
                  </a:cubicBezTo>
                  <a:cubicBezTo>
                    <a:pt x="1676" y="98921"/>
                    <a:pt x="8974" y="104345"/>
                    <a:pt x="17356" y="107501"/>
                  </a:cubicBezTo>
                  <a:cubicBezTo>
                    <a:pt x="25639" y="110755"/>
                    <a:pt x="28893" y="117164"/>
                    <a:pt x="23864" y="121208"/>
                  </a:cubicBezTo>
                  <a:cubicBezTo>
                    <a:pt x="22503" y="122297"/>
                    <a:pt x="20457" y="122687"/>
                    <a:pt x="18157" y="122687"/>
                  </a:cubicBezTo>
                  <a:cubicBezTo>
                    <a:pt x="12358" y="122687"/>
                    <a:pt x="4944" y="120209"/>
                    <a:pt x="2796" y="120209"/>
                  </a:cubicBezTo>
                  <a:cubicBezTo>
                    <a:pt x="2710" y="120209"/>
                    <a:pt x="2633" y="120213"/>
                    <a:pt x="2564" y="120221"/>
                  </a:cubicBezTo>
                  <a:cubicBezTo>
                    <a:pt x="0" y="120419"/>
                    <a:pt x="1282" y="127026"/>
                    <a:pt x="9072" y="135704"/>
                  </a:cubicBezTo>
                  <a:cubicBezTo>
                    <a:pt x="16764" y="144381"/>
                    <a:pt x="27907" y="144973"/>
                    <a:pt x="38261" y="146255"/>
                  </a:cubicBezTo>
                  <a:cubicBezTo>
                    <a:pt x="48616" y="147537"/>
                    <a:pt x="51771" y="153651"/>
                    <a:pt x="52757" y="157891"/>
                  </a:cubicBezTo>
                  <a:cubicBezTo>
                    <a:pt x="53589" y="161466"/>
                    <a:pt x="55191" y="161747"/>
                    <a:pt x="55673" y="161747"/>
                  </a:cubicBezTo>
                  <a:cubicBezTo>
                    <a:pt x="55763" y="161747"/>
                    <a:pt x="55814" y="161737"/>
                    <a:pt x="55814" y="161737"/>
                  </a:cubicBezTo>
                  <a:cubicBezTo>
                    <a:pt x="55814" y="161737"/>
                    <a:pt x="56084" y="163624"/>
                    <a:pt x="59882" y="163624"/>
                  </a:cubicBezTo>
                  <a:cubicBezTo>
                    <a:pt x="60063" y="163624"/>
                    <a:pt x="60252" y="163620"/>
                    <a:pt x="60449" y="163611"/>
                  </a:cubicBezTo>
                  <a:cubicBezTo>
                    <a:pt x="60717" y="163598"/>
                    <a:pt x="60994" y="163592"/>
                    <a:pt x="61280" y="163592"/>
                  </a:cubicBezTo>
                  <a:cubicBezTo>
                    <a:pt x="65618" y="163592"/>
                    <a:pt x="71848" y="165187"/>
                    <a:pt x="75734" y="174162"/>
                  </a:cubicBezTo>
                  <a:cubicBezTo>
                    <a:pt x="79974" y="183727"/>
                    <a:pt x="83623" y="194180"/>
                    <a:pt x="94174" y="199209"/>
                  </a:cubicBezTo>
                  <a:cubicBezTo>
                    <a:pt x="99905" y="201941"/>
                    <a:pt x="104501" y="203014"/>
                    <a:pt x="107425" y="203014"/>
                  </a:cubicBezTo>
                  <a:cubicBezTo>
                    <a:pt x="109886" y="203014"/>
                    <a:pt x="111163" y="202255"/>
                    <a:pt x="110938" y="201083"/>
                  </a:cubicBezTo>
                  <a:cubicBezTo>
                    <a:pt x="110346" y="198618"/>
                    <a:pt x="101471" y="186784"/>
                    <a:pt x="103937" y="180868"/>
                  </a:cubicBezTo>
                  <a:cubicBezTo>
                    <a:pt x="104951" y="178332"/>
                    <a:pt x="106853" y="177118"/>
                    <a:pt x="109114" y="177118"/>
                  </a:cubicBezTo>
                  <a:cubicBezTo>
                    <a:pt x="112129" y="177118"/>
                    <a:pt x="115784" y="179276"/>
                    <a:pt x="118827" y="183333"/>
                  </a:cubicBezTo>
                  <a:cubicBezTo>
                    <a:pt x="122780" y="188580"/>
                    <a:pt x="127729" y="192885"/>
                    <a:pt x="136348" y="192885"/>
                  </a:cubicBezTo>
                  <a:cubicBezTo>
                    <a:pt x="139552" y="192885"/>
                    <a:pt x="143264" y="192289"/>
                    <a:pt x="147622" y="190926"/>
                  </a:cubicBezTo>
                  <a:cubicBezTo>
                    <a:pt x="159751" y="187080"/>
                    <a:pt x="170401" y="179487"/>
                    <a:pt x="177895" y="169133"/>
                  </a:cubicBezTo>
                  <a:cubicBezTo>
                    <a:pt x="182924" y="162329"/>
                    <a:pt x="182333" y="157891"/>
                    <a:pt x="180361" y="157793"/>
                  </a:cubicBezTo>
                  <a:cubicBezTo>
                    <a:pt x="180350" y="157792"/>
                    <a:pt x="180340" y="157792"/>
                    <a:pt x="180329" y="157792"/>
                  </a:cubicBezTo>
                  <a:cubicBezTo>
                    <a:pt x="178399" y="157792"/>
                    <a:pt x="164479" y="165245"/>
                    <a:pt x="148293" y="165245"/>
                  </a:cubicBezTo>
                  <a:cubicBezTo>
                    <a:pt x="145874" y="165245"/>
                    <a:pt x="143404" y="165078"/>
                    <a:pt x="140916" y="164695"/>
                  </a:cubicBezTo>
                  <a:cubicBezTo>
                    <a:pt x="121588" y="161836"/>
                    <a:pt x="117052" y="148720"/>
                    <a:pt x="124349" y="145269"/>
                  </a:cubicBezTo>
                  <a:cubicBezTo>
                    <a:pt x="126150" y="144417"/>
                    <a:pt x="128034" y="144070"/>
                    <a:pt x="129987" y="144070"/>
                  </a:cubicBezTo>
                  <a:cubicBezTo>
                    <a:pt x="135947" y="144070"/>
                    <a:pt x="142538" y="147306"/>
                    <a:pt x="149298" y="149312"/>
                  </a:cubicBezTo>
                  <a:cubicBezTo>
                    <a:pt x="151601" y="149977"/>
                    <a:pt x="154667" y="150397"/>
                    <a:pt x="158123" y="150397"/>
                  </a:cubicBezTo>
                  <a:cubicBezTo>
                    <a:pt x="167986" y="150397"/>
                    <a:pt x="181024" y="146979"/>
                    <a:pt x="188545" y="136098"/>
                  </a:cubicBezTo>
                  <a:cubicBezTo>
                    <a:pt x="201168" y="117756"/>
                    <a:pt x="199097" y="93202"/>
                    <a:pt x="195152" y="91328"/>
                  </a:cubicBezTo>
                  <a:cubicBezTo>
                    <a:pt x="194962" y="91238"/>
                    <a:pt x="194752" y="91195"/>
                    <a:pt x="194522" y="91195"/>
                  </a:cubicBezTo>
                  <a:cubicBezTo>
                    <a:pt x="189973" y="91195"/>
                    <a:pt x="177588" y="108037"/>
                    <a:pt x="157877" y="110853"/>
                  </a:cubicBezTo>
                  <a:cubicBezTo>
                    <a:pt x="154984" y="111253"/>
                    <a:pt x="152296" y="111439"/>
                    <a:pt x="149821" y="111439"/>
                  </a:cubicBezTo>
                  <a:cubicBezTo>
                    <a:pt x="134579" y="111439"/>
                    <a:pt x="127450" y="104387"/>
                    <a:pt x="130759" y="96752"/>
                  </a:cubicBezTo>
                  <a:cubicBezTo>
                    <a:pt x="133196" y="90979"/>
                    <a:pt x="140848" y="88961"/>
                    <a:pt x="148342" y="88961"/>
                  </a:cubicBezTo>
                  <a:cubicBezTo>
                    <a:pt x="152370" y="88961"/>
                    <a:pt x="156352" y="89544"/>
                    <a:pt x="159455" y="90441"/>
                  </a:cubicBezTo>
                  <a:cubicBezTo>
                    <a:pt x="161567" y="91021"/>
                    <a:pt x="163897" y="91312"/>
                    <a:pt x="166313" y="91312"/>
                  </a:cubicBezTo>
                  <a:cubicBezTo>
                    <a:pt x="174164" y="91312"/>
                    <a:pt x="182925" y="88242"/>
                    <a:pt x="188052" y="82059"/>
                  </a:cubicBezTo>
                  <a:cubicBezTo>
                    <a:pt x="194659" y="74071"/>
                    <a:pt x="194068" y="59082"/>
                    <a:pt x="191799" y="51193"/>
                  </a:cubicBezTo>
                  <a:cubicBezTo>
                    <a:pt x="190118" y="45077"/>
                    <a:pt x="188258" y="42754"/>
                    <a:pt x="186129" y="42754"/>
                  </a:cubicBezTo>
                  <a:cubicBezTo>
                    <a:pt x="185511" y="42754"/>
                    <a:pt x="184871" y="42950"/>
                    <a:pt x="184206" y="43304"/>
                  </a:cubicBezTo>
                  <a:cubicBezTo>
                    <a:pt x="182097" y="44541"/>
                    <a:pt x="174781" y="49535"/>
                    <a:pt x="169861" y="49535"/>
                  </a:cubicBezTo>
                  <a:cubicBezTo>
                    <a:pt x="168112" y="49535"/>
                    <a:pt x="166666" y="48904"/>
                    <a:pt x="165865" y="47249"/>
                  </a:cubicBezTo>
                  <a:cubicBezTo>
                    <a:pt x="162709" y="40938"/>
                    <a:pt x="164484" y="35119"/>
                    <a:pt x="169513" y="32654"/>
                  </a:cubicBezTo>
                  <a:cubicBezTo>
                    <a:pt x="174542" y="30189"/>
                    <a:pt x="180755" y="27231"/>
                    <a:pt x="180361" y="20722"/>
                  </a:cubicBezTo>
                  <a:cubicBezTo>
                    <a:pt x="179966" y="14312"/>
                    <a:pt x="177402" y="5240"/>
                    <a:pt x="174444" y="3071"/>
                  </a:cubicBezTo>
                  <a:cubicBezTo>
                    <a:pt x="172916" y="1859"/>
                    <a:pt x="169503" y="1351"/>
                    <a:pt x="165693" y="1351"/>
                  </a:cubicBezTo>
                  <a:cubicBezTo>
                    <a:pt x="162370" y="1351"/>
                    <a:pt x="158746" y="1737"/>
                    <a:pt x="155806" y="2380"/>
                  </a:cubicBezTo>
                  <a:cubicBezTo>
                    <a:pt x="149594" y="3860"/>
                    <a:pt x="148410" y="10664"/>
                    <a:pt x="147523" y="16186"/>
                  </a:cubicBezTo>
                  <a:cubicBezTo>
                    <a:pt x="146670" y="20962"/>
                    <a:pt x="142794" y="24115"/>
                    <a:pt x="137233" y="24115"/>
                  </a:cubicBezTo>
                  <a:cubicBezTo>
                    <a:pt x="136363" y="24115"/>
                    <a:pt x="135453" y="24038"/>
                    <a:pt x="134506" y="23878"/>
                  </a:cubicBezTo>
                  <a:cubicBezTo>
                    <a:pt x="127603" y="22694"/>
                    <a:pt x="132337" y="8297"/>
                    <a:pt x="133126" y="5142"/>
                  </a:cubicBezTo>
                  <a:cubicBezTo>
                    <a:pt x="133786" y="2030"/>
                    <a:pt x="131832" y="1"/>
                    <a:pt x="124420" y="1"/>
                  </a:cubicBezTo>
                  <a:close/>
                </a:path>
              </a:pathLst>
            </a:custGeom>
            <a:solidFill>
              <a:srgbClr val="3E4355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3692;p36"/>
            <p:cNvSpPr/>
            <p:nvPr/>
          </p:nvSpPr>
          <p:spPr>
            <a:xfrm rot="10800000">
              <a:off x="3772813" y="275109"/>
              <a:ext cx="1028316" cy="970675"/>
            </a:xfrm>
            <a:custGeom>
              <a:avLst/>
              <a:gdLst/>
              <a:ahLst/>
              <a:cxnLst/>
              <a:rect l="l" t="t" r="r" b="b"/>
              <a:pathLst>
                <a:path w="208372" h="196692" extrusionOk="0">
                  <a:moveTo>
                    <a:pt x="85210" y="19601"/>
                  </a:moveTo>
                  <a:cubicBezTo>
                    <a:pt x="85791" y="19601"/>
                    <a:pt x="86298" y="19722"/>
                    <a:pt x="86689" y="19970"/>
                  </a:cubicBezTo>
                  <a:cubicBezTo>
                    <a:pt x="91659" y="23165"/>
                    <a:pt x="90328" y="37011"/>
                    <a:pt x="86866" y="41804"/>
                  </a:cubicBezTo>
                  <a:cubicBezTo>
                    <a:pt x="85883" y="43191"/>
                    <a:pt x="84777" y="43840"/>
                    <a:pt x="83649" y="43840"/>
                  </a:cubicBezTo>
                  <a:cubicBezTo>
                    <a:pt x="80809" y="43840"/>
                    <a:pt x="77829" y="39726"/>
                    <a:pt x="76305" y="32928"/>
                  </a:cubicBezTo>
                  <a:cubicBezTo>
                    <a:pt x="74536" y="24698"/>
                    <a:pt x="81432" y="19601"/>
                    <a:pt x="85210" y="19601"/>
                  </a:cubicBezTo>
                  <a:close/>
                  <a:moveTo>
                    <a:pt x="141633" y="37417"/>
                  </a:moveTo>
                  <a:cubicBezTo>
                    <a:pt x="142976" y="37417"/>
                    <a:pt x="144012" y="37827"/>
                    <a:pt x="144468" y="38609"/>
                  </a:cubicBezTo>
                  <a:cubicBezTo>
                    <a:pt x="147574" y="44111"/>
                    <a:pt x="139675" y="59821"/>
                    <a:pt x="133995" y="64259"/>
                  </a:cubicBezTo>
                  <a:cubicBezTo>
                    <a:pt x="132802" y="65206"/>
                    <a:pt x="131742" y="65651"/>
                    <a:pt x="130839" y="65651"/>
                  </a:cubicBezTo>
                  <a:cubicBezTo>
                    <a:pt x="127510" y="65651"/>
                    <a:pt x="126309" y="59591"/>
                    <a:pt x="128404" y="50235"/>
                  </a:cubicBezTo>
                  <a:cubicBezTo>
                    <a:pt x="130415" y="41320"/>
                    <a:pt x="137488" y="37417"/>
                    <a:pt x="141633" y="37417"/>
                  </a:cubicBezTo>
                  <a:close/>
                  <a:moveTo>
                    <a:pt x="83700" y="63075"/>
                  </a:moveTo>
                  <a:cubicBezTo>
                    <a:pt x="84437" y="63075"/>
                    <a:pt x="85094" y="63200"/>
                    <a:pt x="85624" y="63460"/>
                  </a:cubicBezTo>
                  <a:lnTo>
                    <a:pt x="85535" y="63460"/>
                  </a:lnTo>
                  <a:cubicBezTo>
                    <a:pt x="92813" y="66921"/>
                    <a:pt x="92192" y="83075"/>
                    <a:pt x="87754" y="88844"/>
                  </a:cubicBezTo>
                  <a:cubicBezTo>
                    <a:pt x="86444" y="90573"/>
                    <a:pt x="84863" y="91382"/>
                    <a:pt x="83189" y="91382"/>
                  </a:cubicBezTo>
                  <a:cubicBezTo>
                    <a:pt x="79194" y="91382"/>
                    <a:pt x="74671" y="86774"/>
                    <a:pt x="72044" y="79081"/>
                  </a:cubicBezTo>
                  <a:cubicBezTo>
                    <a:pt x="68849" y="69572"/>
                    <a:pt x="78383" y="63075"/>
                    <a:pt x="83700" y="63075"/>
                  </a:cubicBezTo>
                  <a:close/>
                  <a:moveTo>
                    <a:pt x="157109" y="80175"/>
                  </a:moveTo>
                  <a:cubicBezTo>
                    <a:pt x="165177" y="80175"/>
                    <a:pt x="177529" y="83504"/>
                    <a:pt x="179526" y="88311"/>
                  </a:cubicBezTo>
                  <a:cubicBezTo>
                    <a:pt x="180520" y="90961"/>
                    <a:pt x="175432" y="95588"/>
                    <a:pt x="168249" y="95588"/>
                  </a:cubicBezTo>
                  <a:cubicBezTo>
                    <a:pt x="165808" y="95588"/>
                    <a:pt x="163124" y="95054"/>
                    <a:pt x="160355" y="93725"/>
                  </a:cubicBezTo>
                  <a:lnTo>
                    <a:pt x="160355" y="93637"/>
                  </a:lnTo>
                  <a:cubicBezTo>
                    <a:pt x="149527" y="88400"/>
                    <a:pt x="145977" y="82187"/>
                    <a:pt x="152900" y="80590"/>
                  </a:cubicBezTo>
                  <a:cubicBezTo>
                    <a:pt x="154054" y="80309"/>
                    <a:pt x="155496" y="80175"/>
                    <a:pt x="157109" y="80175"/>
                  </a:cubicBezTo>
                  <a:close/>
                  <a:moveTo>
                    <a:pt x="47129" y="87445"/>
                  </a:moveTo>
                  <a:cubicBezTo>
                    <a:pt x="47629" y="87445"/>
                    <a:pt x="48074" y="87525"/>
                    <a:pt x="48436" y="87690"/>
                  </a:cubicBezTo>
                  <a:cubicBezTo>
                    <a:pt x="53672" y="90264"/>
                    <a:pt x="53228" y="101802"/>
                    <a:pt x="49945" y="105973"/>
                  </a:cubicBezTo>
                  <a:cubicBezTo>
                    <a:pt x="48996" y="107239"/>
                    <a:pt x="47859" y="107831"/>
                    <a:pt x="46659" y="107831"/>
                  </a:cubicBezTo>
                  <a:cubicBezTo>
                    <a:pt x="43821" y="107831"/>
                    <a:pt x="40633" y="104515"/>
                    <a:pt x="38761" y="98962"/>
                  </a:cubicBezTo>
                  <a:cubicBezTo>
                    <a:pt x="36330" y="92060"/>
                    <a:pt x="43325" y="87445"/>
                    <a:pt x="47129" y="87445"/>
                  </a:cubicBezTo>
                  <a:close/>
                  <a:moveTo>
                    <a:pt x="100811" y="111612"/>
                  </a:moveTo>
                  <a:cubicBezTo>
                    <a:pt x="108193" y="111612"/>
                    <a:pt x="117460" y="114960"/>
                    <a:pt x="118729" y="120973"/>
                  </a:cubicBezTo>
                  <a:cubicBezTo>
                    <a:pt x="119498" y="124609"/>
                    <a:pt x="113601" y="132157"/>
                    <a:pt x="106333" y="132157"/>
                  </a:cubicBezTo>
                  <a:cubicBezTo>
                    <a:pt x="104377" y="132157"/>
                    <a:pt x="102320" y="131610"/>
                    <a:pt x="100268" y="130292"/>
                  </a:cubicBezTo>
                  <a:cubicBezTo>
                    <a:pt x="90594" y="123991"/>
                    <a:pt x="87843" y="115737"/>
                    <a:pt x="94499" y="112719"/>
                  </a:cubicBezTo>
                  <a:cubicBezTo>
                    <a:pt x="96167" y="111973"/>
                    <a:pt x="98387" y="111612"/>
                    <a:pt x="100811" y="111612"/>
                  </a:cubicBezTo>
                  <a:close/>
                  <a:moveTo>
                    <a:pt x="142691" y="135137"/>
                  </a:moveTo>
                  <a:cubicBezTo>
                    <a:pt x="149094" y="135137"/>
                    <a:pt x="157863" y="137856"/>
                    <a:pt x="159201" y="142363"/>
                  </a:cubicBezTo>
                  <a:cubicBezTo>
                    <a:pt x="159955" y="144897"/>
                    <a:pt x="155372" y="149913"/>
                    <a:pt x="149367" y="149913"/>
                  </a:cubicBezTo>
                  <a:cubicBezTo>
                    <a:pt x="147588" y="149913"/>
                    <a:pt x="145685" y="149473"/>
                    <a:pt x="143758" y="148398"/>
                  </a:cubicBezTo>
                  <a:cubicBezTo>
                    <a:pt x="135326" y="143694"/>
                    <a:pt x="132752" y="137659"/>
                    <a:pt x="138433" y="135795"/>
                  </a:cubicBezTo>
                  <a:lnTo>
                    <a:pt x="138344" y="135706"/>
                  </a:lnTo>
                  <a:cubicBezTo>
                    <a:pt x="139517" y="135321"/>
                    <a:pt x="141024" y="135137"/>
                    <a:pt x="142691" y="135137"/>
                  </a:cubicBezTo>
                  <a:close/>
                  <a:moveTo>
                    <a:pt x="103215" y="0"/>
                  </a:moveTo>
                  <a:cubicBezTo>
                    <a:pt x="95278" y="0"/>
                    <a:pt x="85938" y="1547"/>
                    <a:pt x="77370" y="5947"/>
                  </a:cubicBezTo>
                  <a:cubicBezTo>
                    <a:pt x="61660" y="14112"/>
                    <a:pt x="58110" y="33816"/>
                    <a:pt x="59530" y="42958"/>
                  </a:cubicBezTo>
                  <a:cubicBezTo>
                    <a:pt x="61039" y="52011"/>
                    <a:pt x="64767" y="61152"/>
                    <a:pt x="60418" y="67898"/>
                  </a:cubicBezTo>
                  <a:cubicBezTo>
                    <a:pt x="59271" y="69675"/>
                    <a:pt x="57577" y="70572"/>
                    <a:pt x="55692" y="70572"/>
                  </a:cubicBezTo>
                  <a:cubicBezTo>
                    <a:pt x="50426" y="70572"/>
                    <a:pt x="43680" y="63574"/>
                    <a:pt x="43288" y="49259"/>
                  </a:cubicBezTo>
                  <a:cubicBezTo>
                    <a:pt x="42755" y="29911"/>
                    <a:pt x="54915" y="13225"/>
                    <a:pt x="55004" y="11272"/>
                  </a:cubicBezTo>
                  <a:cubicBezTo>
                    <a:pt x="55048" y="10340"/>
                    <a:pt x="54005" y="9586"/>
                    <a:pt x="52041" y="9586"/>
                  </a:cubicBezTo>
                  <a:cubicBezTo>
                    <a:pt x="50078" y="9586"/>
                    <a:pt x="47193" y="10340"/>
                    <a:pt x="43554" y="12426"/>
                  </a:cubicBezTo>
                  <a:cubicBezTo>
                    <a:pt x="32460" y="18461"/>
                    <a:pt x="23584" y="27958"/>
                    <a:pt x="18348" y="39496"/>
                  </a:cubicBezTo>
                  <a:cubicBezTo>
                    <a:pt x="11425" y="54673"/>
                    <a:pt x="15863" y="62572"/>
                    <a:pt x="22164" y="68696"/>
                  </a:cubicBezTo>
                  <a:cubicBezTo>
                    <a:pt x="28466" y="74821"/>
                    <a:pt x="28821" y="82010"/>
                    <a:pt x="22697" y="83696"/>
                  </a:cubicBezTo>
                  <a:cubicBezTo>
                    <a:pt x="22216" y="83835"/>
                    <a:pt x="21709" y="83900"/>
                    <a:pt x="21182" y="83900"/>
                  </a:cubicBezTo>
                  <a:cubicBezTo>
                    <a:pt x="14991" y="83900"/>
                    <a:pt x="5994" y="75024"/>
                    <a:pt x="3703" y="74288"/>
                  </a:cubicBezTo>
                  <a:cubicBezTo>
                    <a:pt x="3571" y="74244"/>
                    <a:pt x="3440" y="74222"/>
                    <a:pt x="3314" y="74222"/>
                  </a:cubicBezTo>
                  <a:cubicBezTo>
                    <a:pt x="1156" y="74222"/>
                    <a:pt x="0" y="80579"/>
                    <a:pt x="3437" y="90974"/>
                  </a:cubicBezTo>
                  <a:cubicBezTo>
                    <a:pt x="7076" y="102068"/>
                    <a:pt x="17017" y="106950"/>
                    <a:pt x="25892" y="112186"/>
                  </a:cubicBezTo>
                  <a:cubicBezTo>
                    <a:pt x="34768" y="117512"/>
                    <a:pt x="35123" y="124346"/>
                    <a:pt x="34324" y="128517"/>
                  </a:cubicBezTo>
                  <a:cubicBezTo>
                    <a:pt x="33614" y="132777"/>
                    <a:pt x="35655" y="133310"/>
                    <a:pt x="35655" y="133310"/>
                  </a:cubicBezTo>
                  <a:cubicBezTo>
                    <a:pt x="35655" y="133310"/>
                    <a:pt x="35034" y="135351"/>
                    <a:pt x="39117" y="136860"/>
                  </a:cubicBezTo>
                  <a:cubicBezTo>
                    <a:pt x="43110" y="138458"/>
                    <a:pt x="48791" y="142185"/>
                    <a:pt x="48791" y="152570"/>
                  </a:cubicBezTo>
                  <a:cubicBezTo>
                    <a:pt x="48791" y="162865"/>
                    <a:pt x="47903" y="173871"/>
                    <a:pt x="55536" y="182658"/>
                  </a:cubicBezTo>
                  <a:cubicBezTo>
                    <a:pt x="61133" y="189176"/>
                    <a:pt x="66045" y="191982"/>
                    <a:pt x="68462" y="191982"/>
                  </a:cubicBezTo>
                  <a:cubicBezTo>
                    <a:pt x="69304" y="191982"/>
                    <a:pt x="69843" y="191642"/>
                    <a:pt x="70003" y="191001"/>
                  </a:cubicBezTo>
                  <a:cubicBezTo>
                    <a:pt x="70536" y="188515"/>
                    <a:pt x="67074" y="174315"/>
                    <a:pt x="71689" y="169877"/>
                  </a:cubicBezTo>
                  <a:cubicBezTo>
                    <a:pt x="72961" y="168630"/>
                    <a:pt x="74353" y="168049"/>
                    <a:pt x="75741" y="168049"/>
                  </a:cubicBezTo>
                  <a:cubicBezTo>
                    <a:pt x="79293" y="168049"/>
                    <a:pt x="82825" y="171853"/>
                    <a:pt x="84293" y="178042"/>
                  </a:cubicBezTo>
                  <a:cubicBezTo>
                    <a:pt x="86334" y="186563"/>
                    <a:pt x="90860" y="194551"/>
                    <a:pt x="107457" y="196326"/>
                  </a:cubicBezTo>
                  <a:cubicBezTo>
                    <a:pt x="109611" y="196570"/>
                    <a:pt x="111773" y="196691"/>
                    <a:pt x="113932" y="196691"/>
                  </a:cubicBezTo>
                  <a:cubicBezTo>
                    <a:pt x="124316" y="196691"/>
                    <a:pt x="134631" y="193895"/>
                    <a:pt x="143669" y="188604"/>
                  </a:cubicBezTo>
                  <a:cubicBezTo>
                    <a:pt x="150858" y="184433"/>
                    <a:pt x="152101" y="180172"/>
                    <a:pt x="150415" y="179285"/>
                  </a:cubicBezTo>
                  <a:cubicBezTo>
                    <a:pt x="148728" y="178486"/>
                    <a:pt x="128226" y="180261"/>
                    <a:pt x="111806" y="169877"/>
                  </a:cubicBezTo>
                  <a:cubicBezTo>
                    <a:pt x="95387" y="159581"/>
                    <a:pt x="96541" y="145913"/>
                    <a:pt x="104529" y="145647"/>
                  </a:cubicBezTo>
                  <a:cubicBezTo>
                    <a:pt x="104662" y="145642"/>
                    <a:pt x="104794" y="145640"/>
                    <a:pt x="104926" y="145640"/>
                  </a:cubicBezTo>
                  <a:cubicBezTo>
                    <a:pt x="112799" y="145640"/>
                    <a:pt x="118580" y="153376"/>
                    <a:pt x="125563" y="159138"/>
                  </a:cubicBezTo>
                  <a:cubicBezTo>
                    <a:pt x="130115" y="162997"/>
                    <a:pt x="139639" y="167306"/>
                    <a:pt x="149889" y="167306"/>
                  </a:cubicBezTo>
                  <a:cubicBezTo>
                    <a:pt x="155431" y="167306"/>
                    <a:pt x="161185" y="166047"/>
                    <a:pt x="166479" y="162777"/>
                  </a:cubicBezTo>
                  <a:cubicBezTo>
                    <a:pt x="185206" y="151238"/>
                    <a:pt x="193194" y="128073"/>
                    <a:pt x="190354" y="124789"/>
                  </a:cubicBezTo>
                  <a:cubicBezTo>
                    <a:pt x="189983" y="124373"/>
                    <a:pt x="189358" y="124198"/>
                    <a:pt x="188508" y="124198"/>
                  </a:cubicBezTo>
                  <a:cubicBezTo>
                    <a:pt x="183984" y="124198"/>
                    <a:pt x="173097" y="129166"/>
                    <a:pt x="160297" y="129166"/>
                  </a:cubicBezTo>
                  <a:cubicBezTo>
                    <a:pt x="156539" y="129166"/>
                    <a:pt x="152615" y="128738"/>
                    <a:pt x="148640" y="127630"/>
                  </a:cubicBezTo>
                  <a:cubicBezTo>
                    <a:pt x="128670" y="122038"/>
                    <a:pt x="122634" y="110677"/>
                    <a:pt x="129646" y="104110"/>
                  </a:cubicBezTo>
                  <a:cubicBezTo>
                    <a:pt x="131728" y="102108"/>
                    <a:pt x="134508" y="101294"/>
                    <a:pt x="137572" y="101294"/>
                  </a:cubicBezTo>
                  <a:cubicBezTo>
                    <a:pt x="144695" y="101294"/>
                    <a:pt x="153349" y="105694"/>
                    <a:pt x="158314" y="109790"/>
                  </a:cubicBezTo>
                  <a:cubicBezTo>
                    <a:pt x="162887" y="113506"/>
                    <a:pt x="169854" y="115933"/>
                    <a:pt x="176700" y="115933"/>
                  </a:cubicBezTo>
                  <a:cubicBezTo>
                    <a:pt x="180483" y="115933"/>
                    <a:pt x="184229" y="115192"/>
                    <a:pt x="187514" y="113518"/>
                  </a:cubicBezTo>
                  <a:cubicBezTo>
                    <a:pt x="196744" y="108902"/>
                    <a:pt x="202158" y="95057"/>
                    <a:pt x="203312" y="86980"/>
                  </a:cubicBezTo>
                  <a:cubicBezTo>
                    <a:pt x="204410" y="79296"/>
                    <a:pt x="202857" y="76754"/>
                    <a:pt x="199876" y="76754"/>
                  </a:cubicBezTo>
                  <a:cubicBezTo>
                    <a:pt x="199723" y="76754"/>
                    <a:pt x="199567" y="76760"/>
                    <a:pt x="199407" y="76773"/>
                  </a:cubicBezTo>
                  <a:cubicBezTo>
                    <a:pt x="197829" y="76939"/>
                    <a:pt x="193786" y="77649"/>
                    <a:pt x="189901" y="77649"/>
                  </a:cubicBezTo>
                  <a:cubicBezTo>
                    <a:pt x="185480" y="77649"/>
                    <a:pt x="181265" y="76730"/>
                    <a:pt x="181124" y="73045"/>
                  </a:cubicBezTo>
                  <a:cubicBezTo>
                    <a:pt x="180857" y="66034"/>
                    <a:pt x="184763" y="61507"/>
                    <a:pt x="190265" y="61241"/>
                  </a:cubicBezTo>
                  <a:cubicBezTo>
                    <a:pt x="195768" y="60975"/>
                    <a:pt x="202602" y="60797"/>
                    <a:pt x="204821" y="54762"/>
                  </a:cubicBezTo>
                  <a:cubicBezTo>
                    <a:pt x="207129" y="48727"/>
                    <a:pt x="208371" y="39407"/>
                    <a:pt x="206507" y="36301"/>
                  </a:cubicBezTo>
                  <a:cubicBezTo>
                    <a:pt x="204821" y="33106"/>
                    <a:pt x="196212" y="29467"/>
                    <a:pt x="189822" y="28313"/>
                  </a:cubicBezTo>
                  <a:cubicBezTo>
                    <a:pt x="189268" y="28212"/>
                    <a:pt x="188735" y="28164"/>
                    <a:pt x="188221" y="28164"/>
                  </a:cubicBezTo>
                  <a:cubicBezTo>
                    <a:pt x="182885" y="28164"/>
                    <a:pt x="179608" y="33334"/>
                    <a:pt x="176775" y="37544"/>
                  </a:cubicBezTo>
                  <a:cubicBezTo>
                    <a:pt x="175022" y="40224"/>
                    <a:pt x="172282" y="41677"/>
                    <a:pt x="169146" y="41677"/>
                  </a:cubicBezTo>
                  <a:cubicBezTo>
                    <a:pt x="166881" y="41677"/>
                    <a:pt x="164409" y="40919"/>
                    <a:pt x="161953" y="39319"/>
                  </a:cubicBezTo>
                  <a:cubicBezTo>
                    <a:pt x="156184" y="35502"/>
                    <a:pt x="166213" y="24408"/>
                    <a:pt x="168166" y="21745"/>
                  </a:cubicBezTo>
                  <a:cubicBezTo>
                    <a:pt x="170118" y="19083"/>
                    <a:pt x="168876" y="16331"/>
                    <a:pt x="161331" y="13225"/>
                  </a:cubicBezTo>
                  <a:cubicBezTo>
                    <a:pt x="157088" y="11406"/>
                    <a:pt x="150486" y="9817"/>
                    <a:pt x="143981" y="9817"/>
                  </a:cubicBezTo>
                  <a:cubicBezTo>
                    <a:pt x="139059" y="9817"/>
                    <a:pt x="134192" y="10727"/>
                    <a:pt x="130445" y="13136"/>
                  </a:cubicBezTo>
                  <a:cubicBezTo>
                    <a:pt x="121747" y="18728"/>
                    <a:pt x="117398" y="31064"/>
                    <a:pt x="118729" y="40117"/>
                  </a:cubicBezTo>
                  <a:cubicBezTo>
                    <a:pt x="120061" y="49259"/>
                    <a:pt x="118197" y="65058"/>
                    <a:pt x="108966" y="67631"/>
                  </a:cubicBezTo>
                  <a:cubicBezTo>
                    <a:pt x="108052" y="67895"/>
                    <a:pt x="107162" y="68025"/>
                    <a:pt x="106306" y="68025"/>
                  </a:cubicBezTo>
                  <a:cubicBezTo>
                    <a:pt x="98520" y="68025"/>
                    <a:pt x="93536" y="57301"/>
                    <a:pt x="98493" y="39230"/>
                  </a:cubicBezTo>
                  <a:cubicBezTo>
                    <a:pt x="103907" y="19260"/>
                    <a:pt x="123700" y="9053"/>
                    <a:pt x="122279" y="4971"/>
                  </a:cubicBezTo>
                  <a:cubicBezTo>
                    <a:pt x="121477" y="2613"/>
                    <a:pt x="113531" y="0"/>
                    <a:pt x="103215" y="0"/>
                  </a:cubicBezTo>
                  <a:close/>
                </a:path>
              </a:pathLst>
            </a:custGeom>
            <a:solidFill>
              <a:srgbClr val="3E4355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3693;p36"/>
            <p:cNvSpPr/>
            <p:nvPr/>
          </p:nvSpPr>
          <p:spPr>
            <a:xfrm rot="6298355">
              <a:off x="4858665" y="163038"/>
              <a:ext cx="870101" cy="864796"/>
            </a:xfrm>
            <a:custGeom>
              <a:avLst/>
              <a:gdLst/>
              <a:ahLst/>
              <a:cxnLst/>
              <a:rect l="l" t="t" r="r" b="b"/>
              <a:pathLst>
                <a:path w="161724" h="160738" extrusionOk="0">
                  <a:moveTo>
                    <a:pt x="143875" y="2367"/>
                  </a:moveTo>
                  <a:cubicBezTo>
                    <a:pt x="137859" y="4142"/>
                    <a:pt x="137268" y="10650"/>
                    <a:pt x="136578" y="15975"/>
                  </a:cubicBezTo>
                  <a:cubicBezTo>
                    <a:pt x="135887" y="21399"/>
                    <a:pt x="131252" y="24752"/>
                    <a:pt x="124547" y="24061"/>
                  </a:cubicBezTo>
                  <a:cubicBezTo>
                    <a:pt x="117841" y="23272"/>
                    <a:pt x="121687" y="9270"/>
                    <a:pt x="122180" y="6114"/>
                  </a:cubicBezTo>
                  <a:cubicBezTo>
                    <a:pt x="122772" y="3057"/>
                    <a:pt x="120504" y="1183"/>
                    <a:pt x="112615" y="1677"/>
                  </a:cubicBezTo>
                  <a:cubicBezTo>
                    <a:pt x="104825" y="2268"/>
                    <a:pt x="91019" y="6508"/>
                    <a:pt x="85891" y="15088"/>
                  </a:cubicBezTo>
                  <a:cubicBezTo>
                    <a:pt x="80763" y="23766"/>
                    <a:pt x="82440" y="36289"/>
                    <a:pt x="87568" y="43587"/>
                  </a:cubicBezTo>
                  <a:cubicBezTo>
                    <a:pt x="92695" y="50884"/>
                    <a:pt x="97922" y="65380"/>
                    <a:pt x="91019" y="71592"/>
                  </a:cubicBezTo>
                  <a:cubicBezTo>
                    <a:pt x="84215" y="77903"/>
                    <a:pt x="73663" y="71296"/>
                    <a:pt x="69620" y="51574"/>
                  </a:cubicBezTo>
                  <a:cubicBezTo>
                    <a:pt x="65577" y="31950"/>
                    <a:pt x="78298" y="14595"/>
                    <a:pt x="75241" y="11636"/>
                  </a:cubicBezTo>
                  <a:cubicBezTo>
                    <a:pt x="72283" y="8579"/>
                    <a:pt x="49405" y="14693"/>
                    <a:pt x="36881" y="31950"/>
                  </a:cubicBezTo>
                  <a:cubicBezTo>
                    <a:pt x="26922" y="45855"/>
                    <a:pt x="32345" y="64492"/>
                    <a:pt x="37572" y="71691"/>
                  </a:cubicBezTo>
                  <a:cubicBezTo>
                    <a:pt x="42798" y="78988"/>
                    <a:pt x="49997" y="85201"/>
                    <a:pt x="49208" y="92991"/>
                  </a:cubicBezTo>
                  <a:cubicBezTo>
                    <a:pt x="48320" y="100683"/>
                    <a:pt x="35106" y="100781"/>
                    <a:pt x="26231" y="84313"/>
                  </a:cubicBezTo>
                  <a:cubicBezTo>
                    <a:pt x="17455" y="67845"/>
                    <a:pt x="20610" y="48024"/>
                    <a:pt x="19920" y="46446"/>
                  </a:cubicBezTo>
                  <a:cubicBezTo>
                    <a:pt x="19131" y="44770"/>
                    <a:pt x="14990" y="45559"/>
                    <a:pt x="10453" y="52264"/>
                  </a:cubicBezTo>
                  <a:cubicBezTo>
                    <a:pt x="3452" y="62323"/>
                    <a:pt x="1" y="74452"/>
                    <a:pt x="395" y="86680"/>
                  </a:cubicBezTo>
                  <a:cubicBezTo>
                    <a:pt x="987" y="102754"/>
                    <a:pt x="8383" y="107586"/>
                    <a:pt x="16469" y="110248"/>
                  </a:cubicBezTo>
                  <a:cubicBezTo>
                    <a:pt x="24456" y="112812"/>
                    <a:pt x="28006" y="118827"/>
                    <a:pt x="23470" y="122969"/>
                  </a:cubicBezTo>
                  <a:cubicBezTo>
                    <a:pt x="18835" y="127111"/>
                    <a:pt x="5326" y="122772"/>
                    <a:pt x="2860" y="123166"/>
                  </a:cubicBezTo>
                  <a:cubicBezTo>
                    <a:pt x="494" y="123561"/>
                    <a:pt x="1973" y="129773"/>
                    <a:pt x="9960" y="137662"/>
                  </a:cubicBezTo>
                  <a:cubicBezTo>
                    <a:pt x="17849" y="145650"/>
                    <a:pt x="28598" y="145551"/>
                    <a:pt x="38558" y="146340"/>
                  </a:cubicBezTo>
                  <a:cubicBezTo>
                    <a:pt x="48517" y="147129"/>
                    <a:pt x="51772" y="152750"/>
                    <a:pt x="53054" y="156793"/>
                  </a:cubicBezTo>
                  <a:cubicBezTo>
                    <a:pt x="54237" y="160737"/>
                    <a:pt x="56209" y="160343"/>
                    <a:pt x="56209" y="160343"/>
                  </a:cubicBezTo>
                  <a:lnTo>
                    <a:pt x="161723" y="2071"/>
                  </a:lnTo>
                  <a:cubicBezTo>
                    <a:pt x="158864" y="0"/>
                    <a:pt x="149791" y="690"/>
                    <a:pt x="143875" y="2367"/>
                  </a:cubicBezTo>
                  <a:close/>
                  <a:moveTo>
                    <a:pt x="56801" y="130365"/>
                  </a:moveTo>
                  <a:cubicBezTo>
                    <a:pt x="55815" y="135394"/>
                    <a:pt x="49701" y="134901"/>
                    <a:pt x="43981" y="129280"/>
                  </a:cubicBezTo>
                  <a:cubicBezTo>
                    <a:pt x="38262" y="123659"/>
                    <a:pt x="44179" y="115376"/>
                    <a:pt x="47433" y="115277"/>
                  </a:cubicBezTo>
                  <a:cubicBezTo>
                    <a:pt x="53152" y="115179"/>
                    <a:pt x="57787" y="125336"/>
                    <a:pt x="56801" y="130365"/>
                  </a:cubicBezTo>
                  <a:close/>
                  <a:moveTo>
                    <a:pt x="60745" y="58871"/>
                  </a:moveTo>
                  <a:cubicBezTo>
                    <a:pt x="59759" y="64591"/>
                    <a:pt x="53645" y="63112"/>
                    <a:pt x="47729" y="55814"/>
                  </a:cubicBezTo>
                  <a:cubicBezTo>
                    <a:pt x="41910" y="48616"/>
                    <a:pt x="47630" y="39839"/>
                    <a:pt x="50983" y="40135"/>
                  </a:cubicBezTo>
                  <a:cubicBezTo>
                    <a:pt x="56702" y="40727"/>
                    <a:pt x="61633" y="53152"/>
                    <a:pt x="60745" y="58871"/>
                  </a:cubicBezTo>
                  <a:close/>
                  <a:moveTo>
                    <a:pt x="81947" y="99105"/>
                  </a:moveTo>
                  <a:cubicBezTo>
                    <a:pt x="80566" y="106106"/>
                    <a:pt x="72086" y="105317"/>
                    <a:pt x="64197" y="97527"/>
                  </a:cubicBezTo>
                  <a:cubicBezTo>
                    <a:pt x="56209" y="89737"/>
                    <a:pt x="64394" y="78199"/>
                    <a:pt x="69029" y="78101"/>
                  </a:cubicBezTo>
                  <a:cubicBezTo>
                    <a:pt x="76819" y="77903"/>
                    <a:pt x="83327" y="92103"/>
                    <a:pt x="81947" y="99105"/>
                  </a:cubicBezTo>
                  <a:close/>
                  <a:moveTo>
                    <a:pt x="111234" y="57787"/>
                  </a:moveTo>
                  <a:cubicBezTo>
                    <a:pt x="108276" y="64098"/>
                    <a:pt x="103148" y="59463"/>
                    <a:pt x="100288" y="48123"/>
                  </a:cubicBezTo>
                  <a:cubicBezTo>
                    <a:pt x="97429" y="36782"/>
                    <a:pt x="106107" y="29091"/>
                    <a:pt x="109065" y="31063"/>
                  </a:cubicBezTo>
                  <a:cubicBezTo>
                    <a:pt x="114193" y="34416"/>
                    <a:pt x="114193" y="51475"/>
                    <a:pt x="111234" y="577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3694;p36"/>
            <p:cNvSpPr/>
            <p:nvPr/>
          </p:nvSpPr>
          <p:spPr>
            <a:xfrm rot="6298355">
              <a:off x="4760397" y="267319"/>
              <a:ext cx="736936" cy="1057389"/>
            </a:xfrm>
            <a:custGeom>
              <a:avLst/>
              <a:gdLst/>
              <a:ahLst/>
              <a:cxnLst/>
              <a:rect l="l" t="t" r="r" b="b"/>
              <a:pathLst>
                <a:path w="136973" h="196535" extrusionOk="0">
                  <a:moveTo>
                    <a:pt x="129872" y="83525"/>
                  </a:moveTo>
                  <a:cubicBezTo>
                    <a:pt x="125928" y="81849"/>
                    <a:pt x="114883" y="100191"/>
                    <a:pt x="95161" y="104036"/>
                  </a:cubicBezTo>
                  <a:cubicBezTo>
                    <a:pt x="75439" y="107981"/>
                    <a:pt x="65183" y="100782"/>
                    <a:pt x="68437" y="92006"/>
                  </a:cubicBezTo>
                  <a:cubicBezTo>
                    <a:pt x="71593" y="83229"/>
                    <a:pt x="86976" y="82539"/>
                    <a:pt x="95753" y="84413"/>
                  </a:cubicBezTo>
                  <a:cubicBezTo>
                    <a:pt x="104430" y="86286"/>
                    <a:pt x="116658" y="83032"/>
                    <a:pt x="122575" y="74946"/>
                  </a:cubicBezTo>
                  <a:cubicBezTo>
                    <a:pt x="128492" y="66958"/>
                    <a:pt x="127210" y="52660"/>
                    <a:pt x="124646" y="45165"/>
                  </a:cubicBezTo>
                  <a:cubicBezTo>
                    <a:pt x="122180" y="37671"/>
                    <a:pt x="119617" y="36389"/>
                    <a:pt x="116954" y="38065"/>
                  </a:cubicBezTo>
                  <a:cubicBezTo>
                    <a:pt x="114291" y="39741"/>
                    <a:pt x="102754" y="48617"/>
                    <a:pt x="99401" y="42798"/>
                  </a:cubicBezTo>
                  <a:cubicBezTo>
                    <a:pt x="96048" y="36882"/>
                    <a:pt x="97528" y="31261"/>
                    <a:pt x="102162" y="28598"/>
                  </a:cubicBezTo>
                  <a:cubicBezTo>
                    <a:pt x="106797" y="25936"/>
                    <a:pt x="112615" y="22780"/>
                    <a:pt x="111925" y="16666"/>
                  </a:cubicBezTo>
                  <a:cubicBezTo>
                    <a:pt x="111235" y="10454"/>
                    <a:pt x="108375" y="1776"/>
                    <a:pt x="105416" y="1"/>
                  </a:cubicBezTo>
                  <a:lnTo>
                    <a:pt x="1" y="158174"/>
                  </a:lnTo>
                  <a:cubicBezTo>
                    <a:pt x="1" y="158174"/>
                    <a:pt x="297" y="160245"/>
                    <a:pt x="4537" y="159752"/>
                  </a:cubicBezTo>
                  <a:cubicBezTo>
                    <a:pt x="8679" y="159358"/>
                    <a:pt x="15187" y="160146"/>
                    <a:pt x="19723" y="169120"/>
                  </a:cubicBezTo>
                  <a:cubicBezTo>
                    <a:pt x="24161" y="177995"/>
                    <a:pt x="28204" y="187955"/>
                    <a:pt x="38558" y="192294"/>
                  </a:cubicBezTo>
                  <a:cubicBezTo>
                    <a:pt x="49011" y="196534"/>
                    <a:pt x="55322" y="195548"/>
                    <a:pt x="54730" y="193181"/>
                  </a:cubicBezTo>
                  <a:cubicBezTo>
                    <a:pt x="54138" y="190815"/>
                    <a:pt x="44869" y="179967"/>
                    <a:pt x="46940" y="174149"/>
                  </a:cubicBezTo>
                  <a:cubicBezTo>
                    <a:pt x="49109" y="168331"/>
                    <a:pt x="55913" y="169219"/>
                    <a:pt x="61436" y="175727"/>
                  </a:cubicBezTo>
                  <a:cubicBezTo>
                    <a:pt x="66958" y="182137"/>
                    <a:pt x="74255" y="187166"/>
                    <a:pt x="89441" y="181447"/>
                  </a:cubicBezTo>
                  <a:cubicBezTo>
                    <a:pt x="100880" y="177206"/>
                    <a:pt x="110643" y="169317"/>
                    <a:pt x="117250" y="158963"/>
                  </a:cubicBezTo>
                  <a:cubicBezTo>
                    <a:pt x="121786" y="152258"/>
                    <a:pt x="120997" y="148017"/>
                    <a:pt x="119123" y="148017"/>
                  </a:cubicBezTo>
                  <a:cubicBezTo>
                    <a:pt x="117250" y="148017"/>
                    <a:pt x="100289" y="158470"/>
                    <a:pt x="81651" y="156695"/>
                  </a:cubicBezTo>
                  <a:cubicBezTo>
                    <a:pt x="63014" y="154920"/>
                    <a:pt x="57984" y="142594"/>
                    <a:pt x="64789" y="138846"/>
                  </a:cubicBezTo>
                  <a:cubicBezTo>
                    <a:pt x="71593" y="135099"/>
                    <a:pt x="80172" y="139438"/>
                    <a:pt x="88850" y="141410"/>
                  </a:cubicBezTo>
                  <a:cubicBezTo>
                    <a:pt x="97528" y="143481"/>
                    <a:pt x="116855" y="141410"/>
                    <a:pt x="125829" y="126717"/>
                  </a:cubicBezTo>
                  <a:cubicBezTo>
                    <a:pt x="136972" y="108474"/>
                    <a:pt x="133817" y="85004"/>
                    <a:pt x="129872" y="83525"/>
                  </a:cubicBezTo>
                  <a:close/>
                  <a:moveTo>
                    <a:pt x="78397" y="61633"/>
                  </a:moveTo>
                  <a:cubicBezTo>
                    <a:pt x="83722" y="57097"/>
                    <a:pt x="100091" y="52758"/>
                    <a:pt x="104726" y="56801"/>
                  </a:cubicBezTo>
                  <a:cubicBezTo>
                    <a:pt x="107389" y="59069"/>
                    <a:pt x="102261" y="69424"/>
                    <a:pt x="90526" y="69621"/>
                  </a:cubicBezTo>
                  <a:cubicBezTo>
                    <a:pt x="78791" y="69818"/>
                    <a:pt x="72973" y="66071"/>
                    <a:pt x="78397" y="61633"/>
                  </a:cubicBezTo>
                  <a:close/>
                  <a:moveTo>
                    <a:pt x="54434" y="127407"/>
                  </a:moveTo>
                  <a:cubicBezTo>
                    <a:pt x="43390" y="126224"/>
                    <a:pt x="37375" y="120209"/>
                    <a:pt x="41911" y="114785"/>
                  </a:cubicBezTo>
                  <a:cubicBezTo>
                    <a:pt x="46447" y="109263"/>
                    <a:pt x="61534" y="105220"/>
                    <a:pt x="66366" y="111334"/>
                  </a:cubicBezTo>
                  <a:cubicBezTo>
                    <a:pt x="69226" y="114982"/>
                    <a:pt x="65577" y="128591"/>
                    <a:pt x="54434" y="127407"/>
                  </a:cubicBezTo>
                  <a:close/>
                  <a:moveTo>
                    <a:pt x="100091" y="124153"/>
                  </a:moveTo>
                  <a:cubicBezTo>
                    <a:pt x="90723" y="123759"/>
                    <a:pt x="85891" y="119716"/>
                    <a:pt x="89934" y="115574"/>
                  </a:cubicBezTo>
                  <a:cubicBezTo>
                    <a:pt x="93978" y="111432"/>
                    <a:pt x="106896" y="107981"/>
                    <a:pt x="110741" y="112123"/>
                  </a:cubicBezTo>
                  <a:cubicBezTo>
                    <a:pt x="113010" y="114686"/>
                    <a:pt x="109361" y="124548"/>
                    <a:pt x="99993" y="1241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3695;p36"/>
            <p:cNvSpPr/>
            <p:nvPr/>
          </p:nvSpPr>
          <p:spPr>
            <a:xfrm rot="10800000">
              <a:off x="3846399" y="326409"/>
              <a:ext cx="822136" cy="823015"/>
            </a:xfrm>
            <a:custGeom>
              <a:avLst/>
              <a:gdLst/>
              <a:ahLst/>
              <a:cxnLst/>
              <a:rect l="l" t="t" r="r" b="b"/>
              <a:pathLst>
                <a:path w="166593" h="166771" extrusionOk="0">
                  <a:moveTo>
                    <a:pt x="154167" y="89376"/>
                  </a:moveTo>
                  <a:cubicBezTo>
                    <a:pt x="151061" y="86270"/>
                    <a:pt x="133043" y="99228"/>
                    <a:pt x="112807" y="94879"/>
                  </a:cubicBezTo>
                  <a:cubicBezTo>
                    <a:pt x="92483" y="90619"/>
                    <a:pt x="85737" y="79702"/>
                    <a:pt x="92216" y="72690"/>
                  </a:cubicBezTo>
                  <a:cubicBezTo>
                    <a:pt x="98784" y="65679"/>
                    <a:pt x="113784" y="71093"/>
                    <a:pt x="121239" y="76418"/>
                  </a:cubicBezTo>
                  <a:cubicBezTo>
                    <a:pt x="128694" y="81743"/>
                    <a:pt x="141653" y="83519"/>
                    <a:pt x="150617" y="78282"/>
                  </a:cubicBezTo>
                  <a:cubicBezTo>
                    <a:pt x="159581" y="73046"/>
                    <a:pt x="163930" y="58845"/>
                    <a:pt x="164640" y="50768"/>
                  </a:cubicBezTo>
                  <a:cubicBezTo>
                    <a:pt x="165261" y="42603"/>
                    <a:pt x="163397" y="40384"/>
                    <a:pt x="160202" y="40916"/>
                  </a:cubicBezTo>
                  <a:cubicBezTo>
                    <a:pt x="157007" y="41360"/>
                    <a:pt x="142451" y="45354"/>
                    <a:pt x="141653" y="38342"/>
                  </a:cubicBezTo>
                  <a:cubicBezTo>
                    <a:pt x="140943" y="31331"/>
                    <a:pt x="144493" y="26627"/>
                    <a:pt x="149995" y="25917"/>
                  </a:cubicBezTo>
                  <a:cubicBezTo>
                    <a:pt x="155498" y="25295"/>
                    <a:pt x="162244" y="24674"/>
                    <a:pt x="164107" y="18461"/>
                  </a:cubicBezTo>
                  <a:cubicBezTo>
                    <a:pt x="165971" y="12337"/>
                    <a:pt x="166593" y="2929"/>
                    <a:pt x="164551" y="0"/>
                  </a:cubicBezTo>
                  <a:lnTo>
                    <a:pt x="355" y="108104"/>
                  </a:lnTo>
                  <a:cubicBezTo>
                    <a:pt x="355" y="108104"/>
                    <a:pt x="0" y="110145"/>
                    <a:pt x="4083" y="111476"/>
                  </a:cubicBezTo>
                  <a:cubicBezTo>
                    <a:pt x="8255" y="112719"/>
                    <a:pt x="14112" y="116092"/>
                    <a:pt x="14822" y="126476"/>
                  </a:cubicBezTo>
                  <a:cubicBezTo>
                    <a:pt x="15532" y="136771"/>
                    <a:pt x="15355" y="147777"/>
                    <a:pt x="23520" y="156031"/>
                  </a:cubicBezTo>
                  <a:cubicBezTo>
                    <a:pt x="31686" y="164285"/>
                    <a:pt x="38076" y="165883"/>
                    <a:pt x="38520" y="163398"/>
                  </a:cubicBezTo>
                  <a:cubicBezTo>
                    <a:pt x="38875" y="160913"/>
                    <a:pt x="34437" y="146889"/>
                    <a:pt x="38786" y="142185"/>
                  </a:cubicBezTo>
                  <a:cubicBezTo>
                    <a:pt x="43046" y="137481"/>
                    <a:pt x="49259" y="141120"/>
                    <a:pt x="51922" y="149552"/>
                  </a:cubicBezTo>
                  <a:cubicBezTo>
                    <a:pt x="54496" y="157895"/>
                    <a:pt x="59555" y="165528"/>
                    <a:pt x="76152" y="166238"/>
                  </a:cubicBezTo>
                  <a:cubicBezTo>
                    <a:pt x="88844" y="166771"/>
                    <a:pt x="101358" y="163220"/>
                    <a:pt x="111742" y="156120"/>
                  </a:cubicBezTo>
                  <a:cubicBezTo>
                    <a:pt x="118754" y="151505"/>
                    <a:pt x="119641" y="147156"/>
                    <a:pt x="117955" y="146446"/>
                  </a:cubicBezTo>
                  <a:cubicBezTo>
                    <a:pt x="116180" y="145647"/>
                    <a:pt x="95766" y="148753"/>
                    <a:pt x="78814" y="139523"/>
                  </a:cubicBezTo>
                  <a:cubicBezTo>
                    <a:pt x="61774" y="130292"/>
                    <a:pt x="61951" y="116624"/>
                    <a:pt x="69939" y="115825"/>
                  </a:cubicBezTo>
                  <a:cubicBezTo>
                    <a:pt x="77838" y="115027"/>
                    <a:pt x="84317" y="122482"/>
                    <a:pt x="91773" y="127985"/>
                  </a:cubicBezTo>
                  <a:cubicBezTo>
                    <a:pt x="99228" y="133399"/>
                    <a:pt x="118399" y="139168"/>
                    <a:pt x="132777" y="128872"/>
                  </a:cubicBezTo>
                  <a:cubicBezTo>
                    <a:pt x="150794" y="116003"/>
                    <a:pt x="157273" y="92394"/>
                    <a:pt x="154167" y="89376"/>
                  </a:cubicBezTo>
                  <a:close/>
                  <a:moveTo>
                    <a:pt x="113961" y="47750"/>
                  </a:moveTo>
                  <a:cubicBezTo>
                    <a:pt x="120795" y="45620"/>
                    <a:pt x="138280" y="48105"/>
                    <a:pt x="140943" y="53786"/>
                  </a:cubicBezTo>
                  <a:cubicBezTo>
                    <a:pt x="142629" y="57070"/>
                    <a:pt x="133487" y="64880"/>
                    <a:pt x="122304" y="60354"/>
                  </a:cubicBezTo>
                  <a:cubicBezTo>
                    <a:pt x="111032" y="55738"/>
                    <a:pt x="107127" y="49881"/>
                    <a:pt x="113961" y="47750"/>
                  </a:cubicBezTo>
                  <a:close/>
                  <a:moveTo>
                    <a:pt x="64702" y="100737"/>
                  </a:moveTo>
                  <a:cubicBezTo>
                    <a:pt x="54673" y="95145"/>
                    <a:pt x="51300" y="87069"/>
                    <a:pt x="57868" y="83607"/>
                  </a:cubicBezTo>
                  <a:cubicBezTo>
                    <a:pt x="64347" y="80146"/>
                    <a:pt x="80323" y="82454"/>
                    <a:pt x="82542" y="90264"/>
                  </a:cubicBezTo>
                  <a:cubicBezTo>
                    <a:pt x="83785" y="94879"/>
                    <a:pt x="74820" y="106329"/>
                    <a:pt x="64702" y="100737"/>
                  </a:cubicBezTo>
                  <a:close/>
                  <a:moveTo>
                    <a:pt x="109346" y="116003"/>
                  </a:moveTo>
                  <a:cubicBezTo>
                    <a:pt x="100648" y="111831"/>
                    <a:pt x="97630" y="106062"/>
                    <a:pt x="103133" y="103755"/>
                  </a:cubicBezTo>
                  <a:cubicBezTo>
                    <a:pt x="108636" y="101447"/>
                    <a:pt x="122393" y="103400"/>
                    <a:pt x="124345" y="108902"/>
                  </a:cubicBezTo>
                  <a:cubicBezTo>
                    <a:pt x="125499" y="112186"/>
                    <a:pt x="118044" y="120263"/>
                    <a:pt x="109346" y="11600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3696;p36"/>
            <p:cNvSpPr/>
            <p:nvPr/>
          </p:nvSpPr>
          <p:spPr>
            <a:xfrm rot="10800000">
              <a:off x="3856471" y="615930"/>
              <a:ext cx="1003912" cy="697306"/>
            </a:xfrm>
            <a:custGeom>
              <a:avLst/>
              <a:gdLst/>
              <a:ahLst/>
              <a:cxnLst/>
              <a:rect l="l" t="t" r="r" b="b"/>
              <a:pathLst>
                <a:path w="203427" h="141298" extrusionOk="0">
                  <a:moveTo>
                    <a:pt x="186297" y="26360"/>
                  </a:moveTo>
                  <a:cubicBezTo>
                    <a:pt x="179906" y="25561"/>
                    <a:pt x="176622" y="31597"/>
                    <a:pt x="173871" y="36301"/>
                  </a:cubicBezTo>
                  <a:cubicBezTo>
                    <a:pt x="171120" y="41094"/>
                    <a:pt x="165262" y="42602"/>
                    <a:pt x="159138" y="39141"/>
                  </a:cubicBezTo>
                  <a:cubicBezTo>
                    <a:pt x="153102" y="35679"/>
                    <a:pt x="162422" y="23964"/>
                    <a:pt x="164197" y="21124"/>
                  </a:cubicBezTo>
                  <a:cubicBezTo>
                    <a:pt x="165972" y="18372"/>
                    <a:pt x="164552" y="15710"/>
                    <a:pt x="156830" y="13136"/>
                  </a:cubicBezTo>
                  <a:cubicBezTo>
                    <a:pt x="149197" y="10473"/>
                    <a:pt x="134375" y="8964"/>
                    <a:pt x="126032" y="15088"/>
                  </a:cubicBezTo>
                  <a:cubicBezTo>
                    <a:pt x="117689" y="21212"/>
                    <a:pt x="114139" y="33904"/>
                    <a:pt x="116003" y="42780"/>
                  </a:cubicBezTo>
                  <a:cubicBezTo>
                    <a:pt x="117956" y="51744"/>
                    <a:pt x="117157" y="67720"/>
                    <a:pt x="108104" y="70915"/>
                  </a:cubicBezTo>
                  <a:cubicBezTo>
                    <a:pt x="98962" y="74110"/>
                    <a:pt x="91596" y="63548"/>
                    <a:pt x="95767" y="43224"/>
                  </a:cubicBezTo>
                  <a:cubicBezTo>
                    <a:pt x="99850" y="22899"/>
                    <a:pt x="118932" y="11538"/>
                    <a:pt x="117334" y="7455"/>
                  </a:cubicBezTo>
                  <a:cubicBezTo>
                    <a:pt x="115648" y="3461"/>
                    <a:pt x="91418" y="0"/>
                    <a:pt x="72602" y="11449"/>
                  </a:cubicBezTo>
                  <a:cubicBezTo>
                    <a:pt x="57425" y="20591"/>
                    <a:pt x="55206" y="40472"/>
                    <a:pt x="57248" y="49525"/>
                  </a:cubicBezTo>
                  <a:cubicBezTo>
                    <a:pt x="59289" y="58489"/>
                    <a:pt x="63638" y="67365"/>
                    <a:pt x="59733" y="74377"/>
                  </a:cubicBezTo>
                  <a:cubicBezTo>
                    <a:pt x="55827" y="81388"/>
                    <a:pt x="43136" y="76240"/>
                    <a:pt x="41361" y="56892"/>
                  </a:cubicBezTo>
                  <a:cubicBezTo>
                    <a:pt x="39585" y="37543"/>
                    <a:pt x="50591" y="20147"/>
                    <a:pt x="50591" y="18195"/>
                  </a:cubicBezTo>
                  <a:cubicBezTo>
                    <a:pt x="50591" y="16331"/>
                    <a:pt x="46242" y="15443"/>
                    <a:pt x="39230" y="20059"/>
                  </a:cubicBezTo>
                  <a:cubicBezTo>
                    <a:pt x="28580" y="26804"/>
                    <a:pt x="20326" y="36922"/>
                    <a:pt x="15888" y="48726"/>
                  </a:cubicBezTo>
                  <a:cubicBezTo>
                    <a:pt x="9941" y="64347"/>
                    <a:pt x="14912" y="71891"/>
                    <a:pt x="21657" y="77660"/>
                  </a:cubicBezTo>
                  <a:cubicBezTo>
                    <a:pt x="28314" y="83341"/>
                    <a:pt x="29201" y="90530"/>
                    <a:pt x="23166" y="92571"/>
                  </a:cubicBezTo>
                  <a:cubicBezTo>
                    <a:pt x="17131" y="94701"/>
                    <a:pt x="6036" y="85116"/>
                    <a:pt x="3551" y="84495"/>
                  </a:cubicBezTo>
                  <a:cubicBezTo>
                    <a:pt x="1066" y="83873"/>
                    <a:pt x="1" y="90352"/>
                    <a:pt x="4439" y="101180"/>
                  </a:cubicBezTo>
                  <a:cubicBezTo>
                    <a:pt x="8788" y="111920"/>
                    <a:pt x="18906" y="116180"/>
                    <a:pt x="28136" y="120795"/>
                  </a:cubicBezTo>
                  <a:cubicBezTo>
                    <a:pt x="37367" y="125499"/>
                    <a:pt x="38165" y="132333"/>
                    <a:pt x="37722" y="136594"/>
                  </a:cubicBezTo>
                  <a:cubicBezTo>
                    <a:pt x="37278" y="140854"/>
                    <a:pt x="39319" y="141298"/>
                    <a:pt x="39319" y="141298"/>
                  </a:cubicBezTo>
                  <a:lnTo>
                    <a:pt x="203426" y="33194"/>
                  </a:lnTo>
                  <a:cubicBezTo>
                    <a:pt x="201562" y="30177"/>
                    <a:pt x="192687" y="27070"/>
                    <a:pt x="186297" y="26360"/>
                  </a:cubicBezTo>
                  <a:close/>
                  <a:moveTo>
                    <a:pt x="51834" y="113074"/>
                  </a:moveTo>
                  <a:cubicBezTo>
                    <a:pt x="48816" y="117511"/>
                    <a:pt x="43313" y="114494"/>
                    <a:pt x="40118" y="106772"/>
                  </a:cubicBezTo>
                  <a:cubicBezTo>
                    <a:pt x="36923" y="99139"/>
                    <a:pt x="45887" y="93636"/>
                    <a:pt x="48993" y="94968"/>
                  </a:cubicBezTo>
                  <a:cubicBezTo>
                    <a:pt x="54496" y="97098"/>
                    <a:pt x="54762" y="108725"/>
                    <a:pt x="51834" y="113074"/>
                  </a:cubicBezTo>
                  <a:close/>
                  <a:moveTo>
                    <a:pt x="84406" y="46596"/>
                  </a:moveTo>
                  <a:cubicBezTo>
                    <a:pt x="81211" y="51655"/>
                    <a:pt x="75975" y="47661"/>
                    <a:pt x="73312" y="38431"/>
                  </a:cubicBezTo>
                  <a:cubicBezTo>
                    <a:pt x="70649" y="29200"/>
                    <a:pt x="79702" y="23076"/>
                    <a:pt x="82720" y="24851"/>
                  </a:cubicBezTo>
                  <a:cubicBezTo>
                    <a:pt x="87957" y="27692"/>
                    <a:pt x="87513" y="41537"/>
                    <a:pt x="84406" y="46596"/>
                  </a:cubicBezTo>
                  <a:close/>
                  <a:moveTo>
                    <a:pt x="88400" y="93548"/>
                  </a:moveTo>
                  <a:cubicBezTo>
                    <a:pt x="84229" y="99583"/>
                    <a:pt x="76507" y="95411"/>
                    <a:pt x="72070" y="84761"/>
                  </a:cubicBezTo>
                  <a:cubicBezTo>
                    <a:pt x="67632" y="74110"/>
                    <a:pt x="80146" y="66477"/>
                    <a:pt x="84495" y="68252"/>
                  </a:cubicBezTo>
                  <a:cubicBezTo>
                    <a:pt x="92039" y="71270"/>
                    <a:pt x="92483" y="87335"/>
                    <a:pt x="88400" y="93548"/>
                  </a:cubicBezTo>
                  <a:close/>
                  <a:moveTo>
                    <a:pt x="132955" y="65856"/>
                  </a:moveTo>
                  <a:cubicBezTo>
                    <a:pt x="127630" y="70738"/>
                    <a:pt x="124523" y="64259"/>
                    <a:pt x="126387" y="52277"/>
                  </a:cubicBezTo>
                  <a:cubicBezTo>
                    <a:pt x="128340" y="40383"/>
                    <a:pt x="139612" y="36478"/>
                    <a:pt x="141653" y="39585"/>
                  </a:cubicBezTo>
                  <a:cubicBezTo>
                    <a:pt x="145115" y="44821"/>
                    <a:pt x="138280" y="61063"/>
                    <a:pt x="132955" y="6585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845185" y="163131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52BCA3-37ED-4788-8326-74739632C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6" y="1928984"/>
            <a:ext cx="3802228" cy="32977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1FFED6-8421-4ABF-B711-1BF2F675A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394" y="3511445"/>
            <a:ext cx="3883504" cy="31641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48C17E-E77D-4CB9-BD5D-FAD27D10A4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44" y="2276475"/>
            <a:ext cx="2541045" cy="29648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BA1CEB-275A-45CF-B8DD-210F781EB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D34E809-AB9A-437B-B6CF-573B0B77E85E}"/>
              </a:ext>
            </a:extLst>
          </p:cNvPr>
          <p:cNvGrpSpPr/>
          <p:nvPr/>
        </p:nvGrpSpPr>
        <p:grpSpPr>
          <a:xfrm>
            <a:off x="1109454" y="556475"/>
            <a:ext cx="9973091" cy="5920525"/>
            <a:chOff x="-113416" y="656520"/>
            <a:chExt cx="7468320" cy="44335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474D3F-451B-475C-8B19-C08513913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13416" y="1051488"/>
              <a:ext cx="7468320" cy="40386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05D82F-8B5E-4BF3-80FC-7B0F66B37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4448" y="656520"/>
              <a:ext cx="4432594" cy="100983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B39681-866C-49F7-836F-90D32E53ABF1}"/>
                </a:ext>
              </a:extLst>
            </p:cNvPr>
            <p:cNvSpPr txBox="1"/>
            <p:nvPr/>
          </p:nvSpPr>
          <p:spPr>
            <a:xfrm>
              <a:off x="2589124" y="810427"/>
              <a:ext cx="2416413" cy="62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CÁCH CHƠI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8EAEFF3-BD07-4FCB-9B8F-65D3150A9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53868">
            <a:off x="3372419" y="4631889"/>
            <a:ext cx="2467586" cy="281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708E03-D803-4580-90D8-56C146AB4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5251688"/>
            <a:ext cx="1533886" cy="1894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4CCB74-0DDF-476F-A51D-022647DF1A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14567">
            <a:off x="6545974" y="4831819"/>
            <a:ext cx="2325893" cy="2431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9332A6-42DB-43A3-89FC-8A5654C7FEBA}"/>
              </a:ext>
            </a:extLst>
          </p:cNvPr>
          <p:cNvSpPr txBox="1"/>
          <p:nvPr/>
        </p:nvSpPr>
        <p:spPr>
          <a:xfrm>
            <a:off x="1930039" y="2133600"/>
            <a:ext cx="8307980" cy="27642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trắc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KÉO - BÚA -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82539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2540B-E2B5-47BA-91F9-DE0EABB066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4200" y="174539"/>
            <a:ext cx="8686800" cy="2293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609600" y="465992"/>
            <a:ext cx="2133600" cy="1743808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720706" y="990600"/>
              <a:ext cx="1458349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 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3324550" y="927038"/>
            <a:ext cx="85054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490264" y="2136963"/>
            <a:ext cx="11244536" cy="1751545"/>
            <a:chOff x="490264" y="2136963"/>
            <a:chExt cx="11244536" cy="175154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743200"/>
              <a:ext cx="10439400" cy="101272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 từ chỉ người, sinh vật, sự vật, sự việc, khái niệm, hiện tượng, đơn vị. 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264" y="2136963"/>
              <a:ext cx="1524175" cy="1751545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609600" y="3935022"/>
            <a:ext cx="11125200" cy="1468344"/>
            <a:chOff x="609600" y="3935022"/>
            <a:chExt cx="11125200" cy="14683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149214"/>
              <a:ext cx="10439400" cy="106223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miêu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….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39493">
              <a:off x="609600" y="3935022"/>
              <a:ext cx="1453885" cy="1468344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537589" y="5248510"/>
            <a:ext cx="11197211" cy="1646551"/>
            <a:chOff x="537589" y="5248510"/>
            <a:chExt cx="11197211" cy="1646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445342" y="5733369"/>
              <a:ext cx="10289458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>
                  <a:solidFill>
                    <a:srgbClr val="F14D7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à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biểu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14D7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87755">
              <a:off x="537589" y="5248510"/>
              <a:ext cx="1597907" cy="164655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868360-A492-498F-99FA-6C30158CC00C}"/>
              </a:ext>
            </a:extLst>
          </p:cNvPr>
          <p:cNvSpPr/>
          <p:nvPr/>
        </p:nvSpPr>
        <p:spPr>
          <a:xfrm>
            <a:off x="2326181" y="7299202"/>
            <a:ext cx="7539639" cy="4206998"/>
          </a:xfrm>
          <a:prstGeom prst="roundRect">
            <a:avLst>
              <a:gd name="adj" fmla="val 126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5" name="Picture 34">
            <a:hlinkClick r:id="" action="ppaction://media"/>
            <a:extLst>
              <a:ext uri="{FF2B5EF4-FFF2-40B4-BE49-F238E27FC236}">
                <a16:creationId xmlns:a16="http://schemas.microsoft.com/office/drawing/2014/main" id="{BBA87F3A-F0EA-4F3C-9195-80646DE0953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>
          <a:xfrm>
            <a:off x="2525822" y="7451500"/>
            <a:ext cx="7140357" cy="3902403"/>
          </a:xfrm>
          <a:custGeom>
            <a:avLst/>
            <a:gdLst>
              <a:gd name="connsiteX0" fmla="*/ 375384 w 7140357"/>
              <a:gd name="connsiteY0" fmla="*/ 0 h 3902403"/>
              <a:gd name="connsiteX1" fmla="*/ 6764973 w 7140357"/>
              <a:gd name="connsiteY1" fmla="*/ 0 h 3902403"/>
              <a:gd name="connsiteX2" fmla="*/ 6777079 w 7140357"/>
              <a:gd name="connsiteY2" fmla="*/ 1221 h 3902403"/>
              <a:gd name="connsiteX3" fmla="*/ 7140357 w 7140357"/>
              <a:gd name="connsiteY3" fmla="*/ 446948 h 3902403"/>
              <a:gd name="connsiteX4" fmla="*/ 7140357 w 7140357"/>
              <a:gd name="connsiteY4" fmla="*/ 3455454 h 3902403"/>
              <a:gd name="connsiteX5" fmla="*/ 6777079 w 7140357"/>
              <a:gd name="connsiteY5" fmla="*/ 3901182 h 3902403"/>
              <a:gd name="connsiteX6" fmla="*/ 6764963 w 7140357"/>
              <a:gd name="connsiteY6" fmla="*/ 3902403 h 3902403"/>
              <a:gd name="connsiteX7" fmla="*/ 375393 w 7140357"/>
              <a:gd name="connsiteY7" fmla="*/ 3902403 h 3902403"/>
              <a:gd name="connsiteX8" fmla="*/ 363277 w 7140357"/>
              <a:gd name="connsiteY8" fmla="*/ 3901182 h 3902403"/>
              <a:gd name="connsiteX9" fmla="*/ 9242 w 7140357"/>
              <a:gd name="connsiteY9" fmla="*/ 3547147 h 3902403"/>
              <a:gd name="connsiteX10" fmla="*/ 0 w 7140357"/>
              <a:gd name="connsiteY10" fmla="*/ 3455465 h 3902403"/>
              <a:gd name="connsiteX11" fmla="*/ 0 w 7140357"/>
              <a:gd name="connsiteY11" fmla="*/ 446938 h 3902403"/>
              <a:gd name="connsiteX12" fmla="*/ 9242 w 7140357"/>
              <a:gd name="connsiteY12" fmla="*/ 355256 h 3902403"/>
              <a:gd name="connsiteX13" fmla="*/ 363277 w 7140357"/>
              <a:gd name="connsiteY13" fmla="*/ 1221 h 390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40357" h="3902403">
                <a:moveTo>
                  <a:pt x="375384" y="0"/>
                </a:moveTo>
                <a:lnTo>
                  <a:pt x="6764973" y="0"/>
                </a:lnTo>
                <a:lnTo>
                  <a:pt x="6777079" y="1221"/>
                </a:lnTo>
                <a:cubicBezTo>
                  <a:pt x="6984401" y="43645"/>
                  <a:pt x="7140357" y="227083"/>
                  <a:pt x="7140357" y="446948"/>
                </a:cubicBezTo>
                <a:lnTo>
                  <a:pt x="7140357" y="3455454"/>
                </a:lnTo>
                <a:cubicBezTo>
                  <a:pt x="7140357" y="3675319"/>
                  <a:pt x="6984401" y="3858757"/>
                  <a:pt x="6777079" y="3901182"/>
                </a:cubicBezTo>
                <a:lnTo>
                  <a:pt x="6764963" y="3902403"/>
                </a:lnTo>
                <a:lnTo>
                  <a:pt x="375393" y="3902403"/>
                </a:lnTo>
                <a:lnTo>
                  <a:pt x="363277" y="3901182"/>
                </a:lnTo>
                <a:cubicBezTo>
                  <a:pt x="185572" y="3864818"/>
                  <a:pt x="45606" y="3724852"/>
                  <a:pt x="9242" y="3547147"/>
                </a:cubicBezTo>
                <a:lnTo>
                  <a:pt x="0" y="3455465"/>
                </a:lnTo>
                <a:lnTo>
                  <a:pt x="0" y="446938"/>
                </a:lnTo>
                <a:lnTo>
                  <a:pt x="9242" y="355256"/>
                </a:lnTo>
                <a:cubicBezTo>
                  <a:pt x="45606" y="177550"/>
                  <a:pt x="185572" y="37584"/>
                  <a:pt x="363277" y="1221"/>
                </a:cubicBezTo>
                <a:close/>
              </a:path>
            </a:pathLst>
          </a:cu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A56EB6E-A615-4151-A298-FEC429764D54}"/>
              </a:ext>
            </a:extLst>
          </p:cNvPr>
          <p:cNvSpPr/>
          <p:nvPr/>
        </p:nvSpPr>
        <p:spPr>
          <a:xfrm>
            <a:off x="-445979" y="-6944472"/>
            <a:ext cx="7140358" cy="39184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48444-1D57-4ABD-9723-69BD54F5CC3E}"/>
              </a:ext>
            </a:extLst>
          </p:cNvPr>
          <p:cNvSpPr/>
          <p:nvPr/>
        </p:nvSpPr>
        <p:spPr>
          <a:xfrm>
            <a:off x="327242" y="-8296719"/>
            <a:ext cx="7140358" cy="3918448"/>
          </a:xfrm>
          <a:prstGeom prst="roundRect">
            <a:avLst>
              <a:gd name="adj" fmla="val 116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AE8F76-AC71-4A6A-A3C3-0FB3AAE5B2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35455" y="9192881"/>
            <a:ext cx="5921091" cy="15117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8D9E7C-7B6B-4A69-ACEB-CD4DAA582DE4}"/>
              </a:ext>
            </a:extLst>
          </p:cNvPr>
          <p:cNvSpPr txBox="1"/>
          <p:nvPr/>
        </p:nvSpPr>
        <p:spPr>
          <a:xfrm>
            <a:off x="-2039364" y="3332202"/>
            <a:ext cx="159338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path" presetSubtype="0" accel="50000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 p14:bounceEnd="71000">
                                          <p:cBhvr>
                                            <p:cTn id="36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 p14:bounceEnd="71000">
                                          <p:cBhvr>
                                            <p:cTn id="3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3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fill="hold" nodeType="withEffect" p14:presetBounceEnd="71000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 p14:bounceEnd="71000">
                                          <p:cBhvr>
                                            <p:cTn id="4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video>
                  <p:cMediaNode vol="80000">
                    <p:cTn id="65" display="0">
                      <p:stCondLst>
                        <p:cond delay="indefinite"/>
                      </p:stCondLst>
                    </p:cTn>
                    <p:tgtEl>
                      <p:spTgt spid="35"/>
                    </p:tgtEl>
                  </p:cMediaNode>
                </p:video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>
                                          <p:cBhvr>
                                            <p:cTn id="36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>
                                          <p:cBhvr>
                                            <p:cTn id="3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3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>
                                          <p:cBhvr>
                                            <p:cTn id="4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video>
                  <p:cMediaNode vol="80000">
                    <p:cTn id="65" display="0">
                      <p:stCondLst>
                        <p:cond delay="indefinite"/>
                      </p:stCondLst>
                    </p:cTn>
                    <p:tgtEl>
                      <p:spTgt spid="35"/>
                    </p:tgtEl>
                  </p:cMediaNode>
                </p:video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2540B-E2B5-47BA-91F9-DE0EABB066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4200" y="174539"/>
            <a:ext cx="8686800" cy="2293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609600" y="465992"/>
            <a:ext cx="2133600" cy="1743808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720707" y="990600"/>
              <a:ext cx="1458348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 2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3597322" y="600886"/>
            <a:ext cx="754560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490264" y="2136963"/>
            <a:ext cx="11244536" cy="1751545"/>
            <a:chOff x="490264" y="2136963"/>
            <a:chExt cx="11244536" cy="175154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743200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trịa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264" y="2136963"/>
              <a:ext cx="1524175" cy="1751545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609600" y="3935022"/>
            <a:ext cx="11125200" cy="1468344"/>
            <a:chOff x="609600" y="3935022"/>
            <a:chExt cx="11125200" cy="14683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trồng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trọt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39493">
              <a:off x="609600" y="3935022"/>
              <a:ext cx="1453885" cy="1468344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537589" y="5248510"/>
            <a:ext cx="11197211" cy="1646551"/>
            <a:chOff x="537589" y="5248510"/>
            <a:chExt cx="11197211" cy="1646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4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đi</a:t>
              </a:r>
              <a:r>
                <a:rPr lang="en-US" sz="3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lang="en-US" sz="34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lại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87755">
              <a:off x="537589" y="5248510"/>
              <a:ext cx="1597907" cy="164655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868360-A492-498F-99FA-6C30158CC00C}"/>
              </a:ext>
            </a:extLst>
          </p:cNvPr>
          <p:cNvSpPr/>
          <p:nvPr/>
        </p:nvSpPr>
        <p:spPr>
          <a:xfrm>
            <a:off x="2326181" y="7299202"/>
            <a:ext cx="7539639" cy="4206998"/>
          </a:xfrm>
          <a:prstGeom prst="roundRect">
            <a:avLst>
              <a:gd name="adj" fmla="val 126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7">
            <a:hlinkClick r:id="" action="ppaction://media"/>
            <a:extLst>
              <a:ext uri="{FF2B5EF4-FFF2-40B4-BE49-F238E27FC236}">
                <a16:creationId xmlns:a16="http://schemas.microsoft.com/office/drawing/2014/main" id="{769C2967-327D-4BCC-9E9A-DE3AC025031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>
                  <p14:trim st="161"/>
                </p14:media>
              </p:ext>
            </p:extLst>
          </p:nvPr>
        </p:nvPicPr>
        <p:blipFill>
          <a:blip r:embed="rId14"/>
          <a:srcRect l="205" r="205"/>
          <a:stretch>
            <a:fillRect/>
          </a:stretch>
        </p:blipFill>
        <p:spPr>
          <a:xfrm>
            <a:off x="2525821" y="7443477"/>
            <a:ext cx="7140358" cy="3918448"/>
          </a:xfrm>
          <a:custGeom>
            <a:avLst/>
            <a:gdLst>
              <a:gd name="connsiteX0" fmla="*/ 454971 w 7140358"/>
              <a:gd name="connsiteY0" fmla="*/ 0 h 3918448"/>
              <a:gd name="connsiteX1" fmla="*/ 6685387 w 7140358"/>
              <a:gd name="connsiteY1" fmla="*/ 0 h 3918448"/>
              <a:gd name="connsiteX2" fmla="*/ 7140358 w 7140358"/>
              <a:gd name="connsiteY2" fmla="*/ 454971 h 3918448"/>
              <a:gd name="connsiteX3" fmla="*/ 7140358 w 7140358"/>
              <a:gd name="connsiteY3" fmla="*/ 3463477 h 3918448"/>
              <a:gd name="connsiteX4" fmla="*/ 6685387 w 7140358"/>
              <a:gd name="connsiteY4" fmla="*/ 3918448 h 3918448"/>
              <a:gd name="connsiteX5" fmla="*/ 454971 w 7140358"/>
              <a:gd name="connsiteY5" fmla="*/ 3918448 h 3918448"/>
              <a:gd name="connsiteX6" fmla="*/ 0 w 7140358"/>
              <a:gd name="connsiteY6" fmla="*/ 3463477 h 3918448"/>
              <a:gd name="connsiteX7" fmla="*/ 0 w 7140358"/>
              <a:gd name="connsiteY7" fmla="*/ 454971 h 3918448"/>
              <a:gd name="connsiteX8" fmla="*/ 454971 w 7140358"/>
              <a:gd name="connsiteY8" fmla="*/ 0 h 391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0358" h="3918448">
                <a:moveTo>
                  <a:pt x="454971" y="0"/>
                </a:moveTo>
                <a:lnTo>
                  <a:pt x="6685387" y="0"/>
                </a:lnTo>
                <a:cubicBezTo>
                  <a:pt x="6936661" y="0"/>
                  <a:pt x="7140358" y="203697"/>
                  <a:pt x="7140358" y="454971"/>
                </a:cubicBezTo>
                <a:lnTo>
                  <a:pt x="7140358" y="3463477"/>
                </a:lnTo>
                <a:cubicBezTo>
                  <a:pt x="7140358" y="3714751"/>
                  <a:pt x="6936661" y="3918448"/>
                  <a:pt x="6685387" y="3918448"/>
                </a:cubicBezTo>
                <a:lnTo>
                  <a:pt x="454971" y="3918448"/>
                </a:lnTo>
                <a:cubicBezTo>
                  <a:pt x="203697" y="3918448"/>
                  <a:pt x="0" y="3714751"/>
                  <a:pt x="0" y="3463477"/>
                </a:cubicBezTo>
                <a:lnTo>
                  <a:pt x="0" y="454971"/>
                </a:lnTo>
                <a:cubicBezTo>
                  <a:pt x="0" y="203697"/>
                  <a:pt x="203697" y="0"/>
                  <a:pt x="454971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AE8F76-AC71-4A6A-A3C3-0FB3AAE5B2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2209" y="9192881"/>
            <a:ext cx="5767582" cy="151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path" presetSubtype="0" accel="50000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 p14:bounceEnd="71000">
                                          <p:cBhvr>
                                            <p:cTn id="36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 p14:bounceEnd="71000">
                                          <p:cBhvr>
                                            <p:cTn id="3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2839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fill="hold" nodeType="withEffect" p14:presetBounceEnd="71000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 p14:bounceEnd="71000">
                                          <p:cBhvr>
                                            <p:cTn id="4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76"/>
                                </p:stCondLst>
                                <p:childTnLst>
                                  <p:par>
                                    <p:cTn id="58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video>
                  <p:cMediaNode vol="80000">
                    <p:cTn id="66" display="0">
                      <p:stCondLst>
                        <p:cond delay="indefinite"/>
                      </p:stCondLst>
                    </p:cTn>
                    <p:tgtEl>
                      <p:spTgt spid="28"/>
                    </p:tgtEl>
                  </p:cMediaNode>
                </p:video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>
                                          <p:cBhvr>
                                            <p:cTn id="36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>
                                          <p:cBhvr>
                                            <p:cTn id="3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2839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>
                                          <p:cBhvr>
                                            <p:cTn id="4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76"/>
                                </p:stCondLst>
                                <p:childTnLst>
                                  <p:par>
                                    <p:cTn id="58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video>
                  <p:cMediaNode vol="80000">
                    <p:cTn id="66" display="0">
                      <p:stCondLst>
                        <p:cond delay="indefinite"/>
                      </p:stCondLst>
                    </p:cTn>
                    <p:tgtEl>
                      <p:spTgt spid="28"/>
                    </p:tgtEl>
                  </p:cMediaNode>
                </p:video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2540B-E2B5-47BA-91F9-DE0EABB066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4200" y="174539"/>
            <a:ext cx="8686800" cy="2293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609600" y="465992"/>
            <a:ext cx="2133600" cy="1743808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720707" y="990600"/>
              <a:ext cx="1458348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 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3834582" y="446663"/>
            <a:ext cx="739385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Đâu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đặc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endParaRPr lang="en-US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490264" y="2136963"/>
            <a:ext cx="11244536" cy="1751545"/>
            <a:chOff x="490264" y="2136963"/>
            <a:chExt cx="11244536" cy="175154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743200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264" y="2136963"/>
              <a:ext cx="1524175" cy="1751545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609600" y="3935022"/>
            <a:ext cx="11125200" cy="1468344"/>
            <a:chOff x="609600" y="3935022"/>
            <a:chExt cx="11125200" cy="14683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nhanh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nhẹn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39493">
              <a:off x="609600" y="3935022"/>
              <a:ext cx="1453885" cy="1468344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537589" y="5248510"/>
            <a:ext cx="11197211" cy="1646551"/>
            <a:chOff x="537589" y="5248510"/>
            <a:chExt cx="11197211" cy="1646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xanh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thẳm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87755">
              <a:off x="537589" y="5248510"/>
              <a:ext cx="1597907" cy="164655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868360-A492-498F-99FA-6C30158CC00C}"/>
              </a:ext>
            </a:extLst>
          </p:cNvPr>
          <p:cNvSpPr/>
          <p:nvPr/>
        </p:nvSpPr>
        <p:spPr>
          <a:xfrm>
            <a:off x="2326181" y="7299202"/>
            <a:ext cx="7539639" cy="4206998"/>
          </a:xfrm>
          <a:prstGeom prst="roundRect">
            <a:avLst>
              <a:gd name="adj" fmla="val 126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30">
            <a:hlinkClick r:id="" action="ppaction://media"/>
            <a:extLst>
              <a:ext uri="{FF2B5EF4-FFF2-40B4-BE49-F238E27FC236}">
                <a16:creationId xmlns:a16="http://schemas.microsoft.com/office/drawing/2014/main" id="{D8AF1AEC-3F85-4021-AE99-EB16E3C42A8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>
          <a:xfrm>
            <a:off x="2541061" y="7459828"/>
            <a:ext cx="7109878" cy="3885746"/>
          </a:xfrm>
          <a:custGeom>
            <a:avLst/>
            <a:gdLst>
              <a:gd name="connsiteX0" fmla="*/ 325142 w 7109878"/>
              <a:gd name="connsiteY0" fmla="*/ 0 h 3885746"/>
              <a:gd name="connsiteX1" fmla="*/ 6784737 w 7109878"/>
              <a:gd name="connsiteY1" fmla="*/ 0 h 3885746"/>
              <a:gd name="connsiteX2" fmla="*/ 6847243 w 7109878"/>
              <a:gd name="connsiteY2" fmla="*/ 19403 h 3885746"/>
              <a:gd name="connsiteX3" fmla="*/ 7089364 w 7109878"/>
              <a:gd name="connsiteY3" fmla="*/ 261525 h 3885746"/>
              <a:gd name="connsiteX4" fmla="*/ 7109878 w 7109878"/>
              <a:gd name="connsiteY4" fmla="*/ 327610 h 3885746"/>
              <a:gd name="connsiteX5" fmla="*/ 7109878 w 7109878"/>
              <a:gd name="connsiteY5" fmla="*/ 3558137 h 3885746"/>
              <a:gd name="connsiteX6" fmla="*/ 7089364 w 7109878"/>
              <a:gd name="connsiteY6" fmla="*/ 3624222 h 3885746"/>
              <a:gd name="connsiteX7" fmla="*/ 6847243 w 7109878"/>
              <a:gd name="connsiteY7" fmla="*/ 3866343 h 3885746"/>
              <a:gd name="connsiteX8" fmla="*/ 6784737 w 7109878"/>
              <a:gd name="connsiteY8" fmla="*/ 3885746 h 3885746"/>
              <a:gd name="connsiteX9" fmla="*/ 325141 w 7109878"/>
              <a:gd name="connsiteY9" fmla="*/ 3885746 h 3885746"/>
              <a:gd name="connsiteX10" fmla="*/ 262636 w 7109878"/>
              <a:gd name="connsiteY10" fmla="*/ 3866343 h 3885746"/>
              <a:gd name="connsiteX11" fmla="*/ 20514 w 7109878"/>
              <a:gd name="connsiteY11" fmla="*/ 3624222 h 3885746"/>
              <a:gd name="connsiteX12" fmla="*/ 0 w 7109878"/>
              <a:gd name="connsiteY12" fmla="*/ 3558137 h 3885746"/>
              <a:gd name="connsiteX13" fmla="*/ 0 w 7109878"/>
              <a:gd name="connsiteY13" fmla="*/ 327609 h 3885746"/>
              <a:gd name="connsiteX14" fmla="*/ 20514 w 7109878"/>
              <a:gd name="connsiteY14" fmla="*/ 261525 h 3885746"/>
              <a:gd name="connsiteX15" fmla="*/ 262636 w 7109878"/>
              <a:gd name="connsiteY15" fmla="*/ 19403 h 38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09878" h="3885746">
                <a:moveTo>
                  <a:pt x="325142" y="0"/>
                </a:moveTo>
                <a:lnTo>
                  <a:pt x="6784737" y="0"/>
                </a:lnTo>
                <a:lnTo>
                  <a:pt x="6847243" y="19403"/>
                </a:lnTo>
                <a:cubicBezTo>
                  <a:pt x="6956107" y="65449"/>
                  <a:pt x="7043319" y="152661"/>
                  <a:pt x="7089364" y="261525"/>
                </a:cubicBezTo>
                <a:lnTo>
                  <a:pt x="7109878" y="327610"/>
                </a:lnTo>
                <a:lnTo>
                  <a:pt x="7109878" y="3558137"/>
                </a:lnTo>
                <a:lnTo>
                  <a:pt x="7089364" y="3624222"/>
                </a:lnTo>
                <a:cubicBezTo>
                  <a:pt x="7043319" y="3733086"/>
                  <a:pt x="6956107" y="3820298"/>
                  <a:pt x="6847243" y="3866343"/>
                </a:cubicBezTo>
                <a:lnTo>
                  <a:pt x="6784737" y="3885746"/>
                </a:lnTo>
                <a:lnTo>
                  <a:pt x="325141" y="3885746"/>
                </a:lnTo>
                <a:lnTo>
                  <a:pt x="262636" y="3866343"/>
                </a:lnTo>
                <a:cubicBezTo>
                  <a:pt x="153772" y="3820298"/>
                  <a:pt x="66559" y="3733086"/>
                  <a:pt x="20514" y="3624222"/>
                </a:cubicBezTo>
                <a:lnTo>
                  <a:pt x="0" y="3558137"/>
                </a:lnTo>
                <a:lnTo>
                  <a:pt x="0" y="327609"/>
                </a:lnTo>
                <a:lnTo>
                  <a:pt x="20514" y="261525"/>
                </a:lnTo>
                <a:cubicBezTo>
                  <a:pt x="66559" y="152661"/>
                  <a:pt x="153772" y="65449"/>
                  <a:pt x="262636" y="19403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AE8F76-AC71-4A6A-A3C3-0FB3AAE5B2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1787" y="9192881"/>
            <a:ext cx="5888426" cy="151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video>
                  <p:cMediaNode vol="80000">
                    <p:cTn id="32" display="0">
                      <p:stCondLst>
                        <p:cond delay="indefinite"/>
                      </p:stCondLst>
                    </p:cTn>
                    <p:tgtEl>
                      <p:spTgt spid="31"/>
                    </p:tgtEl>
                  </p:cMediaNode>
                </p:video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accel="50000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 p14:bounceEnd="71000">
                                          <p:cBhvr>
                                            <p:cTn id="3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50000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 p14:bounceEnd="71000">
                                          <p:cBhvr>
                                            <p:cTn id="3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3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fill="hold" nodeType="withEffect" p14:presetBounceEnd="71000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 p14:bounceEnd="71000">
                                          <p:cBhvr>
                                            <p:cTn id="4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7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76"/>
                                </p:stCondLst>
                                <p:childTnLst>
                                  <p:par>
                                    <p:cTn id="59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video>
                  <p:cMediaNode vol="80000">
                    <p:cTn id="32" display="0">
                      <p:stCondLst>
                        <p:cond delay="indefinite"/>
                      </p:stCondLst>
                    </p:cTn>
                    <p:tgtEl>
                      <p:spTgt spid="31"/>
                    </p:tgtEl>
                  </p:cMediaNode>
                </p:video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>
                                          <p:cBhvr>
                                            <p:cTn id="3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>
                                          <p:cBhvr>
                                            <p:cTn id="3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3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>
                                          <p:cBhvr>
                                            <p:cTn id="4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7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76"/>
                                </p:stCondLst>
                                <p:childTnLst>
                                  <p:par>
                                    <p:cTn id="59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352182-1BCA-4F40-A80C-2412E0CED873}:2667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156</Words>
  <Application>Microsoft Office PowerPoint</Application>
  <PresentationFormat>Widescreen</PresentationFormat>
  <Paragraphs>22</Paragraphs>
  <Slides>5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#9Slide02 Noi dung dai</vt:lpstr>
      <vt:lpstr>#9Slide02 Tieu de dai</vt:lpstr>
      <vt:lpstr>Arial</vt:lpstr>
      <vt:lpstr>Calibri</vt:lpstr>
      <vt:lpstr>Calibri Light</vt:lpstr>
      <vt:lpstr>Cambria</vt:lpstr>
      <vt:lpstr>Times New Roman</vt:lpstr>
      <vt:lpstr>UTM Showcard</vt:lpstr>
      <vt:lpstr>Custom Design</vt:lpstr>
      <vt:lpstr>1_Custom Design</vt:lpstr>
      <vt:lpstr>2_Custom Design</vt:lpstr>
      <vt:lpstr>3_Custom Design</vt:lpstr>
      <vt:lpstr>4_Custom Design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TRANG</cp:lastModifiedBy>
  <cp:revision>34</cp:revision>
  <dcterms:created xsi:type="dcterms:W3CDTF">2023-09-25T04:35:27Z</dcterms:created>
  <dcterms:modified xsi:type="dcterms:W3CDTF">2025-12-08T15:23:58Z</dcterms:modified>
</cp:coreProperties>
</file>