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308" r:id="rId3"/>
    <p:sldId id="310" r:id="rId4"/>
    <p:sldId id="309" r:id="rId5"/>
    <p:sldId id="311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4C764-058C-48B5-8A2B-0813ACF21B3B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B62C9-D277-4F43-91AA-6C8747118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391F-6263-480F-9DA2-9C933F71B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25522-A6BA-403D-96FC-272EE4A4C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D8DE-6F07-4CEA-AF43-B79591D7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7BEB3-8268-41B2-B28D-04ACF4F7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DAD90-2CE3-4329-8879-72D9FCBD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2605-ECB3-45BE-8131-7500576F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7B84-3ADB-4A3B-8637-FF4F2B6B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AC26A-C105-4532-91E0-DEDDD96F9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25F0B-77A0-4B4E-B75A-B1E3ECD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8C352-0A7A-4497-8D39-0F0B7DC7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65808-1D88-4BE3-9309-A50CCAE9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7C94-9341-4F6B-B1B2-CFC5F60A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DA028-8476-4495-9760-A6633D8C8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A13A3-B368-40A6-97C0-267CE006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A8CD7-EB1B-4269-8579-BEBAA311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88632-9053-4F0B-B584-3864D83A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0BB98-D097-4C2F-8348-EF1E077A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2F0D-2F3D-4B84-B190-C819C0A3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CB133-BCCE-4A45-A16A-8F79C303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8C91-BA28-445D-932D-28F894FC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A7A6B-29C0-4F10-AC53-F077FA73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9D7A-39AF-4589-BC33-37062C68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A8AEB-3274-4479-9B20-D902CE31A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0D79-2956-40B8-9BE7-A461079EE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A248-661D-46EE-9DAD-953F4A2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8B4E-0E28-4ECC-91D0-A89275DA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9F6CA-589B-4238-89C6-73715E6E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E77A-D4A5-49AE-AE58-D18D8979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D673-A2D9-4A77-9517-ABF4C26C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1F131-AABF-4C38-B063-FBD30CE7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7D17-15B0-462F-B0C8-4A382140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F3D3-F5E7-477F-A705-7F7E37B4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C10B-C6C3-4B01-A6DC-6A5C171F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864C4-5651-449D-BED6-04A88706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74DB-E940-4FCD-B1BE-8BB76E2B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4CAF-DB21-4FB4-AB19-009B6FC9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24D42-0AD2-445D-BA48-1AD44161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AD7D-4095-4CFA-8069-C52B76F4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E832-BC7A-432A-8DD3-DB4A12566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7F62-4DE2-4FF2-90F2-D2B86DE19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12395-7B25-4C3B-BC39-CD14523E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64C7A-C24B-46F3-A4EA-9910BA34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0FCA-1927-40CF-A6C0-41DBC3F5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518C-81D9-4C1C-BE6F-1CFC3042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489C9-85BD-4018-8578-5F2DB0AC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6A7C3-60B9-42E0-87EC-80BDA52F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334C5-4E9D-456E-97B9-BC9618C36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B177-DBFC-4FB9-B760-453B66676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4E36D-8FFC-474E-9F39-85357CDB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9CCE9-5E47-4933-9B23-3F47938E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524AD-E515-472D-8EB2-D0C03EE6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4D3A-FB6E-43BD-80C7-0361918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0EBC8-BB23-4514-85FC-0A07A9A7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86C60-E5F8-41CD-BDF8-34947405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7BE76-AAB7-40D9-970C-70EBFC5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F2940-7106-4AE7-BBB0-C11DAD32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37011-E62B-48A4-BCF5-8D80D3EF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524D-0117-4242-A80C-99EF9CC6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F2940-7106-4AE7-BBB0-C11DAD32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37011-E62B-48A4-BCF5-8D80D3EF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524D-0117-4242-A80C-99EF9CC6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F2940-7106-4AE7-BBB0-C11DAD32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E66475-0B82-44B5-9252-E200DE4EA3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37011-E62B-48A4-BCF5-8D80D3EF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524D-0117-4242-A80C-99EF9CC6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7A7554-85AA-415D-B148-A2F83039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A5896036-F051-AB4F-4E8D-17D3E7C24E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1714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5E6DA95-B8E8-4A85-8E6C-5009129701E6}"/>
              </a:ext>
            </a:extLst>
          </p:cNvPr>
          <p:cNvGrpSpPr/>
          <p:nvPr/>
        </p:nvGrpSpPr>
        <p:grpSpPr>
          <a:xfrm>
            <a:off x="148128" y="0"/>
            <a:ext cx="11916699" cy="6858000"/>
            <a:chOff x="137651" y="0"/>
            <a:chExt cx="11916698" cy="685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BE64D-26AA-4A5E-A29B-9660C5DDF3F4}"/>
                </a:ext>
              </a:extLst>
            </p:cNvPr>
            <p:cNvGrpSpPr/>
            <p:nvPr/>
          </p:nvGrpSpPr>
          <p:grpSpPr>
            <a:xfrm>
              <a:off x="599767" y="0"/>
              <a:ext cx="10992465" cy="6858000"/>
              <a:chOff x="599767" y="0"/>
              <a:chExt cx="10992465" cy="68580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005D6D2-502D-49C7-883B-787C8F464510}"/>
                  </a:ext>
                </a:extLst>
              </p:cNvPr>
              <p:cNvGrpSpPr/>
              <p:nvPr/>
            </p:nvGrpSpPr>
            <p:grpSpPr>
              <a:xfrm>
                <a:off x="8853948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021AFC18-744F-4EC9-8001-54535B87EA53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8947AC1-305C-4953-815C-B5986C4B5A46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06E98834-782B-4E4E-8F93-081B24BE1A46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ED97C70-D6D4-4C87-91C5-E08189CF735D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A6A554F-2267-4FB3-9734-9CB545FD0F96}"/>
                  </a:ext>
                </a:extLst>
              </p:cNvPr>
              <p:cNvGrpSpPr/>
              <p:nvPr/>
            </p:nvGrpSpPr>
            <p:grpSpPr>
              <a:xfrm>
                <a:off x="5191433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BC064A9-26F8-4ACD-B0D8-9FE80B4AEB08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BEADACC-59B4-4E52-BED4-62247C00D080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150F6E8-CE19-4E02-A5D8-AF4ACF4D1257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2EC0C70-32C5-49D2-9A02-3E45100E4E17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1BAD6D-58E8-4736-A736-67F77C9E8BA1}"/>
                  </a:ext>
                </a:extLst>
              </p:cNvPr>
              <p:cNvGrpSpPr/>
              <p:nvPr/>
            </p:nvGrpSpPr>
            <p:grpSpPr>
              <a:xfrm>
                <a:off x="1523999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32F6E0F-9545-4B9B-A95A-1701BCBDB2C8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FBCBCB9-50B1-40CD-AE5B-36E8911D62BC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A8DCD82-6D4D-4CE4-8DB6-52604538EF5C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5B34B75-E9AF-4017-B98C-820B987BD11C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46E2660-1CF6-4C77-8E14-58FB49E05FA9}"/>
                  </a:ext>
                </a:extLst>
              </p:cNvPr>
              <p:cNvCxnSpPr/>
              <p:nvPr/>
            </p:nvCxnSpPr>
            <p:spPr>
              <a:xfrm>
                <a:off x="599767" y="0"/>
                <a:ext cx="0" cy="6858000"/>
              </a:xfrm>
              <a:prstGeom prst="line">
                <a:avLst/>
              </a:prstGeom>
              <a:ln w="38100">
                <a:solidFill>
                  <a:srgbClr val="FFDD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65A3BE-372E-48E3-B19D-B34940D0BB46}"/>
                </a:ext>
              </a:extLst>
            </p:cNvPr>
            <p:cNvGrpSpPr/>
            <p:nvPr/>
          </p:nvGrpSpPr>
          <p:grpSpPr>
            <a:xfrm>
              <a:off x="137651" y="0"/>
              <a:ext cx="10992465" cy="6858000"/>
              <a:chOff x="599767" y="0"/>
              <a:chExt cx="10992465" cy="6858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A900991-7089-48CC-AB6A-5E567ECA5010}"/>
                  </a:ext>
                </a:extLst>
              </p:cNvPr>
              <p:cNvGrpSpPr/>
              <p:nvPr/>
            </p:nvGrpSpPr>
            <p:grpSpPr>
              <a:xfrm>
                <a:off x="8853948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F5CAB43-8572-4503-A863-C2AD1DB90282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1C87F8E-F62C-49C8-B85D-25B6D8A40535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EB765F6-97C4-442C-B502-7E6C4A8BEFD3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63886EE-FF70-4BAD-955D-A6E5F3E91D41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DB3ECAB-6B51-4EFE-9A5C-CE6E6C4D3CEA}"/>
                  </a:ext>
                </a:extLst>
              </p:cNvPr>
              <p:cNvGrpSpPr/>
              <p:nvPr/>
            </p:nvGrpSpPr>
            <p:grpSpPr>
              <a:xfrm>
                <a:off x="5191433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E545D2E-246D-4D55-8B3B-63C44E25B067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31696EA-D395-4B2D-8503-1130CDF10A3D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B09367D-F397-4DAB-B5A1-AB6FE67746C4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7C12DAD-FCA6-4E70-A040-E265A3620BB7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8E7532B-73DC-4559-A915-F9E0045CD244}"/>
                  </a:ext>
                </a:extLst>
              </p:cNvPr>
              <p:cNvGrpSpPr/>
              <p:nvPr/>
            </p:nvGrpSpPr>
            <p:grpSpPr>
              <a:xfrm>
                <a:off x="1523999" y="0"/>
                <a:ext cx="2738284" cy="6858000"/>
                <a:chOff x="8853948" y="0"/>
                <a:chExt cx="2738284" cy="6858000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B8D9970-19B5-457D-8822-CD16A800B1AE}"/>
                    </a:ext>
                  </a:extLst>
                </p:cNvPr>
                <p:cNvCxnSpPr/>
                <p:nvPr/>
              </p:nvCxnSpPr>
              <p:spPr>
                <a:xfrm>
                  <a:off x="115922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53F011C-7D5B-4F79-A78E-3DC84779AC89}"/>
                    </a:ext>
                  </a:extLst>
                </p:cNvPr>
                <p:cNvCxnSpPr/>
                <p:nvPr/>
              </p:nvCxnSpPr>
              <p:spPr>
                <a:xfrm>
                  <a:off x="106680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A8065E0-B504-476A-B55A-DB59820AD0AD}"/>
                    </a:ext>
                  </a:extLst>
                </p:cNvPr>
                <p:cNvCxnSpPr/>
                <p:nvPr/>
              </p:nvCxnSpPr>
              <p:spPr>
                <a:xfrm>
                  <a:off x="9763432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1315C46-4814-4BDA-AC7D-641F38DDBB47}"/>
                    </a:ext>
                  </a:extLst>
                </p:cNvPr>
                <p:cNvCxnSpPr/>
                <p:nvPr/>
              </p:nvCxnSpPr>
              <p:spPr>
                <a:xfrm>
                  <a:off x="8853948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4328E-074F-4B73-B2FD-97D1047B2A65}"/>
                  </a:ext>
                </a:extLst>
              </p:cNvPr>
              <p:cNvCxnSpPr/>
              <p:nvPr/>
            </p:nvCxnSpPr>
            <p:spPr>
              <a:xfrm>
                <a:off x="599767" y="0"/>
                <a:ext cx="0" cy="6858000"/>
              </a:xfrm>
              <a:prstGeom prst="line">
                <a:avLst/>
              </a:prstGeom>
              <a:ln w="38100">
                <a:solidFill>
                  <a:srgbClr val="FFDD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408DB3-C1AE-471E-A6D3-032A616CEB5D}"/>
                </a:ext>
              </a:extLst>
            </p:cNvPr>
            <p:cNvCxnSpPr/>
            <p:nvPr/>
          </p:nvCxnSpPr>
          <p:spPr>
            <a:xfrm>
              <a:off x="12054349" y="0"/>
              <a:ext cx="0" cy="6858000"/>
            </a:xfrm>
            <a:prstGeom prst="line">
              <a:avLst/>
            </a:prstGeom>
            <a:ln w="38100">
              <a:solidFill>
                <a:srgbClr val="FFDD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29CD4D-4A43-4A2D-AF84-4F06BB3CED83}"/>
              </a:ext>
            </a:extLst>
          </p:cNvPr>
          <p:cNvGrpSpPr/>
          <p:nvPr/>
        </p:nvGrpSpPr>
        <p:grpSpPr>
          <a:xfrm>
            <a:off x="-3" y="130646"/>
            <a:ext cx="12192004" cy="6502231"/>
            <a:chOff x="-4" y="130645"/>
            <a:chExt cx="12192004" cy="65022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321BAFF-0FC5-4887-B4FF-58A84EFEF5B5}"/>
                </a:ext>
              </a:extLst>
            </p:cNvPr>
            <p:cNvGrpSpPr/>
            <p:nvPr/>
          </p:nvGrpSpPr>
          <p:grpSpPr>
            <a:xfrm>
              <a:off x="-3" y="701749"/>
              <a:ext cx="12192003" cy="5459913"/>
              <a:chOff x="-3" y="701749"/>
              <a:chExt cx="12192003" cy="545991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2CFF24E-2D58-4D3E-9142-56E5A73C9811}"/>
                  </a:ext>
                </a:extLst>
              </p:cNvPr>
              <p:cNvGrpSpPr/>
              <p:nvPr/>
            </p:nvGrpSpPr>
            <p:grpSpPr>
              <a:xfrm>
                <a:off x="-1" y="701749"/>
                <a:ext cx="12192001" cy="891647"/>
                <a:chOff x="-1" y="701749"/>
                <a:chExt cx="12192001" cy="89164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D641F14-6E72-4B23-98CB-4AA184FF6C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701749"/>
                  <a:ext cx="12054349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C406079-1417-4BBE-8CD3-CA7102B91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93396"/>
                  <a:ext cx="12192001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4555790-1ED1-4576-9D17-975B024DDF70}"/>
                  </a:ext>
                </a:extLst>
              </p:cNvPr>
              <p:cNvGrpSpPr/>
              <p:nvPr/>
            </p:nvGrpSpPr>
            <p:grpSpPr>
              <a:xfrm>
                <a:off x="-2" y="2531942"/>
                <a:ext cx="12192002" cy="897058"/>
                <a:chOff x="-1" y="680105"/>
                <a:chExt cx="12192002" cy="897058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539E336-1BC8-4BB4-98F3-11593EFE9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80105"/>
                  <a:ext cx="12192001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95047F0-41BF-42DB-AB01-5694D4087A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77163"/>
                  <a:ext cx="12192002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DD9A622-3BB7-4B12-9E39-B861B2450354}"/>
                  </a:ext>
                </a:extLst>
              </p:cNvPr>
              <p:cNvGrpSpPr/>
              <p:nvPr/>
            </p:nvGrpSpPr>
            <p:grpSpPr>
              <a:xfrm>
                <a:off x="14747" y="4354919"/>
                <a:ext cx="12177253" cy="909685"/>
                <a:chOff x="-1" y="701749"/>
                <a:chExt cx="12177253" cy="909685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D9ADD89-D6FC-491D-BE31-23AF3D079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701749"/>
                  <a:ext cx="12177252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A237538-F73E-40A1-802A-15138E933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98807"/>
                  <a:ext cx="12177253" cy="12627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BA84F5F-D072-4524-95DE-531181D0BF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" y="6161662"/>
                <a:ext cx="12192003" cy="0"/>
              </a:xfrm>
              <a:prstGeom prst="line">
                <a:avLst/>
              </a:prstGeom>
              <a:ln w="38100">
                <a:solidFill>
                  <a:srgbClr val="FFDD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BED0414-E2C9-4344-9F68-4CD0C203306E}"/>
                </a:ext>
              </a:extLst>
            </p:cNvPr>
            <p:cNvGrpSpPr/>
            <p:nvPr/>
          </p:nvGrpSpPr>
          <p:grpSpPr>
            <a:xfrm>
              <a:off x="21299" y="1178374"/>
              <a:ext cx="12170701" cy="5454502"/>
              <a:chOff x="-3" y="701749"/>
              <a:chExt cx="12170701" cy="5454502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64CBC33-5299-436D-8A0D-394D99D516E6}"/>
                  </a:ext>
                </a:extLst>
              </p:cNvPr>
              <p:cNvGrpSpPr/>
              <p:nvPr/>
            </p:nvGrpSpPr>
            <p:grpSpPr>
              <a:xfrm>
                <a:off x="-1" y="701749"/>
                <a:ext cx="12170699" cy="875414"/>
                <a:chOff x="-1" y="701749"/>
                <a:chExt cx="12170699" cy="87541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C892D9-A598-45B3-A350-E752EEF89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701749"/>
                  <a:ext cx="12054349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72B1E10B-4565-47AC-9869-3D20A39CF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77163"/>
                  <a:ext cx="12170699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566A10A-766D-4028-9198-D79816E13930}"/>
                  </a:ext>
                </a:extLst>
              </p:cNvPr>
              <p:cNvGrpSpPr/>
              <p:nvPr/>
            </p:nvGrpSpPr>
            <p:grpSpPr>
              <a:xfrm>
                <a:off x="-2" y="2537353"/>
                <a:ext cx="12170700" cy="875414"/>
                <a:chOff x="-1" y="685516"/>
                <a:chExt cx="12170700" cy="87541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7F8D0F4-E09E-4066-903B-B1E2187899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85516"/>
                  <a:ext cx="12170699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9B2046A-93A0-4C0B-ACAC-56FC19F19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60930"/>
                  <a:ext cx="12170700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C678CC9-A93C-4DDE-A229-39E6BBBF9EDB}"/>
                  </a:ext>
                </a:extLst>
              </p:cNvPr>
              <p:cNvGrpSpPr/>
              <p:nvPr/>
            </p:nvGrpSpPr>
            <p:grpSpPr>
              <a:xfrm>
                <a:off x="14747" y="4344097"/>
                <a:ext cx="12155951" cy="898777"/>
                <a:chOff x="-1" y="690927"/>
                <a:chExt cx="12155951" cy="89877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FA18A1E9-20CC-4C89-A53D-622B6F0E0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0927"/>
                  <a:ext cx="12155950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9D1AC43-E1CB-40BE-9903-A10C4CCB3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1589704"/>
                  <a:ext cx="12155951" cy="0"/>
                </a:xfrm>
                <a:prstGeom prst="line">
                  <a:avLst/>
                </a:prstGeom>
                <a:ln w="38100">
                  <a:solidFill>
                    <a:srgbClr val="FFDD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9D8B61F-E6D4-476F-A64C-91EAFE551B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" y="6156251"/>
                <a:ext cx="12170701" cy="0"/>
              </a:xfrm>
              <a:prstGeom prst="line">
                <a:avLst/>
              </a:prstGeom>
              <a:ln w="38100">
                <a:solidFill>
                  <a:srgbClr val="FFDD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C981F4-F349-4E10-8AF1-D6CBF76DF07F}"/>
                </a:ext>
              </a:extLst>
            </p:cNvPr>
            <p:cNvCxnSpPr>
              <a:cxnSpLocks/>
            </p:cNvCxnSpPr>
            <p:nvPr/>
          </p:nvCxnSpPr>
          <p:spPr>
            <a:xfrm>
              <a:off x="-4" y="130645"/>
              <a:ext cx="12054349" cy="0"/>
            </a:xfrm>
            <a:prstGeom prst="line">
              <a:avLst/>
            </a:prstGeom>
            <a:ln w="38100">
              <a:solidFill>
                <a:srgbClr val="FFDD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DF4143-32F7-4AE7-ACC1-D19CF1504C2B}"/>
              </a:ext>
            </a:extLst>
          </p:cNvPr>
          <p:cNvSpPr/>
          <p:nvPr/>
        </p:nvSpPr>
        <p:spPr>
          <a:xfrm>
            <a:off x="2754833" y="4695673"/>
            <a:ext cx="10162443" cy="2751785"/>
          </a:xfrm>
          <a:custGeom>
            <a:avLst/>
            <a:gdLst>
              <a:gd name="connsiteX0" fmla="*/ 520630 w 10162443"/>
              <a:gd name="connsiteY0" fmla="*/ 2128210 h 2751785"/>
              <a:gd name="connsiteX1" fmla="*/ 1175722 w 10162443"/>
              <a:gd name="connsiteY1" fmla="*/ 1882550 h 2751785"/>
              <a:gd name="connsiteX2" fmla="*/ 2090122 w 10162443"/>
              <a:gd name="connsiteY2" fmla="*/ 2032675 h 2751785"/>
              <a:gd name="connsiteX3" fmla="*/ 3059113 w 10162443"/>
              <a:gd name="connsiteY3" fmla="*/ 1787016 h 2751785"/>
              <a:gd name="connsiteX4" fmla="*/ 4355651 w 10162443"/>
              <a:gd name="connsiteY4" fmla="*/ 1937141 h 2751785"/>
              <a:gd name="connsiteX5" fmla="*/ 5270051 w 10162443"/>
              <a:gd name="connsiteY5" fmla="*/ 1636890 h 2751785"/>
              <a:gd name="connsiteX6" fmla="*/ 6716713 w 10162443"/>
              <a:gd name="connsiteY6" fmla="*/ 1459469 h 2751785"/>
              <a:gd name="connsiteX7" fmla="*/ 7972307 w 10162443"/>
              <a:gd name="connsiteY7" fmla="*/ 722490 h 2751785"/>
              <a:gd name="connsiteX8" fmla="*/ 8900355 w 10162443"/>
              <a:gd name="connsiteY8" fmla="*/ 613308 h 2751785"/>
              <a:gd name="connsiteX9" fmla="*/ 9500857 w 10162443"/>
              <a:gd name="connsiteY9" fmla="*/ 53750 h 2751785"/>
              <a:gd name="connsiteX10" fmla="*/ 10101358 w 10162443"/>
              <a:gd name="connsiteY10" fmla="*/ 2114562 h 2751785"/>
              <a:gd name="connsiteX11" fmla="*/ 7917716 w 10162443"/>
              <a:gd name="connsiteY11" fmla="*/ 2728711 h 2751785"/>
              <a:gd name="connsiteX12" fmla="*/ 588868 w 10162443"/>
              <a:gd name="connsiteY12" fmla="*/ 2578586 h 2751785"/>
              <a:gd name="connsiteX13" fmla="*/ 520630 w 10162443"/>
              <a:gd name="connsiteY13" fmla="*/ 2128210 h 275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62443" h="2751785">
                <a:moveTo>
                  <a:pt x="520630" y="2128210"/>
                </a:moveTo>
                <a:cubicBezTo>
                  <a:pt x="618439" y="2012204"/>
                  <a:pt x="914140" y="1898472"/>
                  <a:pt x="1175722" y="1882550"/>
                </a:cubicBezTo>
                <a:cubicBezTo>
                  <a:pt x="1437304" y="1866628"/>
                  <a:pt x="1776224" y="2048597"/>
                  <a:pt x="2090122" y="2032675"/>
                </a:cubicBezTo>
                <a:cubicBezTo>
                  <a:pt x="2404021" y="2016753"/>
                  <a:pt x="2681525" y="1802938"/>
                  <a:pt x="3059113" y="1787016"/>
                </a:cubicBezTo>
                <a:cubicBezTo>
                  <a:pt x="3436701" y="1771094"/>
                  <a:pt x="3987161" y="1962162"/>
                  <a:pt x="4355651" y="1937141"/>
                </a:cubicBezTo>
                <a:cubicBezTo>
                  <a:pt x="4724141" y="1912120"/>
                  <a:pt x="4876541" y="1716502"/>
                  <a:pt x="5270051" y="1636890"/>
                </a:cubicBezTo>
                <a:cubicBezTo>
                  <a:pt x="5663561" y="1557278"/>
                  <a:pt x="6266337" y="1611869"/>
                  <a:pt x="6716713" y="1459469"/>
                </a:cubicBezTo>
                <a:cubicBezTo>
                  <a:pt x="7167089" y="1307069"/>
                  <a:pt x="7608367" y="863517"/>
                  <a:pt x="7972307" y="722490"/>
                </a:cubicBezTo>
                <a:cubicBezTo>
                  <a:pt x="8336247" y="581463"/>
                  <a:pt x="8645597" y="724765"/>
                  <a:pt x="8900355" y="613308"/>
                </a:cubicBezTo>
                <a:cubicBezTo>
                  <a:pt x="9155113" y="501851"/>
                  <a:pt x="9300690" y="-196459"/>
                  <a:pt x="9500857" y="53750"/>
                </a:cubicBezTo>
                <a:cubicBezTo>
                  <a:pt x="9701024" y="303959"/>
                  <a:pt x="10365215" y="1668735"/>
                  <a:pt x="10101358" y="2114562"/>
                </a:cubicBezTo>
                <a:cubicBezTo>
                  <a:pt x="9837501" y="2560389"/>
                  <a:pt x="9503131" y="2651374"/>
                  <a:pt x="7917716" y="2728711"/>
                </a:cubicBezTo>
                <a:cubicBezTo>
                  <a:pt x="6332301" y="2806048"/>
                  <a:pt x="1819441" y="2671846"/>
                  <a:pt x="588868" y="2578586"/>
                </a:cubicBezTo>
                <a:cubicBezTo>
                  <a:pt x="-641705" y="2485326"/>
                  <a:pt x="422821" y="2244216"/>
                  <a:pt x="520630" y="2128210"/>
                </a:cubicBezTo>
                <a:close/>
              </a:path>
            </a:pathLst>
          </a:custGeom>
          <a:solidFill>
            <a:srgbClr val="9ADCFF"/>
          </a:solidFill>
          <a:ln>
            <a:solidFill>
              <a:srgbClr val="9A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1E2E97-E964-45C4-A397-16949F2C1D62}"/>
              </a:ext>
            </a:extLst>
          </p:cNvPr>
          <p:cNvSpPr/>
          <p:nvPr/>
        </p:nvSpPr>
        <p:spPr>
          <a:xfrm>
            <a:off x="-422722" y="-240984"/>
            <a:ext cx="2779315" cy="2790087"/>
          </a:xfrm>
          <a:custGeom>
            <a:avLst/>
            <a:gdLst>
              <a:gd name="connsiteX0" fmla="*/ 2469886 w 2766063"/>
              <a:gd name="connsiteY0" fmla="*/ 164366 h 2768059"/>
              <a:gd name="connsiteX1" fmla="*/ 2729194 w 2766063"/>
              <a:gd name="connsiteY1" fmla="*/ 1037823 h 2768059"/>
              <a:gd name="connsiteX2" fmla="*/ 1541838 w 2766063"/>
              <a:gd name="connsiteY2" fmla="*/ 1583733 h 2768059"/>
              <a:gd name="connsiteX3" fmla="*/ 1200644 w 2766063"/>
              <a:gd name="connsiteY3" fmla="*/ 2470838 h 2768059"/>
              <a:gd name="connsiteX4" fmla="*/ 313540 w 2766063"/>
              <a:gd name="connsiteY4" fmla="*/ 2593667 h 2768059"/>
              <a:gd name="connsiteX5" fmla="*/ 163415 w 2766063"/>
              <a:gd name="connsiteY5" fmla="*/ 191661 h 2768059"/>
              <a:gd name="connsiteX6" fmla="*/ 2524477 w 2766063"/>
              <a:gd name="connsiteY6" fmla="*/ 150718 h 2768059"/>
              <a:gd name="connsiteX7" fmla="*/ 2469886 w 2766063"/>
              <a:gd name="connsiteY7" fmla="*/ 164366 h 2768059"/>
              <a:gd name="connsiteX0" fmla="*/ 2469886 w 2779315"/>
              <a:gd name="connsiteY0" fmla="*/ 186394 h 2790087"/>
              <a:gd name="connsiteX1" fmla="*/ 2729194 w 2779315"/>
              <a:gd name="connsiteY1" fmla="*/ 1059851 h 2790087"/>
              <a:gd name="connsiteX2" fmla="*/ 1541838 w 2779315"/>
              <a:gd name="connsiteY2" fmla="*/ 1605761 h 2790087"/>
              <a:gd name="connsiteX3" fmla="*/ 1200644 w 2779315"/>
              <a:gd name="connsiteY3" fmla="*/ 2492866 h 2790087"/>
              <a:gd name="connsiteX4" fmla="*/ 313540 w 2779315"/>
              <a:gd name="connsiteY4" fmla="*/ 2615695 h 2790087"/>
              <a:gd name="connsiteX5" fmla="*/ 163415 w 2779315"/>
              <a:gd name="connsiteY5" fmla="*/ 213689 h 2790087"/>
              <a:gd name="connsiteX6" fmla="*/ 1664668 w 2779315"/>
              <a:gd name="connsiteY6" fmla="*/ 104507 h 2790087"/>
              <a:gd name="connsiteX7" fmla="*/ 2469886 w 2779315"/>
              <a:gd name="connsiteY7" fmla="*/ 186394 h 27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9315" h="2790087">
                <a:moveTo>
                  <a:pt x="2469886" y="186394"/>
                </a:moveTo>
                <a:cubicBezTo>
                  <a:pt x="2647307" y="345618"/>
                  <a:pt x="2883869" y="823290"/>
                  <a:pt x="2729194" y="1059851"/>
                </a:cubicBezTo>
                <a:cubicBezTo>
                  <a:pt x="2574519" y="1296412"/>
                  <a:pt x="1796596" y="1366925"/>
                  <a:pt x="1541838" y="1605761"/>
                </a:cubicBezTo>
                <a:cubicBezTo>
                  <a:pt x="1287080" y="1844597"/>
                  <a:pt x="1405360" y="2324544"/>
                  <a:pt x="1200644" y="2492866"/>
                </a:cubicBezTo>
                <a:cubicBezTo>
                  <a:pt x="995928" y="2661188"/>
                  <a:pt x="486411" y="2995558"/>
                  <a:pt x="313540" y="2615695"/>
                </a:cubicBezTo>
                <a:cubicBezTo>
                  <a:pt x="140669" y="2235832"/>
                  <a:pt x="-205075" y="620847"/>
                  <a:pt x="163415" y="213689"/>
                </a:cubicBezTo>
                <a:cubicBezTo>
                  <a:pt x="531904" y="-193469"/>
                  <a:pt x="1284805" y="106781"/>
                  <a:pt x="1664668" y="104507"/>
                </a:cubicBezTo>
                <a:cubicBezTo>
                  <a:pt x="2044531" y="102232"/>
                  <a:pt x="2292465" y="27170"/>
                  <a:pt x="2469886" y="186394"/>
                </a:cubicBezTo>
                <a:close/>
              </a:path>
            </a:pathLst>
          </a:custGeom>
          <a:solidFill>
            <a:srgbClr val="9ADCFF"/>
          </a:solidFill>
          <a:ln>
            <a:solidFill>
              <a:srgbClr val="9A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38E72-7DB2-03DF-B6B9-E439EF1E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37" y="78356"/>
            <a:ext cx="9876376" cy="3005588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5070416C-0FF0-3BD3-FEB6-C6692FAE2D6D}"/>
              </a:ext>
            </a:extLst>
          </p:cNvPr>
          <p:cNvSpPr/>
          <p:nvPr/>
        </p:nvSpPr>
        <p:spPr>
          <a:xfrm>
            <a:off x="3190875" y="3525665"/>
            <a:ext cx="5853659" cy="2617959"/>
          </a:xfrm>
          <a:prstGeom prst="wedgeRoundRectCallout">
            <a:avLst>
              <a:gd name="adj1" fmla="val 67877"/>
              <a:gd name="adj2" fmla="val -114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48" name="5">
            <a:extLst>
              <a:ext uri="{FF2B5EF4-FFF2-40B4-BE49-F238E27FC236}">
                <a16:creationId xmlns:a16="http://schemas.microsoft.com/office/drawing/2014/main" id="{7716657F-B637-D497-09C4-8FA3A53DE8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525765" y="3284578"/>
            <a:ext cx="1647060" cy="3573422"/>
          </a:xfrm>
          <a:prstGeom prst="ellipse">
            <a:avLst/>
          </a:prstGeom>
          <a:ln>
            <a:noFill/>
          </a:ln>
          <a:effectLst>
            <a:glow>
              <a:srgbClr val="4F81BD"/>
            </a:glow>
          </a:effectLst>
        </p:spPr>
      </p:pic>
    </p:spTree>
    <p:extLst>
      <p:ext uri="{BB962C8B-B14F-4D97-AF65-F5344CB8AC3E}">
        <p14:creationId xmlns:p14="http://schemas.microsoft.com/office/powerpoint/2010/main" val="38221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257C954-DFAD-4312-A3F3-6FA4E4128B60}"/>
              </a:ext>
            </a:extLst>
          </p:cNvPr>
          <p:cNvGrpSpPr/>
          <p:nvPr/>
        </p:nvGrpSpPr>
        <p:grpSpPr>
          <a:xfrm>
            <a:off x="-3" y="0"/>
            <a:ext cx="12192004" cy="6858000"/>
            <a:chOff x="-4" y="0"/>
            <a:chExt cx="12192004" cy="68580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5E6DA95-B8E8-4A85-8E6C-5009129701E6}"/>
                </a:ext>
              </a:extLst>
            </p:cNvPr>
            <p:cNvGrpSpPr/>
            <p:nvPr/>
          </p:nvGrpSpPr>
          <p:grpSpPr>
            <a:xfrm>
              <a:off x="148128" y="0"/>
              <a:ext cx="11916698" cy="6858000"/>
              <a:chOff x="137651" y="0"/>
              <a:chExt cx="11916698" cy="6858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0BE64D-26AA-4A5E-A29B-9660C5DDF3F4}"/>
                  </a:ext>
                </a:extLst>
              </p:cNvPr>
              <p:cNvGrpSpPr/>
              <p:nvPr/>
            </p:nvGrpSpPr>
            <p:grpSpPr>
              <a:xfrm>
                <a:off x="599767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005D6D2-502D-49C7-883B-787C8F4645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21AFC18-744F-4EC9-8001-54535B87EA53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8947AC1-305C-4953-815C-B5986C4B5A46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06E98834-782B-4E4E-8F93-081B24BE1A46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ED97C70-D6D4-4C87-91C5-E08189CF735D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A554F-2267-4FB3-9734-9CB545FD0F96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BC064A9-26F8-4ACD-B0D8-9FE80B4AEB0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BEADACC-59B4-4E52-BED4-62247C00D080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E150F6E8-CE19-4E02-A5D8-AF4ACF4D1257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2EC0C70-32C5-49D2-9A02-3E45100E4E1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D1BAD6D-58E8-4736-A736-67F77C9E8BA1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32F6E0F-9545-4B9B-A95A-1701BCBDB2C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FBCBCB9-50B1-40CD-AE5B-36E8911D62BC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8A8DCD82-6D4D-4CE4-8DB6-52604538EF5C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5B34B75-E9AF-4017-B98C-820B987BD11C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46E2660-1CF6-4C77-8E14-58FB49E05FA9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65A3BE-372E-48E3-B19D-B34940D0BB46}"/>
                  </a:ext>
                </a:extLst>
              </p:cNvPr>
              <p:cNvGrpSpPr/>
              <p:nvPr/>
            </p:nvGrpSpPr>
            <p:grpSpPr>
              <a:xfrm>
                <a:off x="137651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A900991-7089-48CC-AB6A-5E567ECA50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F5CAB43-8572-4503-A863-C2AD1DB90282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C87F8E-F62C-49C8-B85D-25B6D8A40535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EB765F6-97C4-442C-B502-7E6C4A8BEFD3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63886EE-FF70-4BAD-955D-A6E5F3E91D41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DB3ECAB-6B51-4EFE-9A5C-CE6E6C4D3CEA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E545D2E-246D-4D55-8B3B-63C44E25B067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1696EA-D395-4B2D-8503-1130CDF10A3D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B09367D-F397-4DAB-B5A1-AB6FE67746C4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7C12DAD-FCA6-4E70-A040-E265A3620BB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8E7532B-73DC-4559-A915-F9E0045CD244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B8D9970-19B5-457D-8822-CD16A800B1AE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53F011C-7D5B-4F79-A78E-3DC84779AC89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A8065E0-B504-476A-B55A-DB59820AD0AD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A1315C46-4814-4BDA-AC7D-641F38DDBB4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E4328E-074F-4B73-B2FD-97D1047B2A65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08DB3-C1AE-471E-A6D3-032A616CEB5D}"/>
                  </a:ext>
                </a:extLst>
              </p:cNvPr>
              <p:cNvCxnSpPr/>
              <p:nvPr/>
            </p:nvCxnSpPr>
            <p:spPr>
              <a:xfrm>
                <a:off x="12054349" y="0"/>
                <a:ext cx="0" cy="685800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229CD4D-4A43-4A2D-AF84-4F06BB3CED83}"/>
                </a:ext>
              </a:extLst>
            </p:cNvPr>
            <p:cNvGrpSpPr/>
            <p:nvPr/>
          </p:nvGrpSpPr>
          <p:grpSpPr>
            <a:xfrm>
              <a:off x="-4" y="172210"/>
              <a:ext cx="12192004" cy="6460666"/>
              <a:chOff x="-4" y="172210"/>
              <a:chExt cx="12192004" cy="64606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321BAFF-0FC5-4887-B4FF-58A84EFEF5B5}"/>
                  </a:ext>
                </a:extLst>
              </p:cNvPr>
              <p:cNvGrpSpPr/>
              <p:nvPr/>
            </p:nvGrpSpPr>
            <p:grpSpPr>
              <a:xfrm>
                <a:off x="-3" y="674039"/>
                <a:ext cx="12192003" cy="5487623"/>
                <a:chOff x="-3" y="674039"/>
                <a:chExt cx="12192003" cy="548762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2CFF24E-2D58-4D3E-9142-56E5A73C9811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92001" cy="919357"/>
                  <a:chOff x="-1" y="674039"/>
                  <a:chExt cx="12192001" cy="91935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D641F14-6E72-4B23-98CB-4AA184FF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920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406079-1417-4BBE-8CD3-CA7102B91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3396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4555790-1ED1-4576-9D17-975B024DDF70}"/>
                    </a:ext>
                  </a:extLst>
                </p:cNvPr>
                <p:cNvGrpSpPr/>
                <p:nvPr/>
              </p:nvGrpSpPr>
              <p:grpSpPr>
                <a:xfrm>
                  <a:off x="-2" y="2531942"/>
                  <a:ext cx="12192002" cy="897058"/>
                  <a:chOff x="-1" y="680105"/>
                  <a:chExt cx="12192002" cy="897058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39E336-1BC8-4BB4-98F3-11593EFE9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0105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995047F0-41BF-42DB-AB01-5694D4087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9200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D9A622-3BB7-4B12-9E39-B861B2450354}"/>
                    </a:ext>
                  </a:extLst>
                </p:cNvPr>
                <p:cNvGrpSpPr/>
                <p:nvPr/>
              </p:nvGrpSpPr>
              <p:grpSpPr>
                <a:xfrm>
                  <a:off x="14747" y="4354919"/>
                  <a:ext cx="12177253" cy="909685"/>
                  <a:chOff x="-1" y="701749"/>
                  <a:chExt cx="12177253" cy="90968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9ADD89-D6FC-491D-BE31-23AF3D079A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701749"/>
                    <a:ext cx="1217725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A237538-F73E-40A1-802A-15138E933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8807"/>
                    <a:ext cx="12177253" cy="12627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BA84F5F-D072-4524-95DE-531181D0B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61662"/>
                  <a:ext cx="12192003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BED0414-E2C9-4344-9F68-4CD0C203306E}"/>
                  </a:ext>
                </a:extLst>
              </p:cNvPr>
              <p:cNvGrpSpPr/>
              <p:nvPr/>
            </p:nvGrpSpPr>
            <p:grpSpPr>
              <a:xfrm>
                <a:off x="21299" y="1150664"/>
                <a:ext cx="12170701" cy="5482212"/>
                <a:chOff x="-3" y="674039"/>
                <a:chExt cx="12170701" cy="548221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64CBC33-5299-436D-8A0D-394D99D516E6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70699" cy="903124"/>
                  <a:chOff x="-1" y="674039"/>
                  <a:chExt cx="12170699" cy="90312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DC892D9-A598-45B3-A350-E752EEF89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70698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B1E10B-4565-47AC-9869-3D20A39CFE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66A10A-766D-4028-9198-D79816E13930}"/>
                    </a:ext>
                  </a:extLst>
                </p:cNvPr>
                <p:cNvGrpSpPr/>
                <p:nvPr/>
              </p:nvGrpSpPr>
              <p:grpSpPr>
                <a:xfrm>
                  <a:off x="-2" y="2537353"/>
                  <a:ext cx="12170700" cy="875414"/>
                  <a:chOff x="-1" y="685516"/>
                  <a:chExt cx="12170700" cy="875414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F8D0F4-E09E-4066-903B-B1E218789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5516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9B2046A-93A0-4C0B-ACAC-56FC19F19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60930"/>
                    <a:ext cx="121707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C678CC9-A93C-4DDE-A229-39E6BBBF9EDB}"/>
                    </a:ext>
                  </a:extLst>
                </p:cNvPr>
                <p:cNvGrpSpPr/>
                <p:nvPr/>
              </p:nvGrpSpPr>
              <p:grpSpPr>
                <a:xfrm>
                  <a:off x="14747" y="4344097"/>
                  <a:ext cx="12155951" cy="898777"/>
                  <a:chOff x="-1" y="690927"/>
                  <a:chExt cx="12155951" cy="89877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18A1E9-20CC-4C89-A53D-622B6F0E0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90927"/>
                    <a:ext cx="1215595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9D1AC43-E1CB-40BE-9903-A10C4CCB3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89704"/>
                    <a:ext cx="1215595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9D8B61F-E6D4-476F-A64C-91EAFE55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56251"/>
                  <a:ext cx="12170701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C981F4-F349-4E10-8AF1-D6CBF76DF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" y="172210"/>
                <a:ext cx="12192004" cy="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âu Đố Đuổi Hình Bắt Chữ Đoán Tên Nhân Vật Truyện Cổ Tích Việt Nam | Nhanh  Trí - YouTube">
            <a:extLst>
              <a:ext uri="{FF2B5EF4-FFF2-40B4-BE49-F238E27FC236}">
                <a16:creationId xmlns:a16="http://schemas.microsoft.com/office/drawing/2014/main" id="{1BF43442-02C4-46A3-B562-421D61AF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8827"/>
            <a:ext cx="8896350" cy="50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4929E2-04D5-3A02-180A-C201EFC3BAA3}"/>
              </a:ext>
            </a:extLst>
          </p:cNvPr>
          <p:cNvSpPr/>
          <p:nvPr/>
        </p:nvSpPr>
        <p:spPr>
          <a:xfrm>
            <a:off x="3615106" y="5670067"/>
            <a:ext cx="5700343" cy="816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Sọ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dừa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257C954-DFAD-4312-A3F3-6FA4E4128B60}"/>
              </a:ext>
            </a:extLst>
          </p:cNvPr>
          <p:cNvGrpSpPr/>
          <p:nvPr/>
        </p:nvGrpSpPr>
        <p:grpSpPr>
          <a:xfrm>
            <a:off x="-3" y="0"/>
            <a:ext cx="12192004" cy="6858000"/>
            <a:chOff x="-4" y="0"/>
            <a:chExt cx="12192004" cy="68580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5E6DA95-B8E8-4A85-8E6C-5009129701E6}"/>
                </a:ext>
              </a:extLst>
            </p:cNvPr>
            <p:cNvGrpSpPr/>
            <p:nvPr/>
          </p:nvGrpSpPr>
          <p:grpSpPr>
            <a:xfrm>
              <a:off x="148128" y="0"/>
              <a:ext cx="11916698" cy="6858000"/>
              <a:chOff x="137651" y="0"/>
              <a:chExt cx="11916698" cy="6858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0BE64D-26AA-4A5E-A29B-9660C5DDF3F4}"/>
                  </a:ext>
                </a:extLst>
              </p:cNvPr>
              <p:cNvGrpSpPr/>
              <p:nvPr/>
            </p:nvGrpSpPr>
            <p:grpSpPr>
              <a:xfrm>
                <a:off x="599767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005D6D2-502D-49C7-883B-787C8F4645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21AFC18-744F-4EC9-8001-54535B87EA53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8947AC1-305C-4953-815C-B5986C4B5A46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06E98834-782B-4E4E-8F93-081B24BE1A46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ED97C70-D6D4-4C87-91C5-E08189CF735D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A554F-2267-4FB3-9734-9CB545FD0F96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BC064A9-26F8-4ACD-B0D8-9FE80B4AEB0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BEADACC-59B4-4E52-BED4-62247C00D080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E150F6E8-CE19-4E02-A5D8-AF4ACF4D1257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2EC0C70-32C5-49D2-9A02-3E45100E4E1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D1BAD6D-58E8-4736-A736-67F77C9E8BA1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32F6E0F-9545-4B9B-A95A-1701BCBDB2C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FBCBCB9-50B1-40CD-AE5B-36E8911D62BC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8A8DCD82-6D4D-4CE4-8DB6-52604538EF5C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5B34B75-E9AF-4017-B98C-820B987BD11C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46E2660-1CF6-4C77-8E14-58FB49E05FA9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65A3BE-372E-48E3-B19D-B34940D0BB46}"/>
                  </a:ext>
                </a:extLst>
              </p:cNvPr>
              <p:cNvGrpSpPr/>
              <p:nvPr/>
            </p:nvGrpSpPr>
            <p:grpSpPr>
              <a:xfrm>
                <a:off x="137651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A900991-7089-48CC-AB6A-5E567ECA50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F5CAB43-8572-4503-A863-C2AD1DB90282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C87F8E-F62C-49C8-B85D-25B6D8A40535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EB765F6-97C4-442C-B502-7E6C4A8BEFD3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63886EE-FF70-4BAD-955D-A6E5F3E91D41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DB3ECAB-6B51-4EFE-9A5C-CE6E6C4D3CEA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E545D2E-246D-4D55-8B3B-63C44E25B067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1696EA-D395-4B2D-8503-1130CDF10A3D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B09367D-F397-4DAB-B5A1-AB6FE67746C4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7C12DAD-FCA6-4E70-A040-E265A3620BB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8E7532B-73DC-4559-A915-F9E0045CD244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B8D9970-19B5-457D-8822-CD16A800B1AE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53F011C-7D5B-4F79-A78E-3DC84779AC89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A8065E0-B504-476A-B55A-DB59820AD0AD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A1315C46-4814-4BDA-AC7D-641F38DDBB4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E4328E-074F-4B73-B2FD-97D1047B2A65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08DB3-C1AE-471E-A6D3-032A616CEB5D}"/>
                  </a:ext>
                </a:extLst>
              </p:cNvPr>
              <p:cNvCxnSpPr/>
              <p:nvPr/>
            </p:nvCxnSpPr>
            <p:spPr>
              <a:xfrm>
                <a:off x="12054349" y="0"/>
                <a:ext cx="0" cy="685800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229CD4D-4A43-4A2D-AF84-4F06BB3CED83}"/>
                </a:ext>
              </a:extLst>
            </p:cNvPr>
            <p:cNvGrpSpPr/>
            <p:nvPr/>
          </p:nvGrpSpPr>
          <p:grpSpPr>
            <a:xfrm>
              <a:off x="-4" y="172210"/>
              <a:ext cx="12192004" cy="6460666"/>
              <a:chOff x="-4" y="172210"/>
              <a:chExt cx="12192004" cy="64606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321BAFF-0FC5-4887-B4FF-58A84EFEF5B5}"/>
                  </a:ext>
                </a:extLst>
              </p:cNvPr>
              <p:cNvGrpSpPr/>
              <p:nvPr/>
            </p:nvGrpSpPr>
            <p:grpSpPr>
              <a:xfrm>
                <a:off x="-3" y="674039"/>
                <a:ext cx="12192003" cy="5487623"/>
                <a:chOff x="-3" y="674039"/>
                <a:chExt cx="12192003" cy="548762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2CFF24E-2D58-4D3E-9142-56E5A73C9811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92001" cy="919357"/>
                  <a:chOff x="-1" y="674039"/>
                  <a:chExt cx="12192001" cy="91935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D641F14-6E72-4B23-98CB-4AA184FF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920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406079-1417-4BBE-8CD3-CA7102B91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3396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4555790-1ED1-4576-9D17-975B024DDF70}"/>
                    </a:ext>
                  </a:extLst>
                </p:cNvPr>
                <p:cNvGrpSpPr/>
                <p:nvPr/>
              </p:nvGrpSpPr>
              <p:grpSpPr>
                <a:xfrm>
                  <a:off x="-2" y="2531942"/>
                  <a:ext cx="12192002" cy="897058"/>
                  <a:chOff x="-1" y="680105"/>
                  <a:chExt cx="12192002" cy="897058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39E336-1BC8-4BB4-98F3-11593EFE9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0105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995047F0-41BF-42DB-AB01-5694D4087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9200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D9A622-3BB7-4B12-9E39-B861B2450354}"/>
                    </a:ext>
                  </a:extLst>
                </p:cNvPr>
                <p:cNvGrpSpPr/>
                <p:nvPr/>
              </p:nvGrpSpPr>
              <p:grpSpPr>
                <a:xfrm>
                  <a:off x="14747" y="4354919"/>
                  <a:ext cx="12177253" cy="909685"/>
                  <a:chOff x="-1" y="701749"/>
                  <a:chExt cx="12177253" cy="90968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9ADD89-D6FC-491D-BE31-23AF3D079A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701749"/>
                    <a:ext cx="1217725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A237538-F73E-40A1-802A-15138E933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8807"/>
                    <a:ext cx="12177253" cy="12627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BA84F5F-D072-4524-95DE-531181D0B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61662"/>
                  <a:ext cx="12192003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BED0414-E2C9-4344-9F68-4CD0C203306E}"/>
                  </a:ext>
                </a:extLst>
              </p:cNvPr>
              <p:cNvGrpSpPr/>
              <p:nvPr/>
            </p:nvGrpSpPr>
            <p:grpSpPr>
              <a:xfrm>
                <a:off x="21299" y="1150664"/>
                <a:ext cx="12170701" cy="5482212"/>
                <a:chOff x="-3" y="674039"/>
                <a:chExt cx="12170701" cy="548221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64CBC33-5299-436D-8A0D-394D99D516E6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70699" cy="903124"/>
                  <a:chOff x="-1" y="674039"/>
                  <a:chExt cx="12170699" cy="90312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DC892D9-A598-45B3-A350-E752EEF89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70698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B1E10B-4565-47AC-9869-3D20A39CFE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66A10A-766D-4028-9198-D79816E13930}"/>
                    </a:ext>
                  </a:extLst>
                </p:cNvPr>
                <p:cNvGrpSpPr/>
                <p:nvPr/>
              </p:nvGrpSpPr>
              <p:grpSpPr>
                <a:xfrm>
                  <a:off x="-2" y="2537353"/>
                  <a:ext cx="12170700" cy="875414"/>
                  <a:chOff x="-1" y="685516"/>
                  <a:chExt cx="12170700" cy="875414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F8D0F4-E09E-4066-903B-B1E218789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5516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9B2046A-93A0-4C0B-ACAC-56FC19F19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60930"/>
                    <a:ext cx="121707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C678CC9-A93C-4DDE-A229-39E6BBBF9EDB}"/>
                    </a:ext>
                  </a:extLst>
                </p:cNvPr>
                <p:cNvGrpSpPr/>
                <p:nvPr/>
              </p:nvGrpSpPr>
              <p:grpSpPr>
                <a:xfrm>
                  <a:off x="14747" y="4344097"/>
                  <a:ext cx="12155951" cy="898777"/>
                  <a:chOff x="-1" y="690927"/>
                  <a:chExt cx="12155951" cy="89877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18A1E9-20CC-4C89-A53D-622B6F0E0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90927"/>
                    <a:ext cx="1215595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9D1AC43-E1CB-40BE-9903-A10C4CCB3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89704"/>
                    <a:ext cx="1215595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9D8B61F-E6D4-476F-A64C-91EAFE55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56251"/>
                  <a:ext cx="12170701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C981F4-F349-4E10-8AF1-D6CBF76DF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" y="172210"/>
                <a:ext cx="12192004" cy="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4929E2-04D5-3A02-180A-C201EFC3BAA3}"/>
              </a:ext>
            </a:extLst>
          </p:cNvPr>
          <p:cNvSpPr/>
          <p:nvPr/>
        </p:nvSpPr>
        <p:spPr>
          <a:xfrm>
            <a:off x="504826" y="5689117"/>
            <a:ext cx="11191874" cy="816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lùn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THỬ THÁCH : Đoán Tên Các TRUYỆN CỔ TÍCH - Câu Đố Vui | Nhanh Trí - YouTube">
            <a:extLst>
              <a:ext uri="{FF2B5EF4-FFF2-40B4-BE49-F238E27FC236}">
                <a16:creationId xmlns:a16="http://schemas.microsoft.com/office/drawing/2014/main" id="{5F1102C6-3529-A171-B8B2-01C00E4B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95844"/>
            <a:ext cx="8956677" cy="50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257C954-DFAD-4312-A3F3-6FA4E4128B60}"/>
              </a:ext>
            </a:extLst>
          </p:cNvPr>
          <p:cNvGrpSpPr/>
          <p:nvPr/>
        </p:nvGrpSpPr>
        <p:grpSpPr>
          <a:xfrm>
            <a:off x="-3" y="0"/>
            <a:ext cx="12192004" cy="6858000"/>
            <a:chOff x="-4" y="0"/>
            <a:chExt cx="12192004" cy="68580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5E6DA95-B8E8-4A85-8E6C-5009129701E6}"/>
                </a:ext>
              </a:extLst>
            </p:cNvPr>
            <p:cNvGrpSpPr/>
            <p:nvPr/>
          </p:nvGrpSpPr>
          <p:grpSpPr>
            <a:xfrm>
              <a:off x="148128" y="0"/>
              <a:ext cx="11916698" cy="6858000"/>
              <a:chOff x="137651" y="0"/>
              <a:chExt cx="11916698" cy="6858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0BE64D-26AA-4A5E-A29B-9660C5DDF3F4}"/>
                  </a:ext>
                </a:extLst>
              </p:cNvPr>
              <p:cNvGrpSpPr/>
              <p:nvPr/>
            </p:nvGrpSpPr>
            <p:grpSpPr>
              <a:xfrm>
                <a:off x="599767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005D6D2-502D-49C7-883B-787C8F4645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21AFC18-744F-4EC9-8001-54535B87EA53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8947AC1-305C-4953-815C-B5986C4B5A46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06E98834-782B-4E4E-8F93-081B24BE1A46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ED97C70-D6D4-4C87-91C5-E08189CF735D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A554F-2267-4FB3-9734-9CB545FD0F96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BC064A9-26F8-4ACD-B0D8-9FE80B4AEB0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BEADACC-59B4-4E52-BED4-62247C00D080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E150F6E8-CE19-4E02-A5D8-AF4ACF4D1257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2EC0C70-32C5-49D2-9A02-3E45100E4E1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D1BAD6D-58E8-4736-A736-67F77C9E8BA1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32F6E0F-9545-4B9B-A95A-1701BCBDB2C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FBCBCB9-50B1-40CD-AE5B-36E8911D62BC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8A8DCD82-6D4D-4CE4-8DB6-52604538EF5C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5B34B75-E9AF-4017-B98C-820B987BD11C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46E2660-1CF6-4C77-8E14-58FB49E05FA9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65A3BE-372E-48E3-B19D-B34940D0BB46}"/>
                  </a:ext>
                </a:extLst>
              </p:cNvPr>
              <p:cNvGrpSpPr/>
              <p:nvPr/>
            </p:nvGrpSpPr>
            <p:grpSpPr>
              <a:xfrm>
                <a:off x="137651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A900991-7089-48CC-AB6A-5E567ECA50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F5CAB43-8572-4503-A863-C2AD1DB90282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C87F8E-F62C-49C8-B85D-25B6D8A40535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EB765F6-97C4-442C-B502-7E6C4A8BEFD3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63886EE-FF70-4BAD-955D-A6E5F3E91D41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DB3ECAB-6B51-4EFE-9A5C-CE6E6C4D3CEA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E545D2E-246D-4D55-8B3B-63C44E25B067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1696EA-D395-4B2D-8503-1130CDF10A3D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B09367D-F397-4DAB-B5A1-AB6FE67746C4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7C12DAD-FCA6-4E70-A040-E265A3620BB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8E7532B-73DC-4559-A915-F9E0045CD244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B8D9970-19B5-457D-8822-CD16A800B1AE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53F011C-7D5B-4F79-A78E-3DC84779AC89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A8065E0-B504-476A-B55A-DB59820AD0AD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A1315C46-4814-4BDA-AC7D-641F38DDBB4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E4328E-074F-4B73-B2FD-97D1047B2A65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08DB3-C1AE-471E-A6D3-032A616CEB5D}"/>
                  </a:ext>
                </a:extLst>
              </p:cNvPr>
              <p:cNvCxnSpPr/>
              <p:nvPr/>
            </p:nvCxnSpPr>
            <p:spPr>
              <a:xfrm>
                <a:off x="12054349" y="0"/>
                <a:ext cx="0" cy="685800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229CD4D-4A43-4A2D-AF84-4F06BB3CED83}"/>
                </a:ext>
              </a:extLst>
            </p:cNvPr>
            <p:cNvGrpSpPr/>
            <p:nvPr/>
          </p:nvGrpSpPr>
          <p:grpSpPr>
            <a:xfrm>
              <a:off x="-4" y="172210"/>
              <a:ext cx="12192004" cy="6460666"/>
              <a:chOff x="-4" y="172210"/>
              <a:chExt cx="12192004" cy="64606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321BAFF-0FC5-4887-B4FF-58A84EFEF5B5}"/>
                  </a:ext>
                </a:extLst>
              </p:cNvPr>
              <p:cNvGrpSpPr/>
              <p:nvPr/>
            </p:nvGrpSpPr>
            <p:grpSpPr>
              <a:xfrm>
                <a:off x="-3" y="674039"/>
                <a:ext cx="12192003" cy="5487623"/>
                <a:chOff x="-3" y="674039"/>
                <a:chExt cx="12192003" cy="548762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2CFF24E-2D58-4D3E-9142-56E5A73C9811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92001" cy="919357"/>
                  <a:chOff x="-1" y="674039"/>
                  <a:chExt cx="12192001" cy="91935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D641F14-6E72-4B23-98CB-4AA184FF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920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406079-1417-4BBE-8CD3-CA7102B91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3396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4555790-1ED1-4576-9D17-975B024DDF70}"/>
                    </a:ext>
                  </a:extLst>
                </p:cNvPr>
                <p:cNvGrpSpPr/>
                <p:nvPr/>
              </p:nvGrpSpPr>
              <p:grpSpPr>
                <a:xfrm>
                  <a:off x="-2" y="2531942"/>
                  <a:ext cx="12192002" cy="897058"/>
                  <a:chOff x="-1" y="680105"/>
                  <a:chExt cx="12192002" cy="897058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39E336-1BC8-4BB4-98F3-11593EFE9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0105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995047F0-41BF-42DB-AB01-5694D4087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9200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D9A622-3BB7-4B12-9E39-B861B2450354}"/>
                    </a:ext>
                  </a:extLst>
                </p:cNvPr>
                <p:cNvGrpSpPr/>
                <p:nvPr/>
              </p:nvGrpSpPr>
              <p:grpSpPr>
                <a:xfrm>
                  <a:off x="14747" y="4354919"/>
                  <a:ext cx="12177253" cy="909685"/>
                  <a:chOff x="-1" y="701749"/>
                  <a:chExt cx="12177253" cy="90968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9ADD89-D6FC-491D-BE31-23AF3D079A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701749"/>
                    <a:ext cx="1217725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A237538-F73E-40A1-802A-15138E933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8807"/>
                    <a:ext cx="12177253" cy="12627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BA84F5F-D072-4524-95DE-531181D0B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61662"/>
                  <a:ext cx="12192003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BED0414-E2C9-4344-9F68-4CD0C203306E}"/>
                  </a:ext>
                </a:extLst>
              </p:cNvPr>
              <p:cNvGrpSpPr/>
              <p:nvPr/>
            </p:nvGrpSpPr>
            <p:grpSpPr>
              <a:xfrm>
                <a:off x="21299" y="1150664"/>
                <a:ext cx="12170701" cy="5482212"/>
                <a:chOff x="-3" y="674039"/>
                <a:chExt cx="12170701" cy="548221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64CBC33-5299-436D-8A0D-394D99D516E6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70699" cy="903124"/>
                  <a:chOff x="-1" y="674039"/>
                  <a:chExt cx="12170699" cy="90312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DC892D9-A598-45B3-A350-E752EEF89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70698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B1E10B-4565-47AC-9869-3D20A39CFE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66A10A-766D-4028-9198-D79816E13930}"/>
                    </a:ext>
                  </a:extLst>
                </p:cNvPr>
                <p:cNvGrpSpPr/>
                <p:nvPr/>
              </p:nvGrpSpPr>
              <p:grpSpPr>
                <a:xfrm>
                  <a:off x="-2" y="2537353"/>
                  <a:ext cx="12170700" cy="875414"/>
                  <a:chOff x="-1" y="685516"/>
                  <a:chExt cx="12170700" cy="875414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F8D0F4-E09E-4066-903B-B1E218789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5516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9B2046A-93A0-4C0B-ACAC-56FC19F19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60930"/>
                    <a:ext cx="121707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C678CC9-A93C-4DDE-A229-39E6BBBF9EDB}"/>
                    </a:ext>
                  </a:extLst>
                </p:cNvPr>
                <p:cNvGrpSpPr/>
                <p:nvPr/>
              </p:nvGrpSpPr>
              <p:grpSpPr>
                <a:xfrm>
                  <a:off x="14747" y="4344097"/>
                  <a:ext cx="12155951" cy="898777"/>
                  <a:chOff x="-1" y="690927"/>
                  <a:chExt cx="12155951" cy="89877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18A1E9-20CC-4C89-A53D-622B6F0E0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90927"/>
                    <a:ext cx="1215595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9D1AC43-E1CB-40BE-9903-A10C4CCB3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89704"/>
                    <a:ext cx="1215595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9D8B61F-E6D4-476F-A64C-91EAFE55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56251"/>
                  <a:ext cx="12170701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C981F4-F349-4E10-8AF1-D6CBF76DF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" y="172210"/>
                <a:ext cx="12192004" cy="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4929E2-04D5-3A02-180A-C201EFC3BAA3}"/>
              </a:ext>
            </a:extLst>
          </p:cNvPr>
          <p:cNvSpPr/>
          <p:nvPr/>
        </p:nvSpPr>
        <p:spPr>
          <a:xfrm>
            <a:off x="2257425" y="5670067"/>
            <a:ext cx="8010525" cy="816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74" name="Picture 2" descr="Đuổi Hình Bắt Chữ Cây Tre - YouTube">
            <a:extLst>
              <a:ext uri="{FF2B5EF4-FFF2-40B4-BE49-F238E27FC236}">
                <a16:creationId xmlns:a16="http://schemas.microsoft.com/office/drawing/2014/main" id="{9F47E306-7E29-0092-23BA-99E8DEE9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136922"/>
            <a:ext cx="9374717" cy="52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3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257C954-DFAD-4312-A3F3-6FA4E4128B60}"/>
              </a:ext>
            </a:extLst>
          </p:cNvPr>
          <p:cNvGrpSpPr/>
          <p:nvPr/>
        </p:nvGrpSpPr>
        <p:grpSpPr>
          <a:xfrm>
            <a:off x="-3" y="0"/>
            <a:ext cx="12192004" cy="6858000"/>
            <a:chOff x="-4" y="0"/>
            <a:chExt cx="12192004" cy="68580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5E6DA95-B8E8-4A85-8E6C-5009129701E6}"/>
                </a:ext>
              </a:extLst>
            </p:cNvPr>
            <p:cNvGrpSpPr/>
            <p:nvPr/>
          </p:nvGrpSpPr>
          <p:grpSpPr>
            <a:xfrm>
              <a:off x="148128" y="0"/>
              <a:ext cx="11916698" cy="6858000"/>
              <a:chOff x="137651" y="0"/>
              <a:chExt cx="11916698" cy="6858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0BE64D-26AA-4A5E-A29B-9660C5DDF3F4}"/>
                  </a:ext>
                </a:extLst>
              </p:cNvPr>
              <p:cNvGrpSpPr/>
              <p:nvPr/>
            </p:nvGrpSpPr>
            <p:grpSpPr>
              <a:xfrm>
                <a:off x="599767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005D6D2-502D-49C7-883B-787C8F4645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21AFC18-744F-4EC9-8001-54535B87EA53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8947AC1-305C-4953-815C-B5986C4B5A46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06E98834-782B-4E4E-8F93-081B24BE1A46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ED97C70-D6D4-4C87-91C5-E08189CF735D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A554F-2267-4FB3-9734-9CB545FD0F96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BC064A9-26F8-4ACD-B0D8-9FE80B4AEB0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BEADACC-59B4-4E52-BED4-62247C00D080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E150F6E8-CE19-4E02-A5D8-AF4ACF4D1257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2EC0C70-32C5-49D2-9A02-3E45100E4E1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D1BAD6D-58E8-4736-A736-67F77C9E8BA1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32F6E0F-9545-4B9B-A95A-1701BCBDB2C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FBCBCB9-50B1-40CD-AE5B-36E8911D62BC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8A8DCD82-6D4D-4CE4-8DB6-52604538EF5C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5B34B75-E9AF-4017-B98C-820B987BD11C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46E2660-1CF6-4C77-8E14-58FB49E05FA9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65A3BE-372E-48E3-B19D-B34940D0BB46}"/>
                  </a:ext>
                </a:extLst>
              </p:cNvPr>
              <p:cNvGrpSpPr/>
              <p:nvPr/>
            </p:nvGrpSpPr>
            <p:grpSpPr>
              <a:xfrm>
                <a:off x="137651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A900991-7089-48CC-AB6A-5E567ECA50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F5CAB43-8572-4503-A863-C2AD1DB90282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C87F8E-F62C-49C8-B85D-25B6D8A40535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EB765F6-97C4-442C-B502-7E6C4A8BEFD3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63886EE-FF70-4BAD-955D-A6E5F3E91D41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DB3ECAB-6B51-4EFE-9A5C-CE6E6C4D3CEA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E545D2E-246D-4D55-8B3B-63C44E25B067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1696EA-D395-4B2D-8503-1130CDF10A3D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B09367D-F397-4DAB-B5A1-AB6FE67746C4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7C12DAD-FCA6-4E70-A040-E265A3620BB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8E7532B-73DC-4559-A915-F9E0045CD244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B8D9970-19B5-457D-8822-CD16A800B1AE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53F011C-7D5B-4F79-A78E-3DC84779AC89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A8065E0-B504-476A-B55A-DB59820AD0AD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A1315C46-4814-4BDA-AC7D-641F38DDBB4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E4328E-074F-4B73-B2FD-97D1047B2A65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08DB3-C1AE-471E-A6D3-032A616CEB5D}"/>
                  </a:ext>
                </a:extLst>
              </p:cNvPr>
              <p:cNvCxnSpPr/>
              <p:nvPr/>
            </p:nvCxnSpPr>
            <p:spPr>
              <a:xfrm>
                <a:off x="12054349" y="0"/>
                <a:ext cx="0" cy="685800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229CD4D-4A43-4A2D-AF84-4F06BB3CED83}"/>
                </a:ext>
              </a:extLst>
            </p:cNvPr>
            <p:cNvGrpSpPr/>
            <p:nvPr/>
          </p:nvGrpSpPr>
          <p:grpSpPr>
            <a:xfrm>
              <a:off x="-4" y="172210"/>
              <a:ext cx="12192004" cy="6460666"/>
              <a:chOff x="-4" y="172210"/>
              <a:chExt cx="12192004" cy="64606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321BAFF-0FC5-4887-B4FF-58A84EFEF5B5}"/>
                  </a:ext>
                </a:extLst>
              </p:cNvPr>
              <p:cNvGrpSpPr/>
              <p:nvPr/>
            </p:nvGrpSpPr>
            <p:grpSpPr>
              <a:xfrm>
                <a:off x="-3" y="674039"/>
                <a:ext cx="12192003" cy="5487623"/>
                <a:chOff x="-3" y="674039"/>
                <a:chExt cx="12192003" cy="548762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2CFF24E-2D58-4D3E-9142-56E5A73C9811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92001" cy="919357"/>
                  <a:chOff x="-1" y="674039"/>
                  <a:chExt cx="12192001" cy="91935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D641F14-6E72-4B23-98CB-4AA184FF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920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406079-1417-4BBE-8CD3-CA7102B91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3396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4555790-1ED1-4576-9D17-975B024DDF70}"/>
                    </a:ext>
                  </a:extLst>
                </p:cNvPr>
                <p:cNvGrpSpPr/>
                <p:nvPr/>
              </p:nvGrpSpPr>
              <p:grpSpPr>
                <a:xfrm>
                  <a:off x="-2" y="2531942"/>
                  <a:ext cx="12192002" cy="897058"/>
                  <a:chOff x="-1" y="680105"/>
                  <a:chExt cx="12192002" cy="897058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39E336-1BC8-4BB4-98F3-11593EFE9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0105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995047F0-41BF-42DB-AB01-5694D4087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9200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D9A622-3BB7-4B12-9E39-B861B2450354}"/>
                    </a:ext>
                  </a:extLst>
                </p:cNvPr>
                <p:cNvGrpSpPr/>
                <p:nvPr/>
              </p:nvGrpSpPr>
              <p:grpSpPr>
                <a:xfrm>
                  <a:off x="14747" y="4354919"/>
                  <a:ext cx="12177253" cy="909685"/>
                  <a:chOff x="-1" y="701749"/>
                  <a:chExt cx="12177253" cy="90968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9ADD89-D6FC-491D-BE31-23AF3D079A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701749"/>
                    <a:ext cx="1217725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A237538-F73E-40A1-802A-15138E933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8807"/>
                    <a:ext cx="12177253" cy="12627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BA84F5F-D072-4524-95DE-531181D0B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61662"/>
                  <a:ext cx="12192003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BED0414-E2C9-4344-9F68-4CD0C203306E}"/>
                  </a:ext>
                </a:extLst>
              </p:cNvPr>
              <p:cNvGrpSpPr/>
              <p:nvPr/>
            </p:nvGrpSpPr>
            <p:grpSpPr>
              <a:xfrm>
                <a:off x="21299" y="1150664"/>
                <a:ext cx="12170701" cy="5482212"/>
                <a:chOff x="-3" y="674039"/>
                <a:chExt cx="12170701" cy="548221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64CBC33-5299-436D-8A0D-394D99D516E6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70699" cy="903124"/>
                  <a:chOff x="-1" y="674039"/>
                  <a:chExt cx="12170699" cy="90312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DC892D9-A598-45B3-A350-E752EEF89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70698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B1E10B-4565-47AC-9869-3D20A39CFE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66A10A-766D-4028-9198-D79816E13930}"/>
                    </a:ext>
                  </a:extLst>
                </p:cNvPr>
                <p:cNvGrpSpPr/>
                <p:nvPr/>
              </p:nvGrpSpPr>
              <p:grpSpPr>
                <a:xfrm>
                  <a:off x="-2" y="2537353"/>
                  <a:ext cx="12170700" cy="875414"/>
                  <a:chOff x="-1" y="685516"/>
                  <a:chExt cx="12170700" cy="875414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F8D0F4-E09E-4066-903B-B1E218789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5516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9B2046A-93A0-4C0B-ACAC-56FC19F19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60930"/>
                    <a:ext cx="121707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C678CC9-A93C-4DDE-A229-39E6BBBF9EDB}"/>
                    </a:ext>
                  </a:extLst>
                </p:cNvPr>
                <p:cNvGrpSpPr/>
                <p:nvPr/>
              </p:nvGrpSpPr>
              <p:grpSpPr>
                <a:xfrm>
                  <a:off x="14747" y="4344097"/>
                  <a:ext cx="12155951" cy="898777"/>
                  <a:chOff x="-1" y="690927"/>
                  <a:chExt cx="12155951" cy="89877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18A1E9-20CC-4C89-A53D-622B6F0E0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90927"/>
                    <a:ext cx="1215595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9D1AC43-E1CB-40BE-9903-A10C4CCB3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89704"/>
                    <a:ext cx="1215595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9D8B61F-E6D4-476F-A64C-91EAFE55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56251"/>
                  <a:ext cx="12170701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C981F4-F349-4E10-8AF1-D6CBF76DF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" y="172210"/>
                <a:ext cx="12192004" cy="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4929E2-04D5-3A02-180A-C201EFC3BAA3}"/>
              </a:ext>
            </a:extLst>
          </p:cNvPr>
          <p:cNvSpPr/>
          <p:nvPr/>
        </p:nvSpPr>
        <p:spPr>
          <a:xfrm>
            <a:off x="2257425" y="5670067"/>
            <a:ext cx="8010525" cy="816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F531D-2CDB-266D-5D9B-85B8710B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257175"/>
            <a:ext cx="1000249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257C954-DFAD-4312-A3F3-6FA4E4128B60}"/>
              </a:ext>
            </a:extLst>
          </p:cNvPr>
          <p:cNvGrpSpPr/>
          <p:nvPr/>
        </p:nvGrpSpPr>
        <p:grpSpPr>
          <a:xfrm>
            <a:off x="-3" y="0"/>
            <a:ext cx="12192004" cy="6858000"/>
            <a:chOff x="-4" y="0"/>
            <a:chExt cx="12192004" cy="68580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5E6DA95-B8E8-4A85-8E6C-5009129701E6}"/>
                </a:ext>
              </a:extLst>
            </p:cNvPr>
            <p:cNvGrpSpPr/>
            <p:nvPr/>
          </p:nvGrpSpPr>
          <p:grpSpPr>
            <a:xfrm>
              <a:off x="148128" y="0"/>
              <a:ext cx="11916698" cy="6858000"/>
              <a:chOff x="137651" y="0"/>
              <a:chExt cx="11916698" cy="6858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0BE64D-26AA-4A5E-A29B-9660C5DDF3F4}"/>
                  </a:ext>
                </a:extLst>
              </p:cNvPr>
              <p:cNvGrpSpPr/>
              <p:nvPr/>
            </p:nvGrpSpPr>
            <p:grpSpPr>
              <a:xfrm>
                <a:off x="599767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005D6D2-502D-49C7-883B-787C8F4645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21AFC18-744F-4EC9-8001-54535B87EA53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8947AC1-305C-4953-815C-B5986C4B5A46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06E98834-782B-4E4E-8F93-081B24BE1A46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ED97C70-D6D4-4C87-91C5-E08189CF735D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A554F-2267-4FB3-9734-9CB545FD0F96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BC064A9-26F8-4ACD-B0D8-9FE80B4AEB0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BEADACC-59B4-4E52-BED4-62247C00D080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E150F6E8-CE19-4E02-A5D8-AF4ACF4D1257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2EC0C70-32C5-49D2-9A02-3E45100E4E1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D1BAD6D-58E8-4736-A736-67F77C9E8BA1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32F6E0F-9545-4B9B-A95A-1701BCBDB2C8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FBCBCB9-50B1-40CD-AE5B-36E8911D62BC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8A8DCD82-6D4D-4CE4-8DB6-52604538EF5C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5B34B75-E9AF-4017-B98C-820B987BD11C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46E2660-1CF6-4C77-8E14-58FB49E05FA9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65A3BE-372E-48E3-B19D-B34940D0BB46}"/>
                  </a:ext>
                </a:extLst>
              </p:cNvPr>
              <p:cNvGrpSpPr/>
              <p:nvPr/>
            </p:nvGrpSpPr>
            <p:grpSpPr>
              <a:xfrm>
                <a:off x="137651" y="0"/>
                <a:ext cx="10992465" cy="6858000"/>
                <a:chOff x="599767" y="0"/>
                <a:chExt cx="10992465" cy="6858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A900991-7089-48CC-AB6A-5E567ECA5010}"/>
                    </a:ext>
                  </a:extLst>
                </p:cNvPr>
                <p:cNvGrpSpPr/>
                <p:nvPr/>
              </p:nvGrpSpPr>
              <p:grpSpPr>
                <a:xfrm>
                  <a:off x="8853948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F5CAB43-8572-4503-A863-C2AD1DB90282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C87F8E-F62C-49C8-B85D-25B6D8A40535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EB765F6-97C4-442C-B502-7E6C4A8BEFD3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63886EE-FF70-4BAD-955D-A6E5F3E91D41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DB3ECAB-6B51-4EFE-9A5C-CE6E6C4D3CEA}"/>
                    </a:ext>
                  </a:extLst>
                </p:cNvPr>
                <p:cNvGrpSpPr/>
                <p:nvPr/>
              </p:nvGrpSpPr>
              <p:grpSpPr>
                <a:xfrm>
                  <a:off x="5191433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E545D2E-246D-4D55-8B3B-63C44E25B067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1696EA-D395-4B2D-8503-1130CDF10A3D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B09367D-F397-4DAB-B5A1-AB6FE67746C4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7C12DAD-FCA6-4E70-A040-E265A3620BB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8E7532B-73DC-4559-A915-F9E0045CD244}"/>
                    </a:ext>
                  </a:extLst>
                </p:cNvPr>
                <p:cNvGrpSpPr/>
                <p:nvPr/>
              </p:nvGrpSpPr>
              <p:grpSpPr>
                <a:xfrm>
                  <a:off x="1523999" y="0"/>
                  <a:ext cx="2738284" cy="6858000"/>
                  <a:chOff x="8853948" y="0"/>
                  <a:chExt cx="2738284" cy="6858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B8D9970-19B5-457D-8822-CD16A800B1AE}"/>
                      </a:ext>
                    </a:extLst>
                  </p:cNvPr>
                  <p:cNvCxnSpPr/>
                  <p:nvPr/>
                </p:nvCxnSpPr>
                <p:spPr>
                  <a:xfrm>
                    <a:off x="115922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53F011C-7D5B-4F79-A78E-3DC84779AC89}"/>
                      </a:ext>
                    </a:extLst>
                  </p:cNvPr>
                  <p:cNvCxnSpPr/>
                  <p:nvPr/>
                </p:nvCxnSpPr>
                <p:spPr>
                  <a:xfrm>
                    <a:off x="106680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A8065E0-B504-476A-B55A-DB59820AD0AD}"/>
                      </a:ext>
                    </a:extLst>
                  </p:cNvPr>
                  <p:cNvCxnSpPr/>
                  <p:nvPr/>
                </p:nvCxnSpPr>
                <p:spPr>
                  <a:xfrm>
                    <a:off x="9763432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A1315C46-4814-4BDA-AC7D-641F38DDBB47}"/>
                      </a:ext>
                    </a:extLst>
                  </p:cNvPr>
                  <p:cNvCxnSpPr/>
                  <p:nvPr/>
                </p:nvCxnSpPr>
                <p:spPr>
                  <a:xfrm>
                    <a:off x="8853948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E4328E-074F-4B73-B2FD-97D1047B2A65}"/>
                    </a:ext>
                  </a:extLst>
                </p:cNvPr>
                <p:cNvCxnSpPr/>
                <p:nvPr/>
              </p:nvCxnSpPr>
              <p:spPr>
                <a:xfrm>
                  <a:off x="599767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08DB3-C1AE-471E-A6D3-032A616CEB5D}"/>
                  </a:ext>
                </a:extLst>
              </p:cNvPr>
              <p:cNvCxnSpPr/>
              <p:nvPr/>
            </p:nvCxnSpPr>
            <p:spPr>
              <a:xfrm>
                <a:off x="12054349" y="0"/>
                <a:ext cx="0" cy="685800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229CD4D-4A43-4A2D-AF84-4F06BB3CED83}"/>
                </a:ext>
              </a:extLst>
            </p:cNvPr>
            <p:cNvGrpSpPr/>
            <p:nvPr/>
          </p:nvGrpSpPr>
          <p:grpSpPr>
            <a:xfrm>
              <a:off x="-4" y="172210"/>
              <a:ext cx="12192004" cy="6460666"/>
              <a:chOff x="-4" y="172210"/>
              <a:chExt cx="12192004" cy="64606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321BAFF-0FC5-4887-B4FF-58A84EFEF5B5}"/>
                  </a:ext>
                </a:extLst>
              </p:cNvPr>
              <p:cNvGrpSpPr/>
              <p:nvPr/>
            </p:nvGrpSpPr>
            <p:grpSpPr>
              <a:xfrm>
                <a:off x="-3" y="674039"/>
                <a:ext cx="12192003" cy="5487623"/>
                <a:chOff x="-3" y="674039"/>
                <a:chExt cx="12192003" cy="548762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2CFF24E-2D58-4D3E-9142-56E5A73C9811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92001" cy="919357"/>
                  <a:chOff x="-1" y="674039"/>
                  <a:chExt cx="12192001" cy="91935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D641F14-6E72-4B23-98CB-4AA184FF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920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406079-1417-4BBE-8CD3-CA7102B91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3396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4555790-1ED1-4576-9D17-975B024DDF70}"/>
                    </a:ext>
                  </a:extLst>
                </p:cNvPr>
                <p:cNvGrpSpPr/>
                <p:nvPr/>
              </p:nvGrpSpPr>
              <p:grpSpPr>
                <a:xfrm>
                  <a:off x="-2" y="2531942"/>
                  <a:ext cx="12192002" cy="897058"/>
                  <a:chOff x="-1" y="680105"/>
                  <a:chExt cx="12192002" cy="897058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39E336-1BC8-4BB4-98F3-11593EFE9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0105"/>
                    <a:ext cx="1219200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995047F0-41BF-42DB-AB01-5694D4087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9200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D9A622-3BB7-4B12-9E39-B861B2450354}"/>
                    </a:ext>
                  </a:extLst>
                </p:cNvPr>
                <p:cNvGrpSpPr/>
                <p:nvPr/>
              </p:nvGrpSpPr>
              <p:grpSpPr>
                <a:xfrm>
                  <a:off x="14747" y="4354919"/>
                  <a:ext cx="12177253" cy="909685"/>
                  <a:chOff x="-1" y="701749"/>
                  <a:chExt cx="12177253" cy="90968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9ADD89-D6FC-491D-BE31-23AF3D079A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701749"/>
                    <a:ext cx="12177252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A237538-F73E-40A1-802A-15138E933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98807"/>
                    <a:ext cx="12177253" cy="12627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BA84F5F-D072-4524-95DE-531181D0B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61662"/>
                  <a:ext cx="12192003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BED0414-E2C9-4344-9F68-4CD0C203306E}"/>
                  </a:ext>
                </a:extLst>
              </p:cNvPr>
              <p:cNvGrpSpPr/>
              <p:nvPr/>
            </p:nvGrpSpPr>
            <p:grpSpPr>
              <a:xfrm>
                <a:off x="21299" y="1150664"/>
                <a:ext cx="12170701" cy="5482212"/>
                <a:chOff x="-3" y="674039"/>
                <a:chExt cx="12170701" cy="548221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64CBC33-5299-436D-8A0D-394D99D516E6}"/>
                    </a:ext>
                  </a:extLst>
                </p:cNvPr>
                <p:cNvGrpSpPr/>
                <p:nvPr/>
              </p:nvGrpSpPr>
              <p:grpSpPr>
                <a:xfrm>
                  <a:off x="-1" y="674039"/>
                  <a:ext cx="12170699" cy="903124"/>
                  <a:chOff x="-1" y="674039"/>
                  <a:chExt cx="12170699" cy="90312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DC892D9-A598-45B3-A350-E752EEF89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74039"/>
                    <a:ext cx="12170698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B1E10B-4565-47AC-9869-3D20A39CFE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77163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66A10A-766D-4028-9198-D79816E13930}"/>
                    </a:ext>
                  </a:extLst>
                </p:cNvPr>
                <p:cNvGrpSpPr/>
                <p:nvPr/>
              </p:nvGrpSpPr>
              <p:grpSpPr>
                <a:xfrm>
                  <a:off x="-2" y="2537353"/>
                  <a:ext cx="12170700" cy="875414"/>
                  <a:chOff x="-1" y="685516"/>
                  <a:chExt cx="12170700" cy="875414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F8D0F4-E09E-4066-903B-B1E218789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85516"/>
                    <a:ext cx="12170699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9B2046A-93A0-4C0B-ACAC-56FC19F19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60930"/>
                    <a:ext cx="1217070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C678CC9-A93C-4DDE-A229-39E6BBBF9EDB}"/>
                    </a:ext>
                  </a:extLst>
                </p:cNvPr>
                <p:cNvGrpSpPr/>
                <p:nvPr/>
              </p:nvGrpSpPr>
              <p:grpSpPr>
                <a:xfrm>
                  <a:off x="14747" y="4344097"/>
                  <a:ext cx="12155951" cy="898777"/>
                  <a:chOff x="-1" y="690927"/>
                  <a:chExt cx="12155951" cy="89877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18A1E9-20CC-4C89-A53D-622B6F0E0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690927"/>
                    <a:ext cx="12155950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9D1AC43-E1CB-40BE-9903-A10C4CCB3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" y="1589704"/>
                    <a:ext cx="12155951" cy="0"/>
                  </a:xfrm>
                  <a:prstGeom prst="line">
                    <a:avLst/>
                  </a:prstGeom>
                  <a:ln w="38100">
                    <a:solidFill>
                      <a:srgbClr val="FFDDD2">
                        <a:alpha val="85098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9D8B61F-E6D4-476F-A64C-91EAFE55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" y="6156251"/>
                  <a:ext cx="12170701" cy="0"/>
                </a:xfrm>
                <a:prstGeom prst="line">
                  <a:avLst/>
                </a:prstGeom>
                <a:ln w="38100">
                  <a:solidFill>
                    <a:srgbClr val="FFDDD2">
                      <a:alpha val="8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C981F4-F349-4E10-8AF1-D6CBF76DF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" y="172210"/>
                <a:ext cx="12192004" cy="0"/>
              </a:xfrm>
              <a:prstGeom prst="line">
                <a:avLst/>
              </a:prstGeom>
              <a:ln w="38100">
                <a:solidFill>
                  <a:srgbClr val="FFDDD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8633DCF-E1E7-4758-82A3-02A82CF4002D}"/>
              </a:ext>
            </a:extLst>
          </p:cNvPr>
          <p:cNvSpPr/>
          <p:nvPr/>
        </p:nvSpPr>
        <p:spPr>
          <a:xfrm>
            <a:off x="-422722" y="-240984"/>
            <a:ext cx="2779315" cy="2790087"/>
          </a:xfrm>
          <a:custGeom>
            <a:avLst/>
            <a:gdLst>
              <a:gd name="connsiteX0" fmla="*/ 2469886 w 2766063"/>
              <a:gd name="connsiteY0" fmla="*/ 164366 h 2768059"/>
              <a:gd name="connsiteX1" fmla="*/ 2729194 w 2766063"/>
              <a:gd name="connsiteY1" fmla="*/ 1037823 h 2768059"/>
              <a:gd name="connsiteX2" fmla="*/ 1541838 w 2766063"/>
              <a:gd name="connsiteY2" fmla="*/ 1583733 h 2768059"/>
              <a:gd name="connsiteX3" fmla="*/ 1200644 w 2766063"/>
              <a:gd name="connsiteY3" fmla="*/ 2470838 h 2768059"/>
              <a:gd name="connsiteX4" fmla="*/ 313540 w 2766063"/>
              <a:gd name="connsiteY4" fmla="*/ 2593667 h 2768059"/>
              <a:gd name="connsiteX5" fmla="*/ 163415 w 2766063"/>
              <a:gd name="connsiteY5" fmla="*/ 191661 h 2768059"/>
              <a:gd name="connsiteX6" fmla="*/ 2524477 w 2766063"/>
              <a:gd name="connsiteY6" fmla="*/ 150718 h 2768059"/>
              <a:gd name="connsiteX7" fmla="*/ 2469886 w 2766063"/>
              <a:gd name="connsiteY7" fmla="*/ 164366 h 2768059"/>
              <a:gd name="connsiteX0" fmla="*/ 2469886 w 2779315"/>
              <a:gd name="connsiteY0" fmla="*/ 186394 h 2790087"/>
              <a:gd name="connsiteX1" fmla="*/ 2729194 w 2779315"/>
              <a:gd name="connsiteY1" fmla="*/ 1059851 h 2790087"/>
              <a:gd name="connsiteX2" fmla="*/ 1541838 w 2779315"/>
              <a:gd name="connsiteY2" fmla="*/ 1605761 h 2790087"/>
              <a:gd name="connsiteX3" fmla="*/ 1200644 w 2779315"/>
              <a:gd name="connsiteY3" fmla="*/ 2492866 h 2790087"/>
              <a:gd name="connsiteX4" fmla="*/ 313540 w 2779315"/>
              <a:gd name="connsiteY4" fmla="*/ 2615695 h 2790087"/>
              <a:gd name="connsiteX5" fmla="*/ 163415 w 2779315"/>
              <a:gd name="connsiteY5" fmla="*/ 213689 h 2790087"/>
              <a:gd name="connsiteX6" fmla="*/ 1664668 w 2779315"/>
              <a:gd name="connsiteY6" fmla="*/ 104507 h 2790087"/>
              <a:gd name="connsiteX7" fmla="*/ 2469886 w 2779315"/>
              <a:gd name="connsiteY7" fmla="*/ 186394 h 27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9315" h="2790087">
                <a:moveTo>
                  <a:pt x="2469886" y="186394"/>
                </a:moveTo>
                <a:cubicBezTo>
                  <a:pt x="2647307" y="345618"/>
                  <a:pt x="2883869" y="823290"/>
                  <a:pt x="2729194" y="1059851"/>
                </a:cubicBezTo>
                <a:cubicBezTo>
                  <a:pt x="2574519" y="1296412"/>
                  <a:pt x="1796596" y="1366925"/>
                  <a:pt x="1541838" y="1605761"/>
                </a:cubicBezTo>
                <a:cubicBezTo>
                  <a:pt x="1287080" y="1844597"/>
                  <a:pt x="1405360" y="2324544"/>
                  <a:pt x="1200644" y="2492866"/>
                </a:cubicBezTo>
                <a:cubicBezTo>
                  <a:pt x="995928" y="2661188"/>
                  <a:pt x="486411" y="2995558"/>
                  <a:pt x="313540" y="2615695"/>
                </a:cubicBezTo>
                <a:cubicBezTo>
                  <a:pt x="140669" y="2235832"/>
                  <a:pt x="-205075" y="620847"/>
                  <a:pt x="163415" y="213689"/>
                </a:cubicBezTo>
                <a:cubicBezTo>
                  <a:pt x="531904" y="-193469"/>
                  <a:pt x="1284805" y="106781"/>
                  <a:pt x="1664668" y="104507"/>
                </a:cubicBezTo>
                <a:cubicBezTo>
                  <a:pt x="2044531" y="102232"/>
                  <a:pt x="2292465" y="27170"/>
                  <a:pt x="2469886" y="186394"/>
                </a:cubicBezTo>
                <a:close/>
              </a:path>
            </a:pathLst>
          </a:custGeom>
          <a:solidFill>
            <a:srgbClr val="FF8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EC76C895-7812-4223-9E0C-F4C64960F122}"/>
              </a:ext>
            </a:extLst>
          </p:cNvPr>
          <p:cNvSpPr/>
          <p:nvPr/>
        </p:nvSpPr>
        <p:spPr>
          <a:xfrm>
            <a:off x="2754833" y="4695673"/>
            <a:ext cx="10162443" cy="2751785"/>
          </a:xfrm>
          <a:custGeom>
            <a:avLst/>
            <a:gdLst>
              <a:gd name="connsiteX0" fmla="*/ 520630 w 10162443"/>
              <a:gd name="connsiteY0" fmla="*/ 2128210 h 2751785"/>
              <a:gd name="connsiteX1" fmla="*/ 1175722 w 10162443"/>
              <a:gd name="connsiteY1" fmla="*/ 1882550 h 2751785"/>
              <a:gd name="connsiteX2" fmla="*/ 2090122 w 10162443"/>
              <a:gd name="connsiteY2" fmla="*/ 2032675 h 2751785"/>
              <a:gd name="connsiteX3" fmla="*/ 3059113 w 10162443"/>
              <a:gd name="connsiteY3" fmla="*/ 1787016 h 2751785"/>
              <a:gd name="connsiteX4" fmla="*/ 4355651 w 10162443"/>
              <a:gd name="connsiteY4" fmla="*/ 1937141 h 2751785"/>
              <a:gd name="connsiteX5" fmla="*/ 5270051 w 10162443"/>
              <a:gd name="connsiteY5" fmla="*/ 1636890 h 2751785"/>
              <a:gd name="connsiteX6" fmla="*/ 6716713 w 10162443"/>
              <a:gd name="connsiteY6" fmla="*/ 1459469 h 2751785"/>
              <a:gd name="connsiteX7" fmla="*/ 7972307 w 10162443"/>
              <a:gd name="connsiteY7" fmla="*/ 722490 h 2751785"/>
              <a:gd name="connsiteX8" fmla="*/ 8900355 w 10162443"/>
              <a:gd name="connsiteY8" fmla="*/ 613308 h 2751785"/>
              <a:gd name="connsiteX9" fmla="*/ 9500857 w 10162443"/>
              <a:gd name="connsiteY9" fmla="*/ 53750 h 2751785"/>
              <a:gd name="connsiteX10" fmla="*/ 10101358 w 10162443"/>
              <a:gd name="connsiteY10" fmla="*/ 2114562 h 2751785"/>
              <a:gd name="connsiteX11" fmla="*/ 7917716 w 10162443"/>
              <a:gd name="connsiteY11" fmla="*/ 2728711 h 2751785"/>
              <a:gd name="connsiteX12" fmla="*/ 588868 w 10162443"/>
              <a:gd name="connsiteY12" fmla="*/ 2578586 h 2751785"/>
              <a:gd name="connsiteX13" fmla="*/ 520630 w 10162443"/>
              <a:gd name="connsiteY13" fmla="*/ 2128210 h 275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62443" h="2751785">
                <a:moveTo>
                  <a:pt x="520630" y="2128210"/>
                </a:moveTo>
                <a:cubicBezTo>
                  <a:pt x="618439" y="2012204"/>
                  <a:pt x="914140" y="1898472"/>
                  <a:pt x="1175722" y="1882550"/>
                </a:cubicBezTo>
                <a:cubicBezTo>
                  <a:pt x="1437304" y="1866628"/>
                  <a:pt x="1776224" y="2048597"/>
                  <a:pt x="2090122" y="2032675"/>
                </a:cubicBezTo>
                <a:cubicBezTo>
                  <a:pt x="2404021" y="2016753"/>
                  <a:pt x="2681525" y="1802938"/>
                  <a:pt x="3059113" y="1787016"/>
                </a:cubicBezTo>
                <a:cubicBezTo>
                  <a:pt x="3436701" y="1771094"/>
                  <a:pt x="3987161" y="1962162"/>
                  <a:pt x="4355651" y="1937141"/>
                </a:cubicBezTo>
                <a:cubicBezTo>
                  <a:pt x="4724141" y="1912120"/>
                  <a:pt x="4876541" y="1716502"/>
                  <a:pt x="5270051" y="1636890"/>
                </a:cubicBezTo>
                <a:cubicBezTo>
                  <a:pt x="5663561" y="1557278"/>
                  <a:pt x="6266337" y="1611869"/>
                  <a:pt x="6716713" y="1459469"/>
                </a:cubicBezTo>
                <a:cubicBezTo>
                  <a:pt x="7167089" y="1307069"/>
                  <a:pt x="7608367" y="863517"/>
                  <a:pt x="7972307" y="722490"/>
                </a:cubicBezTo>
                <a:cubicBezTo>
                  <a:pt x="8336247" y="581463"/>
                  <a:pt x="8645597" y="724765"/>
                  <a:pt x="8900355" y="613308"/>
                </a:cubicBezTo>
                <a:cubicBezTo>
                  <a:pt x="9155113" y="501851"/>
                  <a:pt x="9300690" y="-196459"/>
                  <a:pt x="9500857" y="53750"/>
                </a:cubicBezTo>
                <a:cubicBezTo>
                  <a:pt x="9701024" y="303959"/>
                  <a:pt x="10365215" y="1668735"/>
                  <a:pt x="10101358" y="2114562"/>
                </a:cubicBezTo>
                <a:cubicBezTo>
                  <a:pt x="9837501" y="2560389"/>
                  <a:pt x="9503131" y="2651374"/>
                  <a:pt x="7917716" y="2728711"/>
                </a:cubicBezTo>
                <a:cubicBezTo>
                  <a:pt x="6332301" y="2806048"/>
                  <a:pt x="1819441" y="2671846"/>
                  <a:pt x="588868" y="2578586"/>
                </a:cubicBezTo>
                <a:cubicBezTo>
                  <a:pt x="-641705" y="2485326"/>
                  <a:pt x="422821" y="2244216"/>
                  <a:pt x="520630" y="2128210"/>
                </a:cubicBezTo>
                <a:close/>
              </a:path>
            </a:pathLst>
          </a:custGeom>
          <a:solidFill>
            <a:srgbClr val="FF8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A32F3-9813-4386-9A07-4101F2E03AC4}"/>
              </a:ext>
            </a:extLst>
          </p:cNvPr>
          <p:cNvGrpSpPr/>
          <p:nvPr/>
        </p:nvGrpSpPr>
        <p:grpSpPr>
          <a:xfrm>
            <a:off x="1941959" y="1328315"/>
            <a:ext cx="8308083" cy="4769116"/>
            <a:chOff x="1904672" y="1167423"/>
            <a:chExt cx="8308082" cy="47691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83C9B1-7408-4AE4-9D14-46E76F79091C}"/>
                </a:ext>
              </a:extLst>
            </p:cNvPr>
            <p:cNvGrpSpPr/>
            <p:nvPr/>
          </p:nvGrpSpPr>
          <p:grpSpPr>
            <a:xfrm>
              <a:off x="1904672" y="1167423"/>
              <a:ext cx="8308082" cy="4769116"/>
              <a:chOff x="445437" y="256830"/>
              <a:chExt cx="11333661" cy="6295753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15DE86CA-7FBC-4580-AE7E-066B142E11AF}"/>
                  </a:ext>
                </a:extLst>
              </p:cNvPr>
              <p:cNvSpPr/>
              <p:nvPr/>
            </p:nvSpPr>
            <p:spPr>
              <a:xfrm>
                <a:off x="445437" y="256830"/>
                <a:ext cx="11333661" cy="6295753"/>
              </a:xfrm>
              <a:prstGeom prst="roundRect">
                <a:avLst>
                  <a:gd name="adj" fmla="val 6076"/>
                </a:avLst>
              </a:prstGeom>
              <a:solidFill>
                <a:srgbClr val="FFF24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9468B5B9-817F-4A18-9C2E-634DE959BE61}"/>
                  </a:ext>
                </a:extLst>
              </p:cNvPr>
              <p:cNvSpPr/>
              <p:nvPr/>
            </p:nvSpPr>
            <p:spPr>
              <a:xfrm>
                <a:off x="609599" y="451957"/>
                <a:ext cx="10972799" cy="5966772"/>
              </a:xfrm>
              <a:prstGeom prst="roundRect">
                <a:avLst>
                  <a:gd name="adj" fmla="val 6076"/>
                </a:avLst>
              </a:prstGeom>
              <a:solidFill>
                <a:srgbClr val="FFF89A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ED68199-CDD9-4333-B668-0A42688252F5}"/>
                  </a:ext>
                </a:extLst>
              </p:cNvPr>
              <p:cNvSpPr/>
              <p:nvPr/>
            </p:nvSpPr>
            <p:spPr>
              <a:xfrm>
                <a:off x="933450" y="582994"/>
                <a:ext cx="8077199" cy="5643426"/>
              </a:xfrm>
              <a:prstGeom prst="roundRect">
                <a:avLst>
                  <a:gd name="adj" fmla="val 18011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26AF7A2E-37C1-4FE5-AD70-6742E534A186}"/>
                  </a:ext>
                </a:extLst>
              </p:cNvPr>
              <p:cNvSpPr/>
              <p:nvPr/>
            </p:nvSpPr>
            <p:spPr>
              <a:xfrm>
                <a:off x="9334500" y="607287"/>
                <a:ext cx="1924049" cy="5609953"/>
              </a:xfrm>
              <a:prstGeom prst="roundRect">
                <a:avLst>
                  <a:gd name="adj" fmla="val 13952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C0E99F1-2605-4FBE-92FD-C44A150480E2}"/>
                  </a:ext>
                </a:extLst>
              </p:cNvPr>
              <p:cNvGrpSpPr/>
              <p:nvPr/>
            </p:nvGrpSpPr>
            <p:grpSpPr>
              <a:xfrm>
                <a:off x="9611855" y="933450"/>
                <a:ext cx="1409700" cy="2547457"/>
                <a:chOff x="9611855" y="933450"/>
                <a:chExt cx="1409700" cy="2547457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C1794B5-2C62-4370-AFF2-CCE469BEC553}"/>
                    </a:ext>
                  </a:extLst>
                </p:cNvPr>
                <p:cNvSpPr/>
                <p:nvPr/>
              </p:nvSpPr>
              <p:spPr>
                <a:xfrm>
                  <a:off x="9611855" y="933450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874C3483-40C7-4DA5-A1E4-39E8208C40C5}"/>
                    </a:ext>
                  </a:extLst>
                </p:cNvPr>
                <p:cNvSpPr/>
                <p:nvPr/>
              </p:nvSpPr>
              <p:spPr>
                <a:xfrm>
                  <a:off x="9611855" y="1208034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9F8916-0287-4E74-8C23-78AB1070975B}"/>
                    </a:ext>
                  </a:extLst>
                </p:cNvPr>
                <p:cNvSpPr/>
                <p:nvPr/>
              </p:nvSpPr>
              <p:spPr>
                <a:xfrm>
                  <a:off x="9611855" y="1482618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F587250-D94C-4EE6-8FE4-7737E642DC45}"/>
                    </a:ext>
                  </a:extLst>
                </p:cNvPr>
                <p:cNvSpPr/>
                <p:nvPr/>
              </p:nvSpPr>
              <p:spPr>
                <a:xfrm>
                  <a:off x="9611855" y="1757202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689BA70-220E-4899-909D-1E9378C5259D}"/>
                    </a:ext>
                  </a:extLst>
                </p:cNvPr>
                <p:cNvSpPr/>
                <p:nvPr/>
              </p:nvSpPr>
              <p:spPr>
                <a:xfrm>
                  <a:off x="9611855" y="2031786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2FFE5595-628A-4F26-825A-04962A4830D5}"/>
                    </a:ext>
                  </a:extLst>
                </p:cNvPr>
                <p:cNvSpPr/>
                <p:nvPr/>
              </p:nvSpPr>
              <p:spPr>
                <a:xfrm>
                  <a:off x="9611855" y="2306370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0D90334-24E7-4D22-A021-364419C08887}"/>
                    </a:ext>
                  </a:extLst>
                </p:cNvPr>
                <p:cNvSpPr/>
                <p:nvPr/>
              </p:nvSpPr>
              <p:spPr>
                <a:xfrm>
                  <a:off x="9611855" y="2580954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A81D10C-07B0-464D-804B-9FF957A2F18E}"/>
                    </a:ext>
                  </a:extLst>
                </p:cNvPr>
                <p:cNvSpPr/>
                <p:nvPr/>
              </p:nvSpPr>
              <p:spPr>
                <a:xfrm>
                  <a:off x="9611855" y="2855538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22BAD6FA-C712-4CA4-BD9C-3A930C3AED05}"/>
                    </a:ext>
                  </a:extLst>
                </p:cNvPr>
                <p:cNvSpPr/>
                <p:nvPr/>
              </p:nvSpPr>
              <p:spPr>
                <a:xfrm>
                  <a:off x="9611855" y="3130122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3C3CAB51-54B7-491F-AD8C-0969D40C52CC}"/>
                    </a:ext>
                  </a:extLst>
                </p:cNvPr>
                <p:cNvSpPr/>
                <p:nvPr/>
              </p:nvSpPr>
              <p:spPr>
                <a:xfrm>
                  <a:off x="9611855" y="3404707"/>
                  <a:ext cx="14097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AA688BF-147C-4E28-8B7A-AF616DA405C8}"/>
                  </a:ext>
                </a:extLst>
              </p:cNvPr>
              <p:cNvSpPr/>
              <p:nvPr/>
            </p:nvSpPr>
            <p:spPr>
              <a:xfrm>
                <a:off x="9765098" y="3772763"/>
                <a:ext cx="995634" cy="995634"/>
              </a:xfrm>
              <a:prstGeom prst="ellipse">
                <a:avLst/>
              </a:prstGeom>
              <a:solidFill>
                <a:srgbClr val="FF8AAE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023A208-09F3-40A2-AF0A-FF1A2FB80CF2}"/>
                  </a:ext>
                </a:extLst>
              </p:cNvPr>
              <p:cNvSpPr/>
              <p:nvPr/>
            </p:nvSpPr>
            <p:spPr>
              <a:xfrm>
                <a:off x="9765098" y="4950074"/>
                <a:ext cx="995634" cy="995634"/>
              </a:xfrm>
              <a:prstGeom prst="ellipse">
                <a:avLst/>
              </a:prstGeom>
              <a:solidFill>
                <a:srgbClr val="FFB2A6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056" name="Picture 8" descr="Comic style Images | Free Vectors, Stock Photos &amp; PSD">
              <a:extLst>
                <a:ext uri="{FF2B5EF4-FFF2-40B4-BE49-F238E27FC236}">
                  <a16:creationId xmlns:a16="http://schemas.microsoft.com/office/drawing/2014/main" id="{DFE46954-EC3C-4B16-911B-1E156F54D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467" y="1433519"/>
              <a:ext cx="5962371" cy="425355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99+ Hình Nền We Bare Bear Đẹp, Cute Nhất Quả Đất">
            <a:extLst>
              <a:ext uri="{FF2B5EF4-FFF2-40B4-BE49-F238E27FC236}">
                <a16:creationId xmlns:a16="http://schemas.microsoft.com/office/drawing/2014/main" id="{E7C471E0-A204-44A0-8AA9-0AA3C9AA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3" y="11845"/>
            <a:ext cx="2709803" cy="15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y The Powerpuff Girls games | Free online The Powerpuff Girls games |  Cartoon Network">
            <a:extLst>
              <a:ext uri="{FF2B5EF4-FFF2-40B4-BE49-F238E27FC236}">
                <a16:creationId xmlns:a16="http://schemas.microsoft.com/office/drawing/2014/main" id="{36050BF5-20AB-44F6-8A94-286BDC11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32" y="197132"/>
            <a:ext cx="1881500" cy="15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p 50 nhân vật hoạt hình sống mãi với thời gian – Phần 2 - Comic Media  Academy">
            <a:extLst>
              <a:ext uri="{FF2B5EF4-FFF2-40B4-BE49-F238E27FC236}">
                <a16:creationId xmlns:a16="http://schemas.microsoft.com/office/drawing/2014/main" id="{17F34043-6E2C-454D-A828-62A33A86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9267" y="4753821"/>
            <a:ext cx="2391915" cy="21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9 món đồ chơi lợi hại mà tín đồ công nghệ thích mê li trong &quot;Thám tử lừng  danh Conan: Viên đạn đỏ&quot;">
            <a:extLst>
              <a:ext uri="{FF2B5EF4-FFF2-40B4-BE49-F238E27FC236}">
                <a16:creationId xmlns:a16="http://schemas.microsoft.com/office/drawing/2014/main" id="{8ADB1F9A-70A8-43DF-B7F8-3BA612AE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7" y="4125407"/>
            <a:ext cx="1799073" cy="20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Page 3 | Radio box Images | Free Vectors, Stock Photos &amp; PSD">
            <a:extLst>
              <a:ext uri="{FF2B5EF4-FFF2-40B4-BE49-F238E27FC236}">
                <a16:creationId xmlns:a16="http://schemas.microsoft.com/office/drawing/2014/main" id="{4E96C5D4-B645-4B6E-BE07-075890EB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321">
            <a:off x="6718702" y="518562"/>
            <a:ext cx="716577" cy="7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Kawaii Icon Style / Lineal color - 45,767 vector icons available in SVG,  EPS, PNG, PSD files and Icon Font. | Cute stickers, Mini drawings, Cute  doodles">
            <a:extLst>
              <a:ext uri="{FF2B5EF4-FFF2-40B4-BE49-F238E27FC236}">
                <a16:creationId xmlns:a16="http://schemas.microsoft.com/office/drawing/2014/main" id="{FE5E3CBB-ED47-4542-B312-8FC82AD79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69411" b="73506"/>
          <a:stretch/>
        </p:blipFill>
        <p:spPr bwMode="auto">
          <a:xfrm>
            <a:off x="-225123" y="1905661"/>
            <a:ext cx="1748136" cy="10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38F38-7D9A-DFD7-A25D-139DF0488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469" y="2773977"/>
            <a:ext cx="551126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2023-06-26T10:43:09Z</dcterms:created>
  <dcterms:modified xsi:type="dcterms:W3CDTF">2025-09-19T09:25:17Z</dcterms:modified>
</cp:coreProperties>
</file>