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04" r:id="rId2"/>
    <p:sldId id="321" r:id="rId3"/>
    <p:sldId id="322" r:id="rId4"/>
    <p:sldId id="323" r:id="rId5"/>
    <p:sldId id="318" r:id="rId6"/>
    <p:sldId id="324" r:id="rId7"/>
    <p:sldId id="283" r:id="rId8"/>
    <p:sldId id="325" r:id="rId9"/>
    <p:sldId id="294" r:id="rId10"/>
    <p:sldId id="295" r:id="rId11"/>
    <p:sldId id="326" r:id="rId12"/>
    <p:sldId id="327" r:id="rId13"/>
    <p:sldId id="328" r:id="rId14"/>
    <p:sldId id="329" r:id="rId15"/>
    <p:sldId id="330" r:id="rId16"/>
    <p:sldId id="331" r:id="rId17"/>
    <p:sldId id="332" r:id="rId18"/>
    <p:sldId id="333" r:id="rId19"/>
    <p:sldId id="334" r:id="rId20"/>
    <p:sldId id="335"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5" d="100"/>
          <a:sy n="85" d="100"/>
        </p:scale>
        <p:origin x="581"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BA12E-13C8-40FE-AF08-9992A6858334}"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F475B-C33D-4BC1-97E9-BF03456AD565}" type="slidenum">
              <a:rPr lang="en-US" smtClean="0"/>
              <a:t>‹#›</a:t>
            </a:fld>
            <a:endParaRPr lang="en-US"/>
          </a:p>
        </p:txBody>
      </p:sp>
    </p:spTree>
    <p:extLst>
      <p:ext uri="{BB962C8B-B14F-4D97-AF65-F5344CB8AC3E}">
        <p14:creationId xmlns:p14="http://schemas.microsoft.com/office/powerpoint/2010/main" val="1230009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3761527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5</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37A9D-117A-419D-BC1C-9ADA5B8DE7D1}" type="slidenum">
              <a:rPr lang="en-US" smtClean="0"/>
              <a:t>7</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B66A-47D6-47DD-AFC0-58069672B5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978A26-9257-4B7D-9005-2ADD6C9715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DA8469-719C-4329-B11E-8580683B94D7}"/>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5" name="Footer Placeholder 4">
            <a:extLst>
              <a:ext uri="{FF2B5EF4-FFF2-40B4-BE49-F238E27FC236}">
                <a16:creationId xmlns:a16="http://schemas.microsoft.com/office/drawing/2014/main" id="{4B45979E-6E8D-4B22-B043-A2B7AB225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27243-2FEC-4D48-8FD1-1ADE9AA1DBEB}"/>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418347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9C33-6EAE-4E3B-9029-564D2DE02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A7B0D4-73EF-4A7E-9FFA-B4DD61383F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85C2-A1BB-4E75-979E-3E190EE7A8B8}"/>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5" name="Footer Placeholder 4">
            <a:extLst>
              <a:ext uri="{FF2B5EF4-FFF2-40B4-BE49-F238E27FC236}">
                <a16:creationId xmlns:a16="http://schemas.microsoft.com/office/drawing/2014/main" id="{A7FB092C-3C97-474B-80A7-68655F83B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B7EA9-1DDF-434C-A25E-51AE44A48B47}"/>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4289358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0439F9-B5D0-4500-878D-2C183A3FFF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9A53DD-3B61-413C-B1DB-04C4EF8473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70024F-109B-46B6-8548-59E5BB7AECB0}"/>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5" name="Footer Placeholder 4">
            <a:extLst>
              <a:ext uri="{FF2B5EF4-FFF2-40B4-BE49-F238E27FC236}">
                <a16:creationId xmlns:a16="http://schemas.microsoft.com/office/drawing/2014/main" id="{51FB2ED6-DFAB-4117-8C9F-527DFBCCD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E02DF-196B-40D9-96C9-EFFBE6E9CEB8}"/>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44541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D29D-144C-4FC1-9880-C2A640A82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379CD9-0164-47E4-8244-CD28115B23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944CE-362A-418F-967E-2B023454DA23}"/>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5" name="Footer Placeholder 4">
            <a:extLst>
              <a:ext uri="{FF2B5EF4-FFF2-40B4-BE49-F238E27FC236}">
                <a16:creationId xmlns:a16="http://schemas.microsoft.com/office/drawing/2014/main" id="{55992BE0-826E-4A74-A53E-3C58C33A9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76C4C-951D-449F-8D94-50290640A28B}"/>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3699791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6301-6834-4B37-8F64-AEC362EE43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AF5C59-EA70-43C9-8C26-3597C3AFD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388340-E799-4F15-BA80-0BFFF908FACD}"/>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5" name="Footer Placeholder 4">
            <a:extLst>
              <a:ext uri="{FF2B5EF4-FFF2-40B4-BE49-F238E27FC236}">
                <a16:creationId xmlns:a16="http://schemas.microsoft.com/office/drawing/2014/main" id="{7A8096F7-D59D-4044-BD18-D9DD1C8CE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0B941-6162-4436-AFD9-34104BBBF63D}"/>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1972232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211A6-C213-4EAC-AF49-3DC642A754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55B15-B262-4250-9955-4D2E953F15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E1F732-DD33-4A23-984D-77F243977E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2DECB8-A3A7-43A0-BF72-3AC45B11D97E}"/>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6" name="Footer Placeholder 5">
            <a:extLst>
              <a:ext uri="{FF2B5EF4-FFF2-40B4-BE49-F238E27FC236}">
                <a16:creationId xmlns:a16="http://schemas.microsoft.com/office/drawing/2014/main" id="{DD437097-1E21-43C8-B804-DADF39050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9445A9-4A6D-4838-B05E-1F49094A8EC7}"/>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280648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D8CA3-CFB4-4DCC-B59D-FC8C50A5DE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A58FD1-C63B-4AD0-BF81-BF91D2FCE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A1D299-1849-4531-AAF9-BC4720A114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DEAD2-A957-42FA-8507-DE271EB740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773789-B78C-4089-8FAE-90EE2D53B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99DD82-0F37-49B7-BFBD-9C1EBD400996}"/>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8" name="Footer Placeholder 7">
            <a:extLst>
              <a:ext uri="{FF2B5EF4-FFF2-40B4-BE49-F238E27FC236}">
                <a16:creationId xmlns:a16="http://schemas.microsoft.com/office/drawing/2014/main" id="{DAD2FFCB-9364-4371-862B-542AF939D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6535D8-200D-444F-87F7-008B955AAECB}"/>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422795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4F77-CB98-4626-9CA2-9F8B818AEC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C38BD2-5BE7-441C-94B6-24F740F50956}"/>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4" name="Footer Placeholder 3">
            <a:extLst>
              <a:ext uri="{FF2B5EF4-FFF2-40B4-BE49-F238E27FC236}">
                <a16:creationId xmlns:a16="http://schemas.microsoft.com/office/drawing/2014/main" id="{77E0A636-3C0E-486C-B3E8-89DA559FB3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AB4952-9234-4972-8AC2-A16874A097BF}"/>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2682236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24D6A8-AE89-4214-9750-A2F0D82D59EA}"/>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3" name="Footer Placeholder 2">
            <a:extLst>
              <a:ext uri="{FF2B5EF4-FFF2-40B4-BE49-F238E27FC236}">
                <a16:creationId xmlns:a16="http://schemas.microsoft.com/office/drawing/2014/main" id="{01367F88-152E-4D7E-A6AA-01BAC523EC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2771C0-0A58-4A4A-96A8-DDB531294429}"/>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201220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ED069-93B9-4324-B41D-38C0C5093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2F9436-1DD1-4933-914B-3FCEEDDDA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796A2C-D228-4B2E-8065-DD0AB942B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C51585-B23C-4BA4-8042-163B65EDABAA}"/>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6" name="Footer Placeholder 5">
            <a:extLst>
              <a:ext uri="{FF2B5EF4-FFF2-40B4-BE49-F238E27FC236}">
                <a16:creationId xmlns:a16="http://schemas.microsoft.com/office/drawing/2014/main" id="{E0141E7C-34F2-4250-9392-1C9AE1082A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2673B-D972-4105-B418-74D0F8CEA43F}"/>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225545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4FE8-4A30-469E-8EB7-A45F78842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E9886-6DF8-49D0-993C-7A75DD95C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286B32-48BD-49E8-9EC6-D2A86A7BD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1B3F2-D6AD-461F-8BC1-685D41DE4449}"/>
              </a:ext>
            </a:extLst>
          </p:cNvPr>
          <p:cNvSpPr>
            <a:spLocks noGrp="1"/>
          </p:cNvSpPr>
          <p:nvPr>
            <p:ph type="dt" sz="half" idx="10"/>
          </p:nvPr>
        </p:nvSpPr>
        <p:spPr/>
        <p:txBody>
          <a:bodyPr/>
          <a:lstStyle/>
          <a:p>
            <a:fld id="{C6413D15-1480-4009-AEC3-92E4AEBEFB36}" type="datetimeFigureOut">
              <a:rPr lang="en-US" smtClean="0"/>
              <a:t>9/19/2025</a:t>
            </a:fld>
            <a:endParaRPr lang="en-US"/>
          </a:p>
        </p:txBody>
      </p:sp>
      <p:sp>
        <p:nvSpPr>
          <p:cNvPr id="6" name="Footer Placeholder 5">
            <a:extLst>
              <a:ext uri="{FF2B5EF4-FFF2-40B4-BE49-F238E27FC236}">
                <a16:creationId xmlns:a16="http://schemas.microsoft.com/office/drawing/2014/main" id="{58064BE2-A624-4D35-B9E7-08C5D24C4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43243-2DC4-4AC0-9EFD-D99D63209F2B}"/>
              </a:ext>
            </a:extLst>
          </p:cNvPr>
          <p:cNvSpPr>
            <a:spLocks noGrp="1"/>
          </p:cNvSpPr>
          <p:nvPr>
            <p:ph type="sldNum" sz="quarter" idx="12"/>
          </p:nvPr>
        </p:nvSpPr>
        <p:spPr/>
        <p:txBody>
          <a:bodyPr/>
          <a:lstStyle/>
          <a:p>
            <a:fld id="{2DB0ABAE-F49D-4F90-9BA8-1757011DE96C}" type="slidenum">
              <a:rPr lang="en-US" smtClean="0"/>
              <a:t>‹#›</a:t>
            </a:fld>
            <a:endParaRPr lang="en-US"/>
          </a:p>
        </p:txBody>
      </p:sp>
    </p:spTree>
    <p:extLst>
      <p:ext uri="{BB962C8B-B14F-4D97-AF65-F5344CB8AC3E}">
        <p14:creationId xmlns:p14="http://schemas.microsoft.com/office/powerpoint/2010/main" val="24660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554F22-D49E-4510-9A54-E9B7305C3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1A9A90-ADB1-4031-8BC4-94AA3DB3E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58F96-8943-4AA7-9885-6A3CAC865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13D15-1480-4009-AEC3-92E4AEBEFB36}" type="datetimeFigureOut">
              <a:rPr lang="en-US" smtClean="0"/>
              <a:t>9/19/2025</a:t>
            </a:fld>
            <a:endParaRPr lang="en-US"/>
          </a:p>
        </p:txBody>
      </p:sp>
      <p:sp>
        <p:nvSpPr>
          <p:cNvPr id="5" name="Footer Placeholder 4">
            <a:extLst>
              <a:ext uri="{FF2B5EF4-FFF2-40B4-BE49-F238E27FC236}">
                <a16:creationId xmlns:a16="http://schemas.microsoft.com/office/drawing/2014/main" id="{D043B7ED-F7F3-409F-9BFD-1959E8EC05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C765DF-5FE0-4F39-8D9F-5D91F6F61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0ABAE-F49D-4F90-9BA8-1757011DE96C}" type="slidenum">
              <a:rPr lang="en-US" smtClean="0"/>
              <a:t>‹#›</a:t>
            </a:fld>
            <a:endParaRPr lang="en-US"/>
          </a:p>
        </p:txBody>
      </p:sp>
    </p:spTree>
    <p:extLst>
      <p:ext uri="{BB962C8B-B14F-4D97-AF65-F5344CB8AC3E}">
        <p14:creationId xmlns:p14="http://schemas.microsoft.com/office/powerpoint/2010/main" val="3738836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50523"/>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9412656" y="4354512"/>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639304" y="468753"/>
            <a:ext cx="76662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TRƯỜNG</a:t>
            </a:r>
            <a:r>
              <a:rPr kumimoji="0" lang="en-US" sz="3600" b="1" i="0" u="none" strike="noStrike" kern="1200" cap="none" spc="0" normalizeH="0" noProof="0" dirty="0">
                <a:ln>
                  <a:noFill/>
                </a:ln>
                <a:solidFill>
                  <a:prstClr val="black"/>
                </a:solidFill>
                <a:effectLst/>
                <a:uLnTx/>
                <a:uFillTx/>
                <a:latin typeface="UTM Edwardian" panose="02040603050506020204" pitchFamily="18" charset="0"/>
                <a:ea typeface="+mn-ea"/>
                <a:cs typeface="+mn-cs"/>
              </a:rPr>
              <a:t> TIỂU HỌC </a:t>
            </a:r>
            <a:r>
              <a:rPr lang="en-US" sz="3600" b="1" dirty="0">
                <a:solidFill>
                  <a:prstClr val="black"/>
                </a:solidFill>
                <a:latin typeface="UTM Edwardian" panose="02040603050506020204" pitchFamily="18" charset="0"/>
              </a:rPr>
              <a:t>BÁT TRANG</a:t>
            </a:r>
            <a:endPar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endParaRPr>
          </a:p>
        </p:txBody>
      </p:sp>
      <p:sp>
        <p:nvSpPr>
          <p:cNvPr id="12" name="TextBox 11">
            <a:extLst>
              <a:ext uri="{FF2B5EF4-FFF2-40B4-BE49-F238E27FC236}">
                <a16:creationId xmlns:a16="http://schemas.microsoft.com/office/drawing/2014/main" id="{7389FDA0-D1C2-9506-C11A-70DCE0D2C535}"/>
              </a:ext>
            </a:extLst>
          </p:cNvPr>
          <p:cNvSpPr txBox="1"/>
          <p:nvPr/>
        </p:nvSpPr>
        <p:spPr>
          <a:xfrm>
            <a:off x="4179540" y="1903800"/>
            <a:ext cx="38705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8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 – </a:t>
            </a:r>
            <a:r>
              <a:rPr kumimoji="0" lang="en-US" sz="48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tiết</a:t>
            </a:r>
            <a:r>
              <a:rPr kumimoji="0" lang="en-US" sz="48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2</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60760" y="1163980"/>
            <a:ext cx="3517697" cy="707197"/>
          </a:xfrm>
          <a:prstGeom prst="rect">
            <a:avLst/>
          </a:prstGeom>
        </p:spPr>
      </p:pic>
      <p:sp>
        <p:nvSpPr>
          <p:cNvPr id="9" name="TextBox 8">
            <a:extLst>
              <a:ext uri="{FF2B5EF4-FFF2-40B4-BE49-F238E27FC236}">
                <a16:creationId xmlns:a16="http://schemas.microsoft.com/office/drawing/2014/main" id="{A6F6525A-3DD0-49F3-8B4E-1A090DC414CC}"/>
              </a:ext>
            </a:extLst>
          </p:cNvPr>
          <p:cNvSpPr txBox="1"/>
          <p:nvPr/>
        </p:nvSpPr>
        <p:spPr>
          <a:xfrm>
            <a:off x="2919525" y="5167203"/>
            <a:ext cx="6782937" cy="646331"/>
          </a:xfrm>
          <a:prstGeom prst="rect">
            <a:avLst/>
          </a:prstGeom>
          <a:noFill/>
        </p:spPr>
        <p:txBody>
          <a:bodyPr wrap="square" rtlCol="0">
            <a:spAutoFit/>
          </a:bodyPr>
          <a:lstStyle/>
          <a:p>
            <a:r>
              <a:rPr lang="en-US" sz="3600" dirty="0" err="1">
                <a:solidFill>
                  <a:srgbClr val="FF0000"/>
                </a:solidFill>
                <a:latin typeface="HP001 5 hàng 1 ô ly" panose="020B0603050302020204" pitchFamily="34" charset="0"/>
              </a:rPr>
              <a:t>Giáo</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viên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Nguyễn</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Thị</a:t>
            </a:r>
            <a:r>
              <a:rPr lang="en-US" sz="3600" dirty="0">
                <a:solidFill>
                  <a:srgbClr val="FF0000"/>
                </a:solidFill>
                <a:latin typeface="HP001 5 hàng 1 ô ly" panose="020B0603050302020204" pitchFamily="34" charset="0"/>
              </a:rPr>
              <a:t> Trang</a:t>
            </a:r>
          </a:p>
        </p:txBody>
      </p:sp>
      <p:pic>
        <p:nvPicPr>
          <p:cNvPr id="14" name="Picture 13">
            <a:extLst>
              <a:ext uri="{FF2B5EF4-FFF2-40B4-BE49-F238E27FC236}">
                <a16:creationId xmlns:a16="http://schemas.microsoft.com/office/drawing/2014/main" id="{C27576FA-1774-4E4D-8CAB-6E53C2897204}"/>
              </a:ext>
            </a:extLst>
          </p:cNvPr>
          <p:cNvPicPr>
            <a:picLocks noChangeAspect="1"/>
          </p:cNvPicPr>
          <p:nvPr/>
        </p:nvPicPr>
        <p:blipFill>
          <a:blip r:embed="rId12"/>
          <a:stretch>
            <a:fillRect/>
          </a:stretch>
        </p:blipFill>
        <p:spPr>
          <a:xfrm>
            <a:off x="-101540" y="1163980"/>
            <a:ext cx="3724979" cy="2999492"/>
          </a:xfrm>
          <a:prstGeom prst="rect">
            <a:avLst/>
          </a:prstGeom>
        </p:spPr>
      </p:pic>
      <p:pic>
        <p:nvPicPr>
          <p:cNvPr id="16" name="Picture 15">
            <a:extLst>
              <a:ext uri="{FF2B5EF4-FFF2-40B4-BE49-F238E27FC236}">
                <a16:creationId xmlns:a16="http://schemas.microsoft.com/office/drawing/2014/main" id="{A136CE35-FA7D-4E27-B425-108E1553E536}"/>
              </a:ext>
            </a:extLst>
          </p:cNvPr>
          <p:cNvPicPr>
            <a:picLocks noChangeAspect="1"/>
          </p:cNvPicPr>
          <p:nvPr/>
        </p:nvPicPr>
        <p:blipFill>
          <a:blip r:embed="rId13"/>
          <a:stretch>
            <a:fillRect/>
          </a:stretch>
        </p:blipFill>
        <p:spPr>
          <a:xfrm>
            <a:off x="2963872" y="2786941"/>
            <a:ext cx="7288329" cy="2135263"/>
          </a:xfrm>
          <a:prstGeom prst="rect">
            <a:avLst/>
          </a:prstGeom>
        </p:spPr>
      </p:pic>
    </p:spTree>
    <p:extLst>
      <p:ext uri="{BB962C8B-B14F-4D97-AF65-F5344CB8AC3E}">
        <p14:creationId xmlns:p14="http://schemas.microsoft.com/office/powerpoint/2010/main" val="380584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419367" y="2543769"/>
            <a:ext cx="9935570" cy="1846659"/>
          </a:xfrm>
          <a:prstGeom prst="rect">
            <a:avLst/>
          </a:prstGeom>
          <a:noFill/>
        </p:spPr>
        <p:txBody>
          <a:bodyPr wrap="square" lIns="91440" tIns="45720" rIns="91440" bIns="45720">
            <a:spAutoFit/>
          </a:bodyPr>
          <a:lstStyle/>
          <a:p>
            <a:pPr marL="571500" indent="-571500">
              <a:buFontTx/>
              <a:buChar char="-"/>
            </a:pPr>
            <a:r>
              <a:rPr lang="en-US" sz="3600" b="1" dirty="0">
                <a:ln w="0"/>
                <a:latin typeface="HP001 5 hàng 1 ô ly" panose="020B0603050302020204" pitchFamily="34" charset="0"/>
                <a:cs typeface="Calibri" panose="020F0502020204030204" pitchFamily="34" charset="0"/>
              </a:rPr>
              <a:t>- </a:t>
            </a:r>
            <a:r>
              <a:rPr lang="vi-VN" sz="3600" b="1" dirty="0">
                <a:ln w="0"/>
                <a:latin typeface="HP001 5 hàng 1 ô ly" panose="020B0603050302020204" pitchFamily="34" charset="0"/>
                <a:cs typeface="Calibri" panose="020F0502020204030204" pitchFamily="34" charset="0"/>
              </a:rPr>
              <a:t>Danh từ chung </a:t>
            </a:r>
            <a:r>
              <a:rPr lang="vi-VN" sz="3600" dirty="0">
                <a:ln w="0"/>
                <a:latin typeface="HP001 5 hàng 1 ô ly" panose="020B0603050302020204" pitchFamily="34" charset="0"/>
                <a:cs typeface="Calibri" panose="020F0502020204030204" pitchFamily="34" charset="0"/>
              </a:rPr>
              <a:t>là tên của một loại sự vật.</a:t>
            </a:r>
            <a:endParaRPr lang="en-US" sz="3600" dirty="0">
              <a:ln w="0"/>
              <a:latin typeface="HP001 5 hàng 1 ô ly" panose="020B0603050302020204" pitchFamily="34" charset="0"/>
              <a:cs typeface="Calibri" panose="020F0502020204030204" pitchFamily="34" charset="0"/>
            </a:endParaRPr>
          </a:p>
          <a:p>
            <a:pPr marL="571500" indent="-571500">
              <a:buFontTx/>
              <a:buChar char="-"/>
            </a:pPr>
            <a:r>
              <a:rPr lang="en-US" sz="3600" b="1" cap="none" spc="0" dirty="0">
                <a:ln w="0"/>
                <a:latin typeface="HP001 5 hàng 1 ô ly" panose="020B0603050302020204" pitchFamily="34" charset="0"/>
                <a:cs typeface="Calibri" panose="020F0502020204030204" pitchFamily="34" charset="0"/>
              </a:rPr>
              <a:t>  </a:t>
            </a:r>
            <a:r>
              <a:rPr lang="vi-VN" sz="3600" b="1" cap="none" spc="0" dirty="0">
                <a:ln w="0"/>
                <a:latin typeface="HP001 5 hàng 1 ô ly" panose="020B0603050302020204" pitchFamily="34" charset="0"/>
                <a:cs typeface="Calibri" panose="020F0502020204030204" pitchFamily="34" charset="0"/>
              </a:rPr>
              <a:t>Danh từ riêng </a:t>
            </a:r>
            <a:r>
              <a:rPr lang="vi-VN" sz="3600" cap="none" spc="0" dirty="0">
                <a:ln w="0"/>
                <a:latin typeface="HP001 5 hàng 1 ô ly" panose="020B0603050302020204" pitchFamily="34" charset="0"/>
                <a:cs typeface="Calibri" panose="020F0502020204030204" pitchFamily="34" charset="0"/>
              </a:rPr>
              <a:t>là </a:t>
            </a:r>
            <a:r>
              <a:rPr lang="en-US" sz="3600" cap="none" spc="0" dirty="0" err="1">
                <a:ln w="0"/>
                <a:latin typeface="HP001 5 hàng 1 ô ly" panose="020B0603050302020204" pitchFamily="34" charset="0"/>
                <a:cs typeface="Calibri" panose="020F0502020204030204" pitchFamily="34" charset="0"/>
              </a:rPr>
              <a:t>danh</a:t>
            </a:r>
            <a:r>
              <a:rPr lang="en-US" sz="3600" cap="none" spc="0" dirty="0">
                <a:ln w="0"/>
                <a:latin typeface="HP001 5 hàng 1 ô ly" panose="020B0603050302020204" pitchFamily="34" charset="0"/>
                <a:cs typeface="Calibri" panose="020F0502020204030204" pitchFamily="34" charset="0"/>
              </a:rPr>
              <a:t> </a:t>
            </a:r>
            <a:r>
              <a:rPr lang="en-US" sz="3600" cap="none" spc="0" dirty="0" err="1">
                <a:ln w="0"/>
                <a:latin typeface="HP001 5 hàng 1 ô ly" panose="020B0603050302020204" pitchFamily="34" charset="0"/>
                <a:cs typeface="Calibri" panose="020F0502020204030204" pitchFamily="34" charset="0"/>
              </a:rPr>
              <a:t>từ</a:t>
            </a:r>
            <a:r>
              <a:rPr lang="en-US" sz="3600" cap="none" spc="0" dirty="0">
                <a:ln w="0"/>
                <a:latin typeface="HP001 5 hàng 1 ô ly" panose="020B0603050302020204" pitchFamily="34" charset="0"/>
                <a:cs typeface="Calibri" panose="020F0502020204030204" pitchFamily="34" charset="0"/>
              </a:rPr>
              <a:t> </a:t>
            </a:r>
            <a:r>
              <a:rPr lang="en-US" sz="3600" cap="none" spc="0" dirty="0" err="1">
                <a:ln w="0"/>
                <a:latin typeface="HP001 5 hàng 1 ô ly" panose="020B0603050302020204" pitchFamily="34" charset="0"/>
                <a:cs typeface="Calibri" panose="020F0502020204030204" pitchFamily="34" charset="0"/>
              </a:rPr>
              <a:t>gọi</a:t>
            </a:r>
            <a:r>
              <a:rPr lang="en-US" sz="3600" cap="none" spc="0" dirty="0">
                <a:ln w="0"/>
                <a:latin typeface="HP001 5 hàng 1 ô ly" panose="020B0603050302020204" pitchFamily="34" charset="0"/>
                <a:cs typeface="Calibri" panose="020F0502020204030204" pitchFamily="34" charset="0"/>
              </a:rPr>
              <a:t> </a:t>
            </a:r>
            <a:r>
              <a:rPr lang="vi-VN" sz="3600" cap="none" spc="0" dirty="0">
                <a:ln w="0"/>
                <a:latin typeface="HP001 5 hàng 1 ô ly" panose="020B0603050302020204" pitchFamily="34" charset="0"/>
                <a:cs typeface="Calibri" panose="020F0502020204030204" pitchFamily="34" charset="0"/>
              </a:rPr>
              <a:t>một sự vật</a:t>
            </a:r>
            <a:r>
              <a:rPr lang="en-US" sz="3600" cap="none" spc="0" dirty="0">
                <a:ln w="0"/>
                <a:latin typeface="HP001 5 hàng 1 ô ly" panose="020B0603050302020204" pitchFamily="34" charset="0"/>
                <a:cs typeface="Calibri" panose="020F0502020204030204" pitchFamily="34" charset="0"/>
              </a:rPr>
              <a:t> </a:t>
            </a:r>
            <a:r>
              <a:rPr lang="en-US" sz="3600" cap="none" spc="0" dirty="0" err="1">
                <a:ln w="0"/>
                <a:latin typeface="HP001 5 hàng 1 ô ly" panose="020B0603050302020204" pitchFamily="34" charset="0"/>
                <a:cs typeface="Calibri" panose="020F0502020204030204" pitchFamily="34" charset="0"/>
              </a:rPr>
              <a:t>cụ</a:t>
            </a:r>
            <a:r>
              <a:rPr lang="en-US" sz="3600" cap="none" spc="0" dirty="0">
                <a:ln w="0"/>
                <a:latin typeface="HP001 5 hàng 1 ô ly" panose="020B0603050302020204" pitchFamily="34" charset="0"/>
                <a:cs typeface="Calibri" panose="020F0502020204030204" pitchFamily="34" charset="0"/>
              </a:rPr>
              <a:t> </a:t>
            </a:r>
            <a:r>
              <a:rPr lang="en-US" sz="3600" cap="none" spc="0" dirty="0" err="1">
                <a:ln w="0"/>
                <a:latin typeface="HP001 5 hàng 1 ô ly" panose="020B0603050302020204" pitchFamily="34" charset="0"/>
                <a:cs typeface="Calibri" panose="020F0502020204030204" pitchFamily="34" charset="0"/>
              </a:rPr>
              <a:t>thể</a:t>
            </a:r>
            <a:r>
              <a:rPr lang="en-US" sz="3600" dirty="0">
                <a:ln w="0"/>
                <a:latin typeface="HP001 5 hàng 1 ô ly" panose="020B0603050302020204" pitchFamily="34" charset="0"/>
                <a:cs typeface="Calibri" panose="020F0502020204030204" pitchFamily="34" charset="0"/>
              </a:rPr>
              <a:t>, </a:t>
            </a:r>
            <a:r>
              <a:rPr lang="en-US" sz="3600" dirty="0" err="1">
                <a:ln w="0"/>
                <a:latin typeface="HP001 5 hàng 1 ô ly" panose="020B0603050302020204" pitchFamily="34" charset="0"/>
                <a:cs typeface="Calibri" panose="020F0502020204030204" pitchFamily="34" charset="0"/>
              </a:rPr>
              <a:t>riêng</a:t>
            </a:r>
            <a:r>
              <a:rPr lang="en-US" sz="3600" dirty="0">
                <a:ln w="0"/>
                <a:latin typeface="HP001 5 hàng 1 ô ly" panose="020B0603050302020204" pitchFamily="34" charset="0"/>
                <a:cs typeface="Calibri" panose="020F0502020204030204" pitchFamily="34" charset="0"/>
              </a:rPr>
              <a:t> </a:t>
            </a:r>
            <a:r>
              <a:rPr lang="en-US" sz="3600" dirty="0" err="1">
                <a:ln w="0"/>
                <a:latin typeface="HP001 5 hàng 1 ô ly" panose="020B0603050302020204" pitchFamily="34" charset="0"/>
                <a:cs typeface="Calibri" panose="020F0502020204030204" pitchFamily="34" charset="0"/>
              </a:rPr>
              <a:t>biệt</a:t>
            </a:r>
            <a:r>
              <a:rPr lang="vi-VN" sz="3600" cap="none" spc="0" dirty="0">
                <a:ln w="0"/>
                <a:latin typeface="HP001 5 hàng 1 ô ly" panose="020B0603050302020204" pitchFamily="34" charset="0"/>
                <a:cs typeface="Calibri" panose="020F0502020204030204" pitchFamily="34" charset="0"/>
              </a:rPr>
              <a:t>. Danh từ riêng được viết hoa</a:t>
            </a:r>
            <a:r>
              <a:rPr lang="vi-VN" sz="4200" cap="none" spc="0" dirty="0">
                <a:ln w="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liên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lạc</a:t>
            </a:r>
            <a:r>
              <a:rPr lang="vi-VN" sz="4000" b="0" i="0" dirty="0">
                <a:solidFill>
                  <a:srgbClr val="000000"/>
                </a:solidFill>
                <a:effectLst/>
                <a:latin typeface="Calibri" panose="020F0502020204030204" pitchFamily="34" charset="0"/>
                <a:cs typeface="Calibri" panose="020F0502020204030204" pitchFamily="34" charset="0"/>
              </a:rPr>
              <a:t> cho </a:t>
            </a:r>
            <a:r>
              <a:rPr lang="en-US" sz="4000" dirty="0" err="1">
                <a:solidFill>
                  <a:srgbClr val="000000"/>
                </a:solidFill>
                <a:latin typeface="Calibri" panose="020F0502020204030204" pitchFamily="34" charset="0"/>
                <a:cs typeface="Calibri" panose="020F0502020204030204" pitchFamily="34" charset="0"/>
              </a:rPr>
              <a:t>cán</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bộ</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cách</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mạng</a:t>
            </a:r>
            <a:r>
              <a:rPr lang="vi-VN" sz="4000" b="0" i="0" dirty="0">
                <a:solidFill>
                  <a:srgbClr val="000000"/>
                </a:solidFill>
                <a:effectLst/>
                <a:latin typeface="Calibri" panose="020F0502020204030204" pitchFamily="34" charset="0"/>
                <a:cs typeface="Calibri" panose="020F0502020204030204" pitchFamily="34" charset="0"/>
              </a:rPr>
              <a:t>,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id="{65730F1C-96FF-1F18-8A8A-E8F3F7DF1ED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id="{BA534DAC-36D2-4F65-D686-8E99E4F574B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1D3CE82-F686-DEF6-C7AC-F3E78B7A15EC}"/>
              </a:ext>
            </a:extLst>
          </p:cNvPr>
          <p:cNvPicPr>
            <a:picLocks noChangeAspect="1"/>
          </p:cNvPicPr>
          <p:nvPr/>
        </p:nvPicPr>
        <p:blipFill>
          <a:blip r:embed="rId3"/>
          <a:stretch>
            <a:fillRect/>
          </a:stretch>
        </p:blipFill>
        <p:spPr>
          <a:xfrm>
            <a:off x="1155510" y="247651"/>
            <a:ext cx="9880978" cy="6040129"/>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101540" y="0"/>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9562363" y="3944204"/>
            <a:ext cx="2667227" cy="2632330"/>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501536" y="4328311"/>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195277" y="651895"/>
            <a:ext cx="897638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HP001 5 hàng 1 ô ly" panose="020B0603050302020204" pitchFamily="34" charset="0"/>
              </a:rPr>
              <a:t>Thứ</a:t>
            </a:r>
            <a:r>
              <a:rPr kumimoji="0" lang="en-US" sz="3600" b="1" i="0" u="none" strike="noStrike" kern="1200" cap="none" spc="0" normalizeH="0" baseline="0" noProof="0" dirty="0">
                <a:ln>
                  <a:noFill/>
                </a:ln>
                <a:solidFill>
                  <a:srgbClr val="00B0F0"/>
                </a:solidFill>
                <a:effectLst/>
                <a:uLnTx/>
                <a:uFillTx/>
                <a:latin typeface="HP001 5 hàng 1 ô ly" panose="020B0603050302020204" pitchFamily="34" charset="0"/>
              </a:rPr>
              <a:t>   </a:t>
            </a:r>
            <a:r>
              <a:rPr kumimoji="0" lang="en-US" sz="3600" b="1" i="0" u="none" strike="noStrike" kern="1200" cap="none" spc="0" normalizeH="0" baseline="0" noProof="0" dirty="0" err="1">
                <a:ln>
                  <a:noFill/>
                </a:ln>
                <a:solidFill>
                  <a:srgbClr val="00B0F0"/>
                </a:solidFill>
                <a:effectLst/>
                <a:uLnTx/>
                <a:uFillTx/>
                <a:latin typeface="HP001 5 hàng 1 ô ly" panose="020B0603050302020204" pitchFamily="34" charset="0"/>
              </a:rPr>
              <a:t>ngày</a:t>
            </a:r>
            <a:r>
              <a:rPr kumimoji="0" lang="en-US" sz="3600" b="1" i="0" u="none" strike="noStrike" kern="1200" cap="none" spc="0" normalizeH="0" baseline="0" noProof="0" dirty="0">
                <a:ln>
                  <a:noFill/>
                </a:ln>
                <a:solidFill>
                  <a:srgbClr val="00B0F0"/>
                </a:solidFill>
                <a:effectLst/>
                <a:uLnTx/>
                <a:uFillTx/>
                <a:latin typeface="HP001 5 hàng 1 ô ly" panose="020B0603050302020204" pitchFamily="34" charset="0"/>
              </a:rPr>
              <a:t>  </a:t>
            </a:r>
            <a:r>
              <a:rPr kumimoji="0" lang="en-US" sz="3600" b="1" i="0" u="none" strike="noStrike" kern="1200" cap="none" spc="0" normalizeH="0" baseline="0" noProof="0" dirty="0" err="1">
                <a:ln>
                  <a:noFill/>
                </a:ln>
                <a:solidFill>
                  <a:srgbClr val="00B0F0"/>
                </a:solidFill>
                <a:effectLst/>
                <a:uLnTx/>
                <a:uFillTx/>
                <a:latin typeface="HP001 5 hàng 1 ô ly" panose="020B0603050302020204" pitchFamily="34" charset="0"/>
              </a:rPr>
              <a:t>tháng</a:t>
            </a:r>
            <a:r>
              <a:rPr kumimoji="0" lang="en-US" sz="3600" b="1" i="0" u="none" strike="noStrike" kern="1200" cap="none" spc="0" normalizeH="0" baseline="0" noProof="0" dirty="0">
                <a:ln>
                  <a:noFill/>
                </a:ln>
                <a:solidFill>
                  <a:srgbClr val="00B0F0"/>
                </a:solidFill>
                <a:effectLst/>
                <a:uLnTx/>
                <a:uFillTx/>
                <a:latin typeface="HP001 5 hàng 1 ô ly" panose="020B0603050302020204" pitchFamily="34" charset="0"/>
              </a:rPr>
              <a:t>  </a:t>
            </a:r>
            <a:r>
              <a:rPr kumimoji="0" lang="en-US" sz="3600" b="1" i="0" u="none" strike="noStrike" kern="1200" cap="none" spc="0" normalizeH="0" baseline="0" noProof="0" dirty="0" err="1">
                <a:ln>
                  <a:noFill/>
                </a:ln>
                <a:solidFill>
                  <a:srgbClr val="00B0F0"/>
                </a:solidFill>
                <a:effectLst/>
                <a:uLnTx/>
                <a:uFillTx/>
                <a:latin typeface="HP001 5 hàng 1 ô ly" panose="020B0603050302020204" pitchFamily="34" charset="0"/>
              </a:rPr>
              <a:t>năm</a:t>
            </a:r>
            <a:r>
              <a:rPr kumimoji="0" lang="en-US" sz="3600" b="1" i="0" u="none" strike="noStrike" kern="1200" cap="none" spc="0" normalizeH="0" baseline="0" noProof="0" dirty="0">
                <a:ln>
                  <a:noFill/>
                </a:ln>
                <a:solidFill>
                  <a:srgbClr val="00B0F0"/>
                </a:solidFill>
                <a:effectLst/>
                <a:uLnTx/>
                <a:uFillTx/>
                <a:latin typeface="HP001 5 hàng 1 ô ly" panose="020B0603050302020204" pitchFamily="34" charset="0"/>
              </a:rPr>
              <a:t> 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B0F0"/>
                </a:solidFill>
                <a:latin typeface="HP001 5 hàng 1 ô ly" panose="020B0603050302020204" pitchFamily="34" charset="0"/>
              </a:rPr>
              <a:t>Tiếng</a:t>
            </a:r>
            <a:r>
              <a:rPr lang="en-US" sz="3600" b="1" dirty="0">
                <a:solidFill>
                  <a:srgbClr val="00B0F0"/>
                </a:solidFill>
                <a:latin typeface="HP001 5 hàng 1 ô ly" panose="020B0603050302020204" pitchFamily="34" charset="0"/>
              </a:rPr>
              <a:t> </a:t>
            </a:r>
            <a:r>
              <a:rPr lang="en-US" sz="3600" b="1" dirty="0" err="1">
                <a:solidFill>
                  <a:srgbClr val="00B0F0"/>
                </a:solidFill>
                <a:latin typeface="HP001 5 hàng 1 ô ly" panose="020B0603050302020204" pitchFamily="34" charset="0"/>
              </a:rPr>
              <a:t>việt</a:t>
            </a:r>
            <a:endParaRPr kumimoji="0" lang="en-US" sz="3600" b="1" i="0" u="none" strike="noStrike" kern="1200" cap="none" spc="0" normalizeH="0" baseline="0" noProof="0" dirty="0">
              <a:ln>
                <a:noFill/>
              </a:ln>
              <a:solidFill>
                <a:srgbClr val="00B0F0"/>
              </a:solidFill>
              <a:effectLst/>
              <a:uLnTx/>
              <a:uFillTx/>
              <a:latin typeface="HP001 5 hàng 1 ô ly" panose="020B0603050302020204" pitchFamily="34" charset="0"/>
            </a:endParaRPr>
          </a:p>
        </p:txBody>
      </p:sp>
      <p:sp>
        <p:nvSpPr>
          <p:cNvPr id="12" name="TextBox 11">
            <a:extLst>
              <a:ext uri="{FF2B5EF4-FFF2-40B4-BE49-F238E27FC236}">
                <a16:creationId xmlns:a16="http://schemas.microsoft.com/office/drawing/2014/main" id="{7389FDA0-D1C2-9506-C11A-70DCE0D2C535}"/>
              </a:ext>
            </a:extLst>
          </p:cNvPr>
          <p:cNvSpPr txBox="1"/>
          <p:nvPr/>
        </p:nvSpPr>
        <p:spPr>
          <a:xfrm>
            <a:off x="3079295" y="1852224"/>
            <a:ext cx="705748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5 hàng 1 ô ly" panose="020B0603050302020204" pitchFamily="34" charset="0"/>
              </a:rPr>
              <a:t>Bài</a:t>
            </a:r>
            <a:r>
              <a:rPr kumimoji="0" lang="en-US" sz="3600" b="1" i="0" u="none" strike="noStrike" kern="1200" cap="none" spc="0" normalizeH="0" noProof="0" dirty="0">
                <a:ln>
                  <a:noFill/>
                </a:ln>
                <a:solidFill>
                  <a:srgbClr val="FF0000"/>
                </a:solidFill>
                <a:effectLst/>
                <a:uLnTx/>
                <a:uFillTx/>
                <a:latin typeface="HP001 5 hàng 1 ô ly" panose="020B0603050302020204" pitchFamily="34" charset="0"/>
              </a:rPr>
              <a:t> 3. Anh </a:t>
            </a:r>
            <a:r>
              <a:rPr kumimoji="0" lang="en-US" sz="3600" b="1" i="0" u="none" strike="noStrike" kern="1200" cap="none" spc="0" normalizeH="0" noProof="0" dirty="0" err="1">
                <a:ln>
                  <a:noFill/>
                </a:ln>
                <a:solidFill>
                  <a:srgbClr val="FF0000"/>
                </a:solidFill>
                <a:effectLst/>
                <a:uLnTx/>
                <a:uFillTx/>
                <a:latin typeface="HP001 5 hàng 1 ô ly" panose="020B0603050302020204" pitchFamily="34" charset="0"/>
              </a:rPr>
              <a:t>em</a:t>
            </a:r>
            <a:r>
              <a:rPr kumimoji="0" lang="en-US" sz="3600" b="1" i="0" u="none" strike="noStrike" kern="1200" cap="none" spc="0" normalizeH="0" noProof="0" dirty="0">
                <a:ln>
                  <a:noFill/>
                </a:ln>
                <a:solidFill>
                  <a:srgbClr val="FF0000"/>
                </a:solidFill>
                <a:effectLst/>
                <a:uLnTx/>
                <a:uFillTx/>
                <a:latin typeface="HP001 5 hàng 1 ô ly" panose="020B0603050302020204" pitchFamily="34" charset="0"/>
              </a:rPr>
              <a:t> </a:t>
            </a:r>
            <a:r>
              <a:rPr kumimoji="0" lang="en-US" sz="3600" b="1" i="0" u="none" strike="noStrike" kern="1200" cap="none" spc="0" normalizeH="0" noProof="0" dirty="0" err="1">
                <a:ln>
                  <a:noFill/>
                </a:ln>
                <a:solidFill>
                  <a:srgbClr val="FF0000"/>
                </a:solidFill>
                <a:effectLst/>
                <a:uLnTx/>
                <a:uFillTx/>
                <a:latin typeface="HP001 5 hàng 1 ô ly" panose="020B0603050302020204" pitchFamily="34" charset="0"/>
              </a:rPr>
              <a:t>sinh</a:t>
            </a:r>
            <a:r>
              <a:rPr kumimoji="0" lang="en-US" sz="3600" b="1" i="0" u="none" strike="noStrike" kern="1200" cap="none" spc="0" normalizeH="0" noProof="0" dirty="0">
                <a:ln>
                  <a:noFill/>
                </a:ln>
                <a:solidFill>
                  <a:srgbClr val="FF0000"/>
                </a:solidFill>
                <a:effectLst/>
                <a:uLnTx/>
                <a:uFillTx/>
                <a:latin typeface="HP001 5 hàng 1 ô ly" panose="020B0603050302020204" pitchFamily="34" charset="0"/>
              </a:rPr>
              <a:t> </a:t>
            </a:r>
            <a:r>
              <a:rPr kumimoji="0" lang="en-US" sz="3600" b="1" i="0" u="none" strike="noStrike" kern="1200" cap="none" spc="0" normalizeH="0" noProof="0" dirty="0" err="1">
                <a:ln>
                  <a:noFill/>
                </a:ln>
                <a:solidFill>
                  <a:srgbClr val="FF0000"/>
                </a:solidFill>
                <a:effectLst/>
                <a:uLnTx/>
                <a:uFillTx/>
                <a:latin typeface="HP001 5 hàng 1 ô ly" panose="020B0603050302020204" pitchFamily="34" charset="0"/>
              </a:rPr>
              <a:t>đôi</a:t>
            </a:r>
            <a:r>
              <a:rPr kumimoji="0" lang="en-US" sz="3600" b="1" i="0" u="none" strike="noStrike" kern="1200" cap="none" spc="0" normalizeH="0" noProof="0" dirty="0">
                <a:ln>
                  <a:noFill/>
                </a:ln>
                <a:solidFill>
                  <a:srgbClr val="FF0000"/>
                </a:solidFill>
                <a:effectLst/>
                <a:uLnTx/>
                <a:uFillTx/>
                <a:latin typeface="HP001 5 hàng 1 ô ly" panose="020B0603050302020204" pitchFamily="34" charset="0"/>
              </a:rPr>
              <a:t> (</a:t>
            </a:r>
            <a:r>
              <a:rPr kumimoji="0" lang="en-US" sz="3600" b="1" i="0" u="none" strike="noStrike" kern="1200" cap="none" spc="0" normalizeH="0" noProof="0" dirty="0" err="1">
                <a:ln>
                  <a:noFill/>
                </a:ln>
                <a:solidFill>
                  <a:srgbClr val="FF0000"/>
                </a:solidFill>
                <a:effectLst/>
                <a:uLnTx/>
                <a:uFillTx/>
                <a:latin typeface="HP001 5 hàng 1 ô ly" panose="020B0603050302020204" pitchFamily="34" charset="0"/>
              </a:rPr>
              <a:t>tiết</a:t>
            </a:r>
            <a:r>
              <a:rPr kumimoji="0" lang="en-US" sz="3600" b="1" i="0" u="none" strike="noStrike" kern="1200" cap="none" spc="0" normalizeH="0" noProof="0" dirty="0">
                <a:ln>
                  <a:noFill/>
                </a:ln>
                <a:solidFill>
                  <a:srgbClr val="FF0000"/>
                </a:solidFill>
                <a:effectLst/>
                <a:uLnTx/>
                <a:uFillTx/>
                <a:latin typeface="HP001 5 hàng 1 ô ly" panose="020B0603050302020204" pitchFamily="34" charset="0"/>
              </a:rPr>
              <a:t> 2)</a:t>
            </a:r>
            <a:endParaRPr kumimoji="0" lang="en-US" sz="3600" b="1" i="0" u="none" strike="noStrike" kern="1200" cap="none" spc="0" normalizeH="0" baseline="0" noProof="0" dirty="0">
              <a:ln>
                <a:noFill/>
              </a:ln>
              <a:solidFill>
                <a:srgbClr val="FF0000"/>
              </a:solidFill>
              <a:effectLst/>
              <a:uLnTx/>
              <a:uFillTx/>
              <a:latin typeface="HP001 5 hàng 1 ô ly" panose="020B0603050302020204" pitchFamily="34" charset="0"/>
            </a:endParaRP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8BD19B3-8C5B-4242-BCA7-B3DB5BA1FC88}"/>
              </a:ext>
            </a:extLst>
          </p:cNvPr>
          <p:cNvPicPr>
            <a:picLocks noChangeAspect="1"/>
          </p:cNvPicPr>
          <p:nvPr/>
        </p:nvPicPr>
        <p:blipFill>
          <a:blip r:embed="rId11"/>
          <a:stretch>
            <a:fillRect/>
          </a:stretch>
        </p:blipFill>
        <p:spPr>
          <a:xfrm>
            <a:off x="-179062" y="1686391"/>
            <a:ext cx="3724979" cy="2999492"/>
          </a:xfrm>
          <a:prstGeom prst="rect">
            <a:avLst/>
          </a:prstGeom>
        </p:spPr>
      </p:pic>
      <p:pic>
        <p:nvPicPr>
          <p:cNvPr id="14" name="Picture 13">
            <a:extLst>
              <a:ext uri="{FF2B5EF4-FFF2-40B4-BE49-F238E27FC236}">
                <a16:creationId xmlns:a16="http://schemas.microsoft.com/office/drawing/2014/main" id="{2C523303-C311-476C-B48F-CB9F604EB3AD}"/>
              </a:ext>
            </a:extLst>
          </p:cNvPr>
          <p:cNvPicPr>
            <a:picLocks noChangeAspect="1"/>
          </p:cNvPicPr>
          <p:nvPr/>
        </p:nvPicPr>
        <p:blipFill>
          <a:blip r:embed="rId12"/>
          <a:stretch>
            <a:fillRect/>
          </a:stretch>
        </p:blipFill>
        <p:spPr>
          <a:xfrm>
            <a:off x="2690195" y="3294555"/>
            <a:ext cx="7805413" cy="2836977"/>
          </a:xfrm>
          <a:prstGeom prst="rect">
            <a:avLst/>
          </a:prstGeom>
        </p:spPr>
      </p:pic>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15"/>
                                        </p:tgtEl>
                                        <p:attrNameLst>
                                          <p:attrName>r</p:attrName>
                                        </p:attrNameLst>
                                      </p:cBhvr>
                                    </p:animRot>
                                    <p:animRot by="-240000">
                                      <p:cBhvr>
                                        <p:cTn id="7" dur="350" fill="hold">
                                          <p:stCondLst>
                                            <p:cond delay="350"/>
                                          </p:stCondLst>
                                        </p:cTn>
                                        <p:tgtEl>
                                          <p:spTgt spid="15"/>
                                        </p:tgtEl>
                                        <p:attrNameLst>
                                          <p:attrName>r</p:attrName>
                                        </p:attrNameLst>
                                      </p:cBhvr>
                                    </p:animRot>
                                    <p:animRot by="240000">
                                      <p:cBhvr>
                                        <p:cTn id="8" dur="350" fill="hold">
                                          <p:stCondLst>
                                            <p:cond delay="700"/>
                                          </p:stCondLst>
                                        </p:cTn>
                                        <p:tgtEl>
                                          <p:spTgt spid="15"/>
                                        </p:tgtEl>
                                        <p:attrNameLst>
                                          <p:attrName>r</p:attrName>
                                        </p:attrNameLst>
                                      </p:cBhvr>
                                    </p:animRot>
                                    <p:animRot by="-240000">
                                      <p:cBhvr>
                                        <p:cTn id="9" dur="350" fill="hold">
                                          <p:stCondLst>
                                            <p:cond delay="1050"/>
                                          </p:stCondLst>
                                        </p:cTn>
                                        <p:tgtEl>
                                          <p:spTgt spid="15"/>
                                        </p:tgtEl>
                                        <p:attrNameLst>
                                          <p:attrName>r</p:attrName>
                                        </p:attrNameLst>
                                      </p:cBhvr>
                                    </p:animRot>
                                    <p:animRot by="120000">
                                      <p:cBhvr>
                                        <p:cTn id="10" dur="350" fill="hold">
                                          <p:stCondLst>
                                            <p:cond delay="1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3986531" y="1752600"/>
            <a:ext cx="4914581"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552</Words>
  <Application>Microsoft Office PowerPoint</Application>
  <PresentationFormat>Widescreen</PresentationFormat>
  <Paragraphs>79</Paragraphs>
  <Slides>21</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Arial</vt:lpstr>
      <vt:lpstr>Calibri</vt:lpstr>
      <vt:lpstr>Calibri Light</vt:lpstr>
      <vt:lpstr>HP001 5 hàng 1 ô ly</vt:lpstr>
      <vt:lpstr>SVN-SAF</vt:lpstr>
      <vt:lpstr>UTM Duepuntozero</vt:lpstr>
      <vt:lpstr>UTM Edwardian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c:creator>
  <cp:lastModifiedBy>TRANG</cp:lastModifiedBy>
  <cp:revision>2</cp:revision>
  <dcterms:created xsi:type="dcterms:W3CDTF">2025-09-19T09:10:14Z</dcterms:created>
  <dcterms:modified xsi:type="dcterms:W3CDTF">2025-09-19T09:13:11Z</dcterms:modified>
</cp:coreProperties>
</file>