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19"/>
  </p:notesMasterIdLst>
  <p:sldIdLst>
    <p:sldId id="305" r:id="rId3"/>
    <p:sldId id="283" r:id="rId4"/>
    <p:sldId id="257" r:id="rId5"/>
    <p:sldId id="2007577288" r:id="rId6"/>
    <p:sldId id="266" r:id="rId7"/>
    <p:sldId id="314" r:id="rId8"/>
    <p:sldId id="2007577290" r:id="rId9"/>
    <p:sldId id="2007577289" r:id="rId10"/>
    <p:sldId id="2007577291" r:id="rId11"/>
    <p:sldId id="315" r:id="rId12"/>
    <p:sldId id="2007577276" r:id="rId13"/>
    <p:sldId id="2007577292" r:id="rId14"/>
    <p:sldId id="2007577294" r:id="rId15"/>
    <p:sldId id="2007577275" r:id="rId16"/>
    <p:sldId id="2007577283" r:id="rId17"/>
    <p:sldId id="33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EBBDA-5FB2-4BE6-B2A8-91CD517A580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3E1B5-B16D-4DBC-957A-946A8423C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9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6F9C2-4B60-4C12-9200-F45D85A2C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74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466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313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07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85E24-93DA-4FBA-9F29-C4F510670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752BA7-EE5E-4399-AF4A-657B078F0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983DB-8AAE-4412-BE6B-454A2F7C4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F50B-BAEE-415A-88DF-14892B2A82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92A9-8232-4CDF-BDA0-080715E9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7D0A-673A-4D7E-835D-8953580F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2D1-979B-41DD-91F6-AE9B1E79C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2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19487-C256-4218-926A-45A19B3C1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20FA1-6065-4D98-8D16-A098D2B0C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3E339-E3F1-45EA-83E5-2AC6160EC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F50B-BAEE-415A-88DF-14892B2A82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6F76D-0EFC-4334-AB11-785BAA601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ED950-EE48-430D-94E7-949CD944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2D1-979B-41DD-91F6-AE9B1E79C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73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405943-3C35-4F7D-A7A2-FACF62D3B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A5663-63DB-4AD4-9F86-014874C885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B9825-D147-4C37-9805-50FC27D3C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F50B-BAEE-415A-88DF-14892B2A82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A8220-7019-4A32-A86C-044074C9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4B794-A5F7-484A-BEDC-83466467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2D1-979B-41DD-91F6-AE9B1E79C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54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127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526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46CAE-CBF6-FE5F-A463-9253BF86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BA502-8BA9-38B8-2211-161CBED76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D694B-714F-E34A-8FBF-F701E992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D95A7-EC58-4A11-AE6F-C692058155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103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2E1B4-B0DD-4900-E831-FF9607CEF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7F9F3-BE17-D5EB-F793-DA819D849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266ED-723D-A884-9EE7-5931274B3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46804-FF63-44B6-8530-EFFBB2C627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431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51FE4-9796-573A-CD10-BA4BF3976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118BB-9685-443B-B840-9D8A0CD34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A7D30-262D-4A2A-4478-9914E4EDA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8C511-9C85-401E-835C-4E693E1EC1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115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FCE087-B77C-C3F6-A6D0-7C4CDB861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B69846-2717-33DC-A41B-AFE6F386A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5C7BFC-AFDD-6CDF-AD1A-1F28848D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2CFCF-72E8-4C8B-8B52-A699B492A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625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845859D-3779-3520-3524-CB411948D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4562B3-84FD-77DD-84C7-53039B443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D31B58-06BA-5144-6540-CCB96B914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7E19C-BD1B-4012-836F-7B576ABDD1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956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71FA830-0E16-7DEC-EED4-C7CF2A54C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43A2A4B-8DFA-E9AC-44B0-1D59794E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0A3A54-0A7E-3096-1304-2479FD0E2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C5CE-10BB-4B51-BCC5-5DF948D76E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9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962C4-4257-4DE8-9EAD-512FFAEE4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F8832-70B3-4AFB-8E32-A162B047A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E2251-097E-4AD4-AED6-7036683FB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F50B-BAEE-415A-88DF-14892B2A82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C052B-7435-495B-BB43-8BCF3905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3F10D-0B10-4297-87BD-7A0DBF97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2D1-979B-41DD-91F6-AE9B1E79C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56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12A0CA4-DA79-A8BB-7890-BC032783F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E2410E-87A5-EDE3-0281-EE3B55098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C57D90-2ECB-F7E4-51D7-46CDB2508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47D0B-A3C3-48DF-8688-A427C65ED6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83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499528-2F38-4EE6-D408-A5179AC14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4325EB-207B-0881-570B-630529371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AC194D-A46A-3AED-826E-C9EF1AEB1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5B331-E65B-44B6-8E4A-AA432069B2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106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DB1D41F-E3BB-E38A-90C2-B6A0AB70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3240F9-4DA7-F195-BA1C-93808E55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0DB27A-682A-11F6-01AF-79799625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46B55-6ECC-402C-AE1C-A618370118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024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12028-FCA7-3C49-A32F-B9993201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D22CA-1601-5842-A64C-327C0977B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362D8-04ED-6786-7A70-04BBA212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87D59-B0F4-4355-AA19-BB3454E3A2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780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6B3AC-4498-7ECC-AABF-F5AFB112A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791D9-9476-25C4-09F6-6B607643F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29B8E-0AD7-735D-EDD1-B92BAF606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B4009-262D-4C36-A4EB-D15E81616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835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6C3E371-77D8-8D49-6BB3-6525BBDD3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1696061-9D1F-63D7-68E3-F5AFDD66B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857ED2-7F38-4044-1CD9-573F983A2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E3058-9522-429C-9470-A506780BF9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48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56487-75BF-47D7-A8FD-0F4373DD9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B8D22-24F1-4D9E-8B9E-CEE018BDB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4B516-4182-4A74-A122-0287D526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F50B-BAEE-415A-88DF-14892B2A82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B5AAB-A5CE-4769-A634-5CA13C6E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F60F8-8C06-4753-B390-9E42B7BC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2D1-979B-41DD-91F6-AE9B1E79C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89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3C32-2B41-4A50-9F1B-3FC470B2E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5BD10-40A4-436E-8BBA-A0E2852D7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4DA88-0554-4378-8EF4-ED64F91AC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8C686-C1C2-4689-8D10-BE4370AF2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F50B-BAEE-415A-88DF-14892B2A82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A9286-2C27-43DD-88E9-21E5443F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1ABDA-0583-4C90-9AAB-36536455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2D1-979B-41DD-91F6-AE9B1E79C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9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D680-7C46-47CE-87A5-63D013572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E9E55-EF53-4B61-9705-76CEF9AA3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ADA2ED-241B-4CBD-BD89-966AAB0FB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3A6986-B231-4CF1-BA1D-8149D4D93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435AFE-B603-444C-A144-A7D3B11BC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3183F0-7A6B-4CDF-A5C8-8DBD4794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F50B-BAEE-415A-88DF-14892B2A82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849E3-2C58-4A6C-880A-16599D24A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A06352-A21B-417F-AC30-20903B0D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2D1-979B-41DD-91F6-AE9B1E79C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0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59915-D210-41DD-80A7-F0A1C387D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A801AE-7D35-40FC-B844-44B7027C5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F50B-BAEE-415A-88DF-14892B2A82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25BB6-13F2-4689-9938-20FCE8E6D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6BE05-8AA7-40C1-914C-2230EE4F1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2D1-979B-41DD-91F6-AE9B1E79C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8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22E14E-1719-40BC-8E28-CD975F202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F50B-BAEE-415A-88DF-14892B2A82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D305B7-6880-48AE-A9BA-F2721B04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07C00-AA91-47D4-A9BD-F87FA8464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2D1-979B-41DD-91F6-AE9B1E79C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48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13461-C478-4F5C-9B36-C8FAB7521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F21F0-C471-4F89-94F3-7EDB2622C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F3CDE8-135B-4506-B17F-8FB8C3ADB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20D55-62C5-4036-826F-DC21F99C0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F50B-BAEE-415A-88DF-14892B2A82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78DF6-073B-4544-8D3B-D96DE22D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D7B1F-B6DA-46B9-9B38-5D44EA29C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2D1-979B-41DD-91F6-AE9B1E79C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89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F4227-3F99-47F6-BAE1-06706D91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3ACD04-86E1-485B-81EF-1F0DBCABAB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49A25-E9A0-43B2-A1C3-18FD64D2A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1F5EF-82EB-487A-9D2F-C1FEDA5A4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F50B-BAEE-415A-88DF-14892B2A82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E8245-169C-4E25-A12B-A27F0E587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C906C-F273-4699-96C9-DE995334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2D1-979B-41DD-91F6-AE9B1E79C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9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C7297-C22C-4B1F-902F-DB28E223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83246-E3C8-4A99-919D-A47285170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0C5F4-3FAA-4112-A956-D609142E0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CF50B-BAEE-415A-88DF-14892B2A82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A993A-79A4-4C64-840D-3E75DFB09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2832D-2AD1-4625-B3B0-0706B9AC1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DF2D1-979B-41DD-91F6-AE9B1E79C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1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7C5146E-1384-2A8E-118B-9CC9B8099D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CAA1716-64E3-EE26-98DA-D7EF46A51E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DE4EF-CBFC-41E5-BE8E-4C968C7B7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83CBE-AB9A-9D77-F3C8-500FFF663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206BA-8D46-E834-E737-E5F8A5EE3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14FE000-1175-44A0-805E-ABCA27F136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0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WordArt 19">
            <a:extLst>
              <a:ext uri="{FF2B5EF4-FFF2-40B4-BE49-F238E27FC236}">
                <a16:creationId xmlns:a16="http://schemas.microsoft.com/office/drawing/2014/main" id="{BC1AB129-2D44-8D18-D7D1-D23F1DEBA8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57421" y="487364"/>
            <a:ext cx="6543778" cy="6630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BÁT TRANG</a:t>
            </a:r>
            <a:endParaRPr kumimoji="0" lang="en-US" sz="1800" b="0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5" name="WordArt 20">
            <a:extLst>
              <a:ext uri="{FF2B5EF4-FFF2-40B4-BE49-F238E27FC236}">
                <a16:creationId xmlns:a16="http://schemas.microsoft.com/office/drawing/2014/main" id="{6FF0CADB-E18F-4B61-A36C-5955E59E22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01588" y="1371600"/>
            <a:ext cx="8160095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7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076" name="WordArt 21">
            <a:extLst>
              <a:ext uri="{FF2B5EF4-FFF2-40B4-BE49-F238E27FC236}">
                <a16:creationId xmlns:a16="http://schemas.microsoft.com/office/drawing/2014/main" id="{8550D1F0-8129-AB9F-7D54-7E4E52B29A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05175" y="2686050"/>
            <a:ext cx="5848350" cy="2152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</a:t>
            </a:r>
            <a:r>
              <a:rPr kumimoji="0" lang="en-US" sz="2700" b="1" i="0" u="none" strike="noStrike" kern="10" cap="none" spc="0" normalizeH="0" baseline="0" noProof="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077" name="Group 5">
            <a:extLst>
              <a:ext uri="{FF2B5EF4-FFF2-40B4-BE49-F238E27FC236}">
                <a16:creationId xmlns:a16="http://schemas.microsoft.com/office/drawing/2014/main" id="{724482F4-3BE4-76BC-4C47-01F5FC346FFA}"/>
              </a:ext>
            </a:extLst>
          </p:cNvPr>
          <p:cNvGrpSpPr>
            <a:grpSpLocks/>
          </p:cNvGrpSpPr>
          <p:nvPr/>
        </p:nvGrpSpPr>
        <p:grpSpPr bwMode="auto">
          <a:xfrm>
            <a:off x="1560514" y="0"/>
            <a:ext cx="9075737" cy="6858000"/>
            <a:chOff x="8" y="0"/>
            <a:chExt cx="5760" cy="4320"/>
          </a:xfrm>
        </p:grpSpPr>
        <p:pic>
          <p:nvPicPr>
            <p:cNvPr id="3079" name="Picture 6" descr="GRANS024">
              <a:extLst>
                <a:ext uri="{FF2B5EF4-FFF2-40B4-BE49-F238E27FC236}">
                  <a16:creationId xmlns:a16="http://schemas.microsoft.com/office/drawing/2014/main" id="{4B1FEFC5-CA52-5A5C-C5B1-293AC3FB4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7" descr="GRANS024">
              <a:extLst>
                <a:ext uri="{FF2B5EF4-FFF2-40B4-BE49-F238E27FC236}">
                  <a16:creationId xmlns:a16="http://schemas.microsoft.com/office/drawing/2014/main" id="{A74584A2-56B2-4B82-E6A9-D69F8F09E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81" name="Group 8">
              <a:extLst>
                <a:ext uri="{FF2B5EF4-FFF2-40B4-BE49-F238E27FC236}">
                  <a16:creationId xmlns:a16="http://schemas.microsoft.com/office/drawing/2014/main" id="{AE455B3C-0B30-45B3-AAA6-C0DA23CDE7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3082" name="Picture 9" descr="BD21325_">
                <a:extLst>
                  <a:ext uri="{FF2B5EF4-FFF2-40B4-BE49-F238E27FC236}">
                    <a16:creationId xmlns:a16="http://schemas.microsoft.com/office/drawing/2014/main" id="{59FB0A2F-7977-F374-3C80-FEB74C7B25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3" name="Picture 10" descr="BD21325_">
                <a:extLst>
                  <a:ext uri="{FF2B5EF4-FFF2-40B4-BE49-F238E27FC236}">
                    <a16:creationId xmlns:a16="http://schemas.microsoft.com/office/drawing/2014/main" id="{7BA5C303-42B8-9284-4758-06B068376E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4" name="Picture 11" descr="BD21325_">
                <a:extLst>
                  <a:ext uri="{FF2B5EF4-FFF2-40B4-BE49-F238E27FC236}">
                    <a16:creationId xmlns:a16="http://schemas.microsoft.com/office/drawing/2014/main" id="{E2C1C6F1-55D6-7838-07C8-8E5E6E42E6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5" name="Picture 12" descr="BD21325_">
                <a:extLst>
                  <a:ext uri="{FF2B5EF4-FFF2-40B4-BE49-F238E27FC236}">
                    <a16:creationId xmlns:a16="http://schemas.microsoft.com/office/drawing/2014/main" id="{A8EE406B-AE95-CA3E-41F1-33FF346A1F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078" name="WordArt 20">
            <a:extLst>
              <a:ext uri="{FF2B5EF4-FFF2-40B4-BE49-F238E27FC236}">
                <a16:creationId xmlns:a16="http://schemas.microsoft.com/office/drawing/2014/main" id="{227CFD85-0DE2-8532-2C61-C29B5AD526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60862" y="4857750"/>
            <a:ext cx="5046609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4B – </a:t>
            </a:r>
            <a:r>
              <a:rPr kumimoji="0" lang="en-US" sz="2700" b="1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2025-2026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179109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Arial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2517576" y="2086348"/>
            <a:ext cx="2176972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6307151" y="2067495"/>
            <a:ext cx="28651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67266" y="248654"/>
            <a:ext cx="1070885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2.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Trao đổi về những điểm cần lưu ý khi viết báo cáo thảo luận. </a:t>
            </a:r>
          </a:p>
        </p:txBody>
      </p:sp>
      <p:sp>
        <p:nvSpPr>
          <p:cNvPr id="12" name="Hình chữ nhật: Góc Tròn 7">
            <a:extLst>
              <a:ext uri="{FF2B5EF4-FFF2-40B4-BE49-F238E27FC236}">
                <a16:creationId xmlns:a16="http://schemas.microsoft.com/office/drawing/2014/main" id="{28760D6D-7E02-D640-CF49-D6E95F2A6432}"/>
              </a:ext>
            </a:extLst>
          </p:cNvPr>
          <p:cNvSpPr/>
          <p:nvPr/>
        </p:nvSpPr>
        <p:spPr>
          <a:xfrm>
            <a:off x="2442161" y="3698333"/>
            <a:ext cx="236550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Nội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dung</a:t>
            </a: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:a16="http://schemas.microsoft.com/office/drawing/2014/main" id="{F6C45196-73EC-1E75-E2CF-7DDFA80F2E20}"/>
              </a:ext>
            </a:extLst>
          </p:cNvPr>
          <p:cNvSpPr/>
          <p:nvPr/>
        </p:nvSpPr>
        <p:spPr>
          <a:xfrm>
            <a:off x="6260016" y="3707759"/>
            <a:ext cx="32516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bày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B0CF48-C130-0D65-9DAD-5B1E559DF8CA}"/>
              </a:ext>
            </a:extLst>
          </p:cNvPr>
          <p:cNvGrpSpPr/>
          <p:nvPr/>
        </p:nvGrpSpPr>
        <p:grpSpPr>
          <a:xfrm>
            <a:off x="3601608" y="4222442"/>
            <a:ext cx="4179855" cy="2635558"/>
            <a:chOff x="3955420" y="4581371"/>
            <a:chExt cx="4179855" cy="26355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914352-F048-D062-EB74-B8DE0E2E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16" name="Plaque 15">
              <a:extLst>
                <a:ext uri="{FF2B5EF4-FFF2-40B4-BE49-F238E27FC236}">
                  <a16:creationId xmlns:a16="http://schemas.microsoft.com/office/drawing/2014/main" id="{D8818E38-B2CD-78E6-6EAD-C7D588A0FEE0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EA9532-5F81-B455-E434-8ED184342865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nhóm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Classroom Stock Video Footage for Free Download">
            <a:extLst>
              <a:ext uri="{FF2B5EF4-FFF2-40B4-BE49-F238E27FC236}">
                <a16:creationId xmlns:a16="http://schemas.microsoft.com/office/drawing/2014/main" id="{51288B99-F4C5-212C-D811-2A07A8321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264CE-7EFA-3CF5-A3D7-0AC9115D1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CEDA1-1FBA-0B68-57CC-43CD55C67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4F1D29-8AA5-3158-16EF-04CE0906A946}"/>
              </a:ext>
            </a:extLst>
          </p:cNvPr>
          <p:cNvSpPr txBox="1"/>
          <p:nvPr/>
        </p:nvSpPr>
        <p:spPr>
          <a:xfrm>
            <a:off x="4381387" y="1674674"/>
            <a:ext cx="3885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bày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vi-VN" sz="5400" b="1" i="0" u="none" strike="noStrike" kern="1200" cap="none" spc="0" normalizeH="0" baseline="0" noProof="0" dirty="0">
              <a:ln w="6600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66FF"/>
                </a:outerShdw>
              </a:effectLst>
              <a:uLnTx/>
              <a:uFillTx/>
              <a:latin typeface="Praise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3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" name="Hình chữ nhật: Góc Tròn 7">
            <a:extLst>
              <a:ext uri="{FF2B5EF4-FFF2-40B4-BE49-F238E27FC236}">
                <a16:creationId xmlns:a16="http://schemas.microsoft.com/office/drawing/2014/main" id="{DB04C291-271A-9B3D-AC15-6C50E9E0B793}"/>
              </a:ext>
            </a:extLst>
          </p:cNvPr>
          <p:cNvSpPr/>
          <p:nvPr/>
        </p:nvSpPr>
        <p:spPr>
          <a:xfrm>
            <a:off x="518474" y="537328"/>
            <a:ext cx="11019934" cy="17062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ách trình bày quốc hiệu và tiêu ngữ: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Quốc hiệu thường viết bằng chữ in hoa, tiêu ngữ viết chữ in thường, có dấu gạch ngang giữa các từ: Độc lập – Tự do – Hạnh phúc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7C856-ACAF-E049-DB47-21A3DB32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398" y="2464617"/>
            <a:ext cx="6752360" cy="24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0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Hình chữ nhật: Góc Tròn 7">
            <a:extLst>
              <a:ext uri="{FF2B5EF4-FFF2-40B4-BE49-F238E27FC236}">
                <a16:creationId xmlns:a16="http://schemas.microsoft.com/office/drawing/2014/main" id="{E5A44777-C562-96D0-9150-E6874AF04306}"/>
              </a:ext>
            </a:extLst>
          </p:cNvPr>
          <p:cNvSpPr/>
          <p:nvPr/>
        </p:nvSpPr>
        <p:spPr>
          <a:xfrm>
            <a:off x="500238" y="593889"/>
            <a:ext cx="10962756" cy="1800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tiêu đề báo cáo: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thường được viết bằng chữ in hoa (VD: BÁO CÁO THẢO LUẬN NHÓM...).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nếu có thêm phần trích yếu nội dung (VD: về “Hoạt động chuẩn bị chào mừng ngày Nhà giáo Việt Nam” thì phần này viết chữ in thường).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22548-48B3-5FEF-59BE-7F860561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21" y="2645348"/>
            <a:ext cx="8946882" cy="15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60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Hình chữ nhật: Góc Tròn 7">
            <a:extLst>
              <a:ext uri="{FF2B5EF4-FFF2-40B4-BE49-F238E27FC236}">
                <a16:creationId xmlns:a16="http://schemas.microsoft.com/office/drawing/2014/main" id="{E77DA7E8-AF54-DD3C-C254-0DE3796B0393}"/>
              </a:ext>
            </a:extLst>
          </p:cNvPr>
          <p:cNvSpPr/>
          <p:nvPr/>
        </p:nvSpPr>
        <p:spPr>
          <a:xfrm>
            <a:off x="471342" y="386499"/>
            <a:ext cx="10935092" cy="13951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các kết quả thảo luận: </a:t>
            </a:r>
            <a:r>
              <a:rPr lang="vi-VN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 quả thảo luận được sắp xếp theo mục để dễ theo dõi.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ADD55E-89C4-EFEA-5C0A-BAB842FB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48" y="2099869"/>
            <a:ext cx="8075940" cy="30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6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586354" y="588937"/>
            <a:ext cx="11465050" cy="4999064"/>
            <a:chOff x="439765" y="441702"/>
            <a:chExt cx="8598788" cy="374929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39765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733" b="1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940324" y="1067137"/>
              <a:ext cx="8098229" cy="237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u="sng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Ghi nhớ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Báo cáo thảo luận nhóm thường gồm 3 phần: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đầu (tiêu đề, người nhận).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chính (thời gian, địa điểm, chủ đề thảo luận, người tham gia thảo luận, kết quả thảo luận).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cuối (chữ kí và tên của người viết báo cáo).</a:t>
              </a: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211" y="3893269"/>
            <a:ext cx="4363639" cy="34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7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E14D26-C7EF-44C3-B6E1-31312F659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128" y="0"/>
            <a:ext cx="8533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7777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1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2" y="2046453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61CA7B-D39B-7A2E-D399-8A4B50C3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82" y="2716805"/>
            <a:ext cx="8873431" cy="16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1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6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355310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83" y="5013308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209EA6AA-9632-4766-9009-4059FCA182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988"/>
            <a:ext cx="12192000" cy="166551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28626" y="1181100"/>
            <a:ext cx="7660913" cy="4637653"/>
            <a:chOff x="74342" y="1538752"/>
            <a:chExt cx="9069658" cy="3323063"/>
          </a:xfrm>
        </p:grpSpPr>
        <p:sp>
          <p:nvSpPr>
            <p:cNvPr id="14" name="Rounded Rectangle 13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TextBox 7"/>
          <p:cNvSpPr txBox="1"/>
          <p:nvPr/>
        </p:nvSpPr>
        <p:spPr>
          <a:xfrm>
            <a:off x="4428753" y="1823669"/>
            <a:ext cx="750078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lvl="1" indent="-571500" algn="just" defTabSz="914377"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B232A-E731-BB10-86ED-DE68AFEB1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8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319473" y="2509039"/>
                <a:ext cx="4941004" cy="1641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1. </a:t>
                </a:r>
                <a:r>
                  <a:rPr kumimoji="0" lang="vi-VN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Đọc báo cáo và trả lời câu hỏi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05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2.5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03858" y="101102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71DAC0-5B73-336F-7A98-EEFC7A86B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183985" cy="6858000"/>
          </a:xfrm>
          <a:prstGeom prst="rect">
            <a:avLst/>
          </a:prstGeom>
        </p:spPr>
      </p:pic>
      <p:sp>
        <p:nvSpPr>
          <p:cNvPr id="3" name="Hình chữ nhật 28">
            <a:extLst>
              <a:ext uri="{FF2B5EF4-FFF2-40B4-BE49-F238E27FC236}">
                <a16:creationId xmlns:a16="http://schemas.microsoft.com/office/drawing/2014/main" id="{61D0218A-7418-5A16-0360-2ED325EC811E}"/>
              </a:ext>
            </a:extLst>
          </p:cNvPr>
          <p:cNvSpPr/>
          <p:nvPr/>
        </p:nvSpPr>
        <p:spPr>
          <a:xfrm>
            <a:off x="6794431" y="239676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Báo cáo do ai viết và được gửi cho ai?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794431" y="3763651"/>
            <a:ext cx="4527161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9908" y="2485566"/>
            <a:ext cx="5896249" cy="4716772"/>
          </a:xfrm>
          <a:prstGeom prst="rect">
            <a:avLst/>
          </a:prstGeom>
        </p:spPr>
      </p:pic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1229" y="2143931"/>
            <a:ext cx="6323312" cy="5058407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8941FF14-4618-C8EA-EC57-FA32D0EC2BFD}"/>
              </a:ext>
            </a:extLst>
          </p:cNvPr>
          <p:cNvGrpSpPr/>
          <p:nvPr/>
        </p:nvGrpSpPr>
        <p:grpSpPr>
          <a:xfrm>
            <a:off x="3791918" y="2725119"/>
            <a:ext cx="4964623" cy="4132881"/>
            <a:chOff x="2812942" y="2035121"/>
            <a:chExt cx="3723467" cy="3099661"/>
          </a:xfrm>
        </p:grpSpPr>
        <p:sp>
          <p:nvSpPr>
            <p:cNvPr id="25" name="Gợn sóng Kép 24">
              <a:extLst>
                <a:ext uri="{FF2B5EF4-FFF2-40B4-BE49-F238E27FC236}">
                  <a16:creationId xmlns:a16="http://schemas.microsoft.com/office/drawing/2014/main" id="{E5B29221-61E5-672A-CF1E-0E8FBEAAFBCE}"/>
                </a:ext>
              </a:extLst>
            </p:cNvPr>
            <p:cNvSpPr/>
            <p:nvPr/>
          </p:nvSpPr>
          <p:spPr>
            <a:xfrm>
              <a:off x="2933053" y="2035121"/>
              <a:ext cx="3603356" cy="3099661"/>
            </a:xfrm>
            <a:prstGeom prst="doubleWav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CA78C637-6D80-765F-BC98-E41BFD0B7335}"/>
                </a:ext>
              </a:extLst>
            </p:cNvPr>
            <p:cNvSpPr txBox="1"/>
            <p:nvPr/>
          </p:nvSpPr>
          <p:spPr>
            <a:xfrm>
              <a:off x="2812942" y="2843130"/>
              <a:ext cx="3684721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 LUẬN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7617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Báo cáo trên viết về vấn đề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2E4DC-D80B-72F7-8DF9-6BFAC7724A53}"/>
              </a:ext>
            </a:extLst>
          </p:cNvPr>
          <p:cNvSpPr txBox="1"/>
          <p:nvPr/>
        </p:nvSpPr>
        <p:spPr>
          <a:xfrm>
            <a:off x="6843859" y="1527142"/>
            <a:ext cx="459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</a:p>
        </p:txBody>
      </p:sp>
      <p:sp>
        <p:nvSpPr>
          <p:cNvPr id="9" name="Hình chữ nhật 28">
            <a:extLst>
              <a:ext uri="{FF2B5EF4-FFF2-40B4-BE49-F238E27FC236}">
                <a16:creationId xmlns:a16="http://schemas.microsoft.com/office/drawing/2014/main" id="{0C289F25-9C3A-E255-C3D6-3ED9949DDAD2}"/>
              </a:ext>
            </a:extLst>
          </p:cNvPr>
          <p:cNvSpPr/>
          <p:nvPr/>
        </p:nvSpPr>
        <p:spPr>
          <a:xfrm>
            <a:off x="6690735" y="3226324"/>
            <a:ext cx="4414039" cy="9233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Báo cáo do ai viết và được gửi cho ai?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862713" y="4383464"/>
            <a:ext cx="452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do thư kí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Vũ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Quang Anh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 và được gửi cho cô giáo chủ nhiệm lớp 4A.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F7B78-C080-FAAD-240D-BAD41FD17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D51961-A1C6-681C-DBF7-21DF0F680F26}"/>
              </a:ext>
            </a:extLst>
          </p:cNvPr>
          <p:cNvCxnSpPr/>
          <p:nvPr/>
        </p:nvCxnSpPr>
        <p:spPr>
          <a:xfrm>
            <a:off x="1150070" y="1319753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FDEBCC-DE38-5FDD-2F00-9CA96FB64208}"/>
              </a:ext>
            </a:extLst>
          </p:cNvPr>
          <p:cNvCxnSpPr>
            <a:cxnSpLocks/>
          </p:cNvCxnSpPr>
          <p:nvPr/>
        </p:nvCxnSpPr>
        <p:spPr>
          <a:xfrm>
            <a:off x="678730" y="1677972"/>
            <a:ext cx="3506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E56203-371D-725A-5023-28CE1C1A686D}"/>
              </a:ext>
            </a:extLst>
          </p:cNvPr>
          <p:cNvCxnSpPr>
            <a:cxnSpLocks/>
          </p:cNvCxnSpPr>
          <p:nvPr/>
        </p:nvCxnSpPr>
        <p:spPr>
          <a:xfrm>
            <a:off x="1074656" y="2073897"/>
            <a:ext cx="1989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2881FC-6006-AB5E-152F-9BE989D91E98}"/>
              </a:ext>
            </a:extLst>
          </p:cNvPr>
          <p:cNvCxnSpPr>
            <a:cxnSpLocks/>
          </p:cNvCxnSpPr>
          <p:nvPr/>
        </p:nvCxnSpPr>
        <p:spPr>
          <a:xfrm>
            <a:off x="2960017" y="6777874"/>
            <a:ext cx="109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8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35421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740164" y="1904215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Báo cáo gồm 3 phần, mỗi phần gồm những thông tin cụ thể như sau: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C3DA4-DFC9-0543-7FB7-D28D16DDF2E5}"/>
              </a:ext>
            </a:extLst>
          </p:cNvPr>
          <p:cNvSpPr txBox="1"/>
          <p:nvPr/>
        </p:nvSpPr>
        <p:spPr>
          <a:xfrm>
            <a:off x="6796724" y="2714921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Quốc hiệu và tiêu ngữ, địa điểm và thời gian viết báo cáo.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C488CB-3BDE-061E-11E7-0F59E74C8F9C}"/>
              </a:ext>
            </a:extLst>
          </p:cNvPr>
          <p:cNvSpPr txBox="1"/>
          <p:nvPr/>
        </p:nvSpPr>
        <p:spPr>
          <a:xfrm>
            <a:off x="6721310" y="3506772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đề, người nhận, nội dung báo cáo.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602A9A-620C-83C6-D566-779E2B1F6627}"/>
              </a:ext>
            </a:extLst>
          </p:cNvPr>
          <p:cNvSpPr txBox="1"/>
          <p:nvPr/>
        </p:nvSpPr>
        <p:spPr>
          <a:xfrm>
            <a:off x="6683603" y="4364612"/>
            <a:ext cx="4524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kí, họ và tên của người viết báo cáo.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474AF2-5674-E539-8A65-E47C2A23D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6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293469" y="1971711"/>
                <a:ext cx="4941004" cy="29546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Trao đổi về những điểm cần lưu ý khi viết báo cáo thảo luận.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4059B5-6F5A-48FE-95C1-18FF7C46F673}:30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494</Words>
  <Application>Microsoft Office PowerPoint</Application>
  <PresentationFormat>Widescreen</PresentationFormat>
  <Paragraphs>42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#9Slide03 AllRoundGothic</vt:lpstr>
      <vt:lpstr>Arial</vt:lpstr>
      <vt:lpstr>Calibri</vt:lpstr>
      <vt:lpstr>Calibri Light</vt:lpstr>
      <vt:lpstr>Cambria</vt:lpstr>
      <vt:lpstr>Praise</vt:lpstr>
      <vt:lpstr>Times New Roman</vt:lpstr>
      <vt:lpstr>UTM Cookies</vt:lpstr>
      <vt:lpstr>UTM Duepuntozero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TRANG</cp:lastModifiedBy>
  <cp:revision>2</cp:revision>
  <dcterms:created xsi:type="dcterms:W3CDTF">2025-09-26T15:12:51Z</dcterms:created>
  <dcterms:modified xsi:type="dcterms:W3CDTF">2025-09-26T15:17:36Z</dcterms:modified>
</cp:coreProperties>
</file>