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8"/>
  </p:notesMasterIdLst>
  <p:sldIdLst>
    <p:sldId id="331" r:id="rId3"/>
    <p:sldId id="296" r:id="rId4"/>
    <p:sldId id="658" r:id="rId5"/>
    <p:sldId id="656" r:id="rId6"/>
    <p:sldId id="657" r:id="rId7"/>
    <p:sldId id="659" r:id="rId8"/>
    <p:sldId id="660" r:id="rId9"/>
    <p:sldId id="661" r:id="rId10"/>
    <p:sldId id="662" r:id="rId11"/>
    <p:sldId id="663" r:id="rId12"/>
    <p:sldId id="664" r:id="rId13"/>
    <p:sldId id="665" r:id="rId14"/>
    <p:sldId id="666" r:id="rId15"/>
    <p:sldId id="667" r:id="rId16"/>
    <p:sldId id="668" r:id="rId17"/>
    <p:sldId id="669" r:id="rId18"/>
    <p:sldId id="671" r:id="rId19"/>
    <p:sldId id="323" r:id="rId20"/>
    <p:sldId id="324" r:id="rId21"/>
    <p:sldId id="672" r:id="rId22"/>
    <p:sldId id="673" r:id="rId23"/>
    <p:sldId id="338" r:id="rId24"/>
    <p:sldId id="653" r:id="rId25"/>
    <p:sldId id="648" r:id="rId26"/>
    <p:sldId id="655" r:id="rId27"/>
    <p:sldId id="647" r:id="rId28"/>
    <p:sldId id="649" r:id="rId29"/>
    <p:sldId id="650" r:id="rId30"/>
    <p:sldId id="651" r:id="rId31"/>
    <p:sldId id="652" r:id="rId32"/>
    <p:sldId id="654" r:id="rId33"/>
    <p:sldId id="674" r:id="rId34"/>
    <p:sldId id="675" r:id="rId35"/>
    <p:sldId id="676" r:id="rId36"/>
    <p:sldId id="6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3" d="100"/>
          <a:sy n="83" d="100"/>
        </p:scale>
        <p:origin x="67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6A1F1-3426-4A3F-ADAC-7E4FA0216246}"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BEA3F-E90A-4033-9A58-82EC9999C6FF}" type="slidenum">
              <a:rPr lang="en-US" smtClean="0"/>
              <a:t>‹#›</a:t>
            </a:fld>
            <a:endParaRPr lang="en-US"/>
          </a:p>
        </p:txBody>
      </p:sp>
    </p:spTree>
    <p:extLst>
      <p:ext uri="{BB962C8B-B14F-4D97-AF65-F5344CB8AC3E}">
        <p14:creationId xmlns:p14="http://schemas.microsoft.com/office/powerpoint/2010/main" val="193945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5F9E1-65F2-44AA-8B07-72FC5A0A2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5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7</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14</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3AC0-2E9A-4605-B80D-72B28FF0F3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64D62-60CC-498B-9865-7D99A78BB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C8C752-686F-42C4-8BAE-0B9A45386965}"/>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BF8ED335-B799-40BD-9C55-3A316B21E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F423B-CB3E-4E4B-892A-ED266D7466CF}"/>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2446454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562B-DC18-4A7F-815E-578033ABF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BB4B7-1176-4235-A148-251F8F65D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7A5FA-F668-4E70-86FA-9F002692186D}"/>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3A5F0262-901B-414D-9252-B3CC6C465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F3A82-EDF6-4197-AEAA-55965306EA8C}"/>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1231466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46D42-44F6-4801-A832-E4380F36B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AF652-8C69-4C9C-BE51-6ABA0B1891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EF76C-9A4C-4619-B7B2-DCE5A8D1F08B}"/>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4B9789B4-629D-46D1-AE37-A30A76845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92630-4F73-46CE-AA04-3CDD1CD3042B}"/>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117366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06789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49708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576114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073697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86096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86878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618867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34869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D8B0-FEA1-4C5F-83DD-8C5DF0EA0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FF9E06-7A9A-4B1E-A20D-ED2B9D8E41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FB641-DC13-4739-9BDF-43BE3F8CE7B5}"/>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0C563423-ED35-49E5-9416-36C07B175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3D6A2-80AC-4A9D-A6E8-53ECDE50C891}"/>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1714944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31961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805440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698553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77334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3C1F-4DB9-4BA5-A10C-82A8968113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BCE674-304A-41B1-9F0A-0C968741C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280BB-C1A9-4571-A930-A8595569F2E1}"/>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D37C4B67-2B25-4372-9315-EF84255A0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C87AD-720B-4690-9CBB-F91A4046EFC0}"/>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371613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CAFF-0261-4E39-8368-68D80D904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C2E40-FDC2-40F0-9A98-C494A90DE0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7836E7-DD1B-464B-A6FB-2E2AF25348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C5F4EC-E0EB-4817-AC30-775A7083B004}"/>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6" name="Footer Placeholder 5">
            <a:extLst>
              <a:ext uri="{FF2B5EF4-FFF2-40B4-BE49-F238E27FC236}">
                <a16:creationId xmlns:a16="http://schemas.microsoft.com/office/drawing/2014/main" id="{87F75C93-D48B-4289-83BC-355303AF9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AB422-6FE3-42E5-9612-1CFBC19F3DE3}"/>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341485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074B-7398-452F-84E6-7DFCE1501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F37FB-4DF9-4100-9295-B180D7914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AC8AC-9A09-4B51-A517-08FA53A66D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1D132-490B-4D72-943B-9395B88E6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C5249-D3F2-4196-864A-D582D9393C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0F8D-5C7C-461B-8BC9-4860AF232A3B}"/>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8" name="Footer Placeholder 7">
            <a:extLst>
              <a:ext uri="{FF2B5EF4-FFF2-40B4-BE49-F238E27FC236}">
                <a16:creationId xmlns:a16="http://schemas.microsoft.com/office/drawing/2014/main" id="{5FFEBB4D-2562-4E15-A4B5-63837C71B2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C21B83-F584-405A-A63C-5D9ACDAB56A5}"/>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260763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2EE9-E109-4BC5-AF68-E58AD8887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39AA16-23DF-4B10-BA74-822C3D23ABB9}"/>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4" name="Footer Placeholder 3">
            <a:extLst>
              <a:ext uri="{FF2B5EF4-FFF2-40B4-BE49-F238E27FC236}">
                <a16:creationId xmlns:a16="http://schemas.microsoft.com/office/drawing/2014/main" id="{D13B1C8F-B011-4CC5-8271-F7DA15C18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FF8F83-4BAC-4CBF-8A86-48D4D57A98BC}"/>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269934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11ADE-6AE3-4826-BED1-20A2896D85D4}"/>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3" name="Footer Placeholder 2">
            <a:extLst>
              <a:ext uri="{FF2B5EF4-FFF2-40B4-BE49-F238E27FC236}">
                <a16:creationId xmlns:a16="http://schemas.microsoft.com/office/drawing/2014/main" id="{83BEFC1E-1093-4B1E-9D09-74C29C14B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CB385E-1AFB-4C0B-A8E8-3515D9354DC7}"/>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31594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ED6D-A598-4490-B8BC-BC6B6C5C1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3F8FD7-99B9-426A-86C5-9648AE300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FAB21-D7B3-4B53-8719-4448A728A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0608E9-926B-4E2B-8DC8-1C92786652B7}"/>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6" name="Footer Placeholder 5">
            <a:extLst>
              <a:ext uri="{FF2B5EF4-FFF2-40B4-BE49-F238E27FC236}">
                <a16:creationId xmlns:a16="http://schemas.microsoft.com/office/drawing/2014/main" id="{3FB2A4F6-D543-4597-844D-9F4AAB99C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A5AD0-B8C1-4E1B-BE56-A95DEEC9293A}"/>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121899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543A-AAB1-4619-85D6-EBA5D9DCA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10BB63-7C71-40A0-BE4C-43A3AD9FB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97B52-972D-448B-97AE-8D02904B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46E53-8AF4-4CEA-ADBC-EF066BC5E921}"/>
              </a:ext>
            </a:extLst>
          </p:cNvPr>
          <p:cNvSpPr>
            <a:spLocks noGrp="1"/>
          </p:cNvSpPr>
          <p:nvPr>
            <p:ph type="dt" sz="half" idx="10"/>
          </p:nvPr>
        </p:nvSpPr>
        <p:spPr/>
        <p:txBody>
          <a:bodyPr/>
          <a:lstStyle/>
          <a:p>
            <a:fld id="{6CE53E1A-565F-4E8F-9946-D5CA79FDD3DC}" type="datetimeFigureOut">
              <a:rPr lang="en-US" smtClean="0"/>
              <a:t>9/26/2025</a:t>
            </a:fld>
            <a:endParaRPr lang="en-US"/>
          </a:p>
        </p:txBody>
      </p:sp>
      <p:sp>
        <p:nvSpPr>
          <p:cNvPr id="6" name="Footer Placeholder 5">
            <a:extLst>
              <a:ext uri="{FF2B5EF4-FFF2-40B4-BE49-F238E27FC236}">
                <a16:creationId xmlns:a16="http://schemas.microsoft.com/office/drawing/2014/main" id="{F3184C60-9EC1-4743-ABE6-E1959EA86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A5E28-6648-40FA-9A50-82A14811F1EC}"/>
              </a:ext>
            </a:extLst>
          </p:cNvPr>
          <p:cNvSpPr>
            <a:spLocks noGrp="1"/>
          </p:cNvSpPr>
          <p:nvPr>
            <p:ph type="sldNum" sz="quarter" idx="12"/>
          </p:nvPr>
        </p:nvSpPr>
        <p:spPr/>
        <p:txBody>
          <a:bodyPr/>
          <a:lstStyle/>
          <a:p>
            <a:fld id="{0904F050-F403-4C7A-8EB9-0840C806AC97}" type="slidenum">
              <a:rPr lang="en-US" smtClean="0"/>
              <a:t>‹#›</a:t>
            </a:fld>
            <a:endParaRPr lang="en-US"/>
          </a:p>
        </p:txBody>
      </p:sp>
    </p:spTree>
    <p:extLst>
      <p:ext uri="{BB962C8B-B14F-4D97-AF65-F5344CB8AC3E}">
        <p14:creationId xmlns:p14="http://schemas.microsoft.com/office/powerpoint/2010/main" val="408093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69108-5A90-4EE3-B01F-FB72FB591D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F0D1F6-023B-42C0-BE46-7A3B889DF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A33CC-D992-4751-9257-019A3A9B0F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53E1A-565F-4E8F-9946-D5CA79FDD3DC}" type="datetimeFigureOut">
              <a:rPr lang="en-US" smtClean="0"/>
              <a:t>9/26/2025</a:t>
            </a:fld>
            <a:endParaRPr lang="en-US"/>
          </a:p>
        </p:txBody>
      </p:sp>
      <p:sp>
        <p:nvSpPr>
          <p:cNvPr id="5" name="Footer Placeholder 4">
            <a:extLst>
              <a:ext uri="{FF2B5EF4-FFF2-40B4-BE49-F238E27FC236}">
                <a16:creationId xmlns:a16="http://schemas.microsoft.com/office/drawing/2014/main" id="{9479D10A-9991-4ECB-8E42-810B3D57F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2C8B33-F458-4BE4-BD75-D8346F90B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4F050-F403-4C7A-8EB9-0840C806AC97}" type="slidenum">
              <a:rPr lang="en-US" smtClean="0"/>
              <a:t>‹#›</a:t>
            </a:fld>
            <a:endParaRPr lang="en-US"/>
          </a:p>
        </p:txBody>
      </p:sp>
    </p:spTree>
    <p:extLst>
      <p:ext uri="{BB962C8B-B14F-4D97-AF65-F5344CB8AC3E}">
        <p14:creationId xmlns:p14="http://schemas.microsoft.com/office/powerpoint/2010/main" val="113079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2051" name="Rectangle 3"/>
          <p:cNvSpPr>
            <a:spLocks noGrp="1"/>
          </p:cNvSpPr>
          <p:nvPr>
            <p:ph type="body" idx="1"/>
          </p:nvPr>
        </p:nvSpPr>
        <p:spPr>
          <a:xfrm>
            <a:off x="609600" y="1600201"/>
            <a:ext cx="109728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495667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9.wmf"/><Relationship Id="rId3" Type="http://schemas.openxmlformats.org/officeDocument/2006/relationships/notesSlide" Target="../notesSlides/notesSlide1.xml"/><Relationship Id="rId7" Type="http://schemas.openxmlformats.org/officeDocument/2006/relationships/image" Target="../media/image3.GIF"/><Relationship Id="rId12" Type="http://schemas.openxmlformats.org/officeDocument/2006/relationships/image" Target="../media/image8.jpeg"/><Relationship Id="rId2" Type="http://schemas.openxmlformats.org/officeDocument/2006/relationships/slideLayout" Target="../slideLayouts/slideLayout19.xml"/><Relationship Id="rId16" Type="http://schemas.openxmlformats.org/officeDocument/2006/relationships/image" Target="../media/image12.wmf"/><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GIF"/><Relationship Id="rId5" Type="http://schemas.openxmlformats.org/officeDocument/2006/relationships/image" Target="../media/image1.png"/><Relationship Id="rId15" Type="http://schemas.openxmlformats.org/officeDocument/2006/relationships/image" Target="../media/image11.wmf"/><Relationship Id="rId10" Type="http://schemas.openxmlformats.org/officeDocument/2006/relationships/image" Target="../media/image6.GIF"/><Relationship Id="rId4" Type="http://schemas.openxmlformats.org/officeDocument/2006/relationships/audio" Target="../media/audio1.wav"/><Relationship Id="rId9" Type="http://schemas.openxmlformats.org/officeDocument/2006/relationships/image" Target="../media/image5.GIF"/><Relationship Id="rId14"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62.png"/><Relationship Id="rId5" Type="http://schemas.openxmlformats.org/officeDocument/2006/relationships/image" Target="../media/image67.png"/><Relationship Id="rId10" Type="http://schemas.microsoft.com/office/2007/relationships/hdphoto" Target="../media/hdphoto4.wdp"/><Relationship Id="rId4" Type="http://schemas.openxmlformats.org/officeDocument/2006/relationships/image" Target="../media/image57.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69.png"/><Relationship Id="rId11" Type="http://schemas.microsoft.com/office/2007/relationships/hdphoto" Target="../media/hdphoto4.wdp"/><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7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flower7"/>
          <p:cNvPicPr>
            <a:picLocks noChangeAspect="1"/>
          </p:cNvPicPr>
          <p:nvPr/>
        </p:nvPicPr>
        <p:blipFill>
          <a:blip r:embed="rId5"/>
          <a:stretch>
            <a:fillRect/>
          </a:stretch>
        </p:blipFill>
        <p:spPr>
          <a:xfrm>
            <a:off x="8686800" y="228600"/>
            <a:ext cx="381000" cy="190500"/>
          </a:xfrm>
          <a:prstGeom prst="rect">
            <a:avLst/>
          </a:prstGeom>
          <a:noFill/>
          <a:ln w="9525">
            <a:noFill/>
          </a:ln>
        </p:spPr>
      </p:pic>
      <p:pic>
        <p:nvPicPr>
          <p:cNvPr id="43011" name="Picture 8" descr="flower7"/>
          <p:cNvPicPr>
            <a:picLocks noChangeAspect="1"/>
          </p:cNvPicPr>
          <p:nvPr/>
        </p:nvPicPr>
        <p:blipFill>
          <a:blip r:embed="rId6"/>
          <a:stretch>
            <a:fillRect/>
          </a:stretch>
        </p:blipFill>
        <p:spPr>
          <a:xfrm>
            <a:off x="9220200" y="304800"/>
            <a:ext cx="304800" cy="152400"/>
          </a:xfrm>
          <a:prstGeom prst="rect">
            <a:avLst/>
          </a:prstGeom>
          <a:noFill/>
          <a:ln w="9525">
            <a:noFill/>
          </a:ln>
        </p:spPr>
      </p:pic>
      <p:sp>
        <p:nvSpPr>
          <p:cNvPr id="43012" name="Freeform 9"/>
          <p:cNvSpPr/>
          <p:nvPr/>
        </p:nvSpPr>
        <p:spPr>
          <a:xfrm>
            <a:off x="9144000" y="1295400"/>
            <a:ext cx="16002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3" name="Freeform 10"/>
          <p:cNvSpPr/>
          <p:nvPr/>
        </p:nvSpPr>
        <p:spPr>
          <a:xfrm>
            <a:off x="7772400" y="1066800"/>
            <a:ext cx="9906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014" name="Picture 11" descr="SPARKLES"/>
          <p:cNvPicPr>
            <a:picLocks noChangeAspect="1"/>
          </p:cNvPicPr>
          <p:nvPr/>
        </p:nvPicPr>
        <p:blipFill>
          <a:blip r:embed="rId7"/>
          <a:stretch>
            <a:fillRect/>
          </a:stretch>
        </p:blipFill>
        <p:spPr>
          <a:xfrm>
            <a:off x="6248400" y="4114801"/>
            <a:ext cx="914400" cy="638175"/>
          </a:xfrm>
          <a:prstGeom prst="rect">
            <a:avLst/>
          </a:prstGeom>
          <a:noFill/>
          <a:ln w="9525">
            <a:noFill/>
          </a:ln>
        </p:spPr>
      </p:pic>
      <p:pic>
        <p:nvPicPr>
          <p:cNvPr id="43015" name="Picture 12" descr="SPARKLES"/>
          <p:cNvPicPr>
            <a:picLocks noChangeAspect="1"/>
          </p:cNvPicPr>
          <p:nvPr/>
        </p:nvPicPr>
        <p:blipFill>
          <a:blip r:embed="rId7"/>
          <a:stretch>
            <a:fillRect/>
          </a:stretch>
        </p:blipFill>
        <p:spPr>
          <a:xfrm>
            <a:off x="6858000" y="990601"/>
            <a:ext cx="914400" cy="638175"/>
          </a:xfrm>
          <a:prstGeom prst="rect">
            <a:avLst/>
          </a:prstGeom>
          <a:noFill/>
          <a:ln w="9525">
            <a:noFill/>
          </a:ln>
        </p:spPr>
      </p:pic>
      <p:pic>
        <p:nvPicPr>
          <p:cNvPr id="43016" name="Picture 13" descr="SPARKLES"/>
          <p:cNvPicPr>
            <a:picLocks noChangeAspect="1"/>
          </p:cNvPicPr>
          <p:nvPr/>
        </p:nvPicPr>
        <p:blipFill>
          <a:blip r:embed="rId7"/>
          <a:stretch>
            <a:fillRect/>
          </a:stretch>
        </p:blipFill>
        <p:spPr>
          <a:xfrm>
            <a:off x="4343400" y="1735456"/>
            <a:ext cx="2209800" cy="638175"/>
          </a:xfrm>
          <a:prstGeom prst="rect">
            <a:avLst/>
          </a:prstGeom>
          <a:noFill/>
          <a:ln w="9525">
            <a:noFill/>
          </a:ln>
        </p:spPr>
      </p:pic>
      <p:pic>
        <p:nvPicPr>
          <p:cNvPr id="43017" name="Picture 14" descr="SPARKLES"/>
          <p:cNvPicPr>
            <a:picLocks noChangeAspect="1"/>
          </p:cNvPicPr>
          <p:nvPr/>
        </p:nvPicPr>
        <p:blipFill>
          <a:blip r:embed="rId7"/>
          <a:stretch>
            <a:fillRect/>
          </a:stretch>
        </p:blipFill>
        <p:spPr>
          <a:xfrm>
            <a:off x="9144000" y="2133601"/>
            <a:ext cx="914400" cy="638175"/>
          </a:xfrm>
          <a:prstGeom prst="rect">
            <a:avLst/>
          </a:prstGeom>
          <a:noFill/>
          <a:ln w="9525">
            <a:noFill/>
          </a:ln>
        </p:spPr>
      </p:pic>
      <p:pic>
        <p:nvPicPr>
          <p:cNvPr id="43018" name="Picture 15" descr="SPARKLES"/>
          <p:cNvPicPr>
            <a:picLocks noChangeAspect="1"/>
          </p:cNvPicPr>
          <p:nvPr/>
        </p:nvPicPr>
        <p:blipFill>
          <a:blip r:embed="rId7"/>
          <a:stretch>
            <a:fillRect/>
          </a:stretch>
        </p:blipFill>
        <p:spPr>
          <a:xfrm>
            <a:off x="7391400" y="5334001"/>
            <a:ext cx="1828800" cy="638175"/>
          </a:xfrm>
          <a:prstGeom prst="rect">
            <a:avLst/>
          </a:prstGeom>
          <a:noFill/>
          <a:ln w="9525">
            <a:noFill/>
          </a:ln>
        </p:spPr>
      </p:pic>
      <p:pic>
        <p:nvPicPr>
          <p:cNvPr id="43019" name="Picture 16" descr="SPARKLES"/>
          <p:cNvPicPr>
            <a:picLocks noChangeAspect="1"/>
          </p:cNvPicPr>
          <p:nvPr/>
        </p:nvPicPr>
        <p:blipFill>
          <a:blip r:embed="rId7"/>
          <a:stretch>
            <a:fillRect/>
          </a:stretch>
        </p:blipFill>
        <p:spPr>
          <a:xfrm>
            <a:off x="9448800" y="4800601"/>
            <a:ext cx="914400" cy="638175"/>
          </a:xfrm>
          <a:prstGeom prst="rect">
            <a:avLst/>
          </a:prstGeom>
          <a:noFill/>
          <a:ln w="9525">
            <a:noFill/>
          </a:ln>
        </p:spPr>
      </p:pic>
      <p:pic>
        <p:nvPicPr>
          <p:cNvPr id="43020" name="Picture 17" descr="SPARKLES"/>
          <p:cNvPicPr>
            <a:picLocks noChangeAspect="1"/>
          </p:cNvPicPr>
          <p:nvPr/>
        </p:nvPicPr>
        <p:blipFill>
          <a:blip r:embed="rId7"/>
          <a:stretch>
            <a:fillRect/>
          </a:stretch>
        </p:blipFill>
        <p:spPr>
          <a:xfrm rot="-3119159">
            <a:off x="2057400" y="1752601"/>
            <a:ext cx="914400" cy="638175"/>
          </a:xfrm>
          <a:prstGeom prst="rect">
            <a:avLst/>
          </a:prstGeom>
          <a:noFill/>
          <a:ln w="9525">
            <a:noFill/>
          </a:ln>
        </p:spPr>
      </p:pic>
      <p:pic>
        <p:nvPicPr>
          <p:cNvPr id="43021" name="Picture 18" descr="SPARKLES"/>
          <p:cNvPicPr>
            <a:picLocks noChangeAspect="1"/>
          </p:cNvPicPr>
          <p:nvPr/>
        </p:nvPicPr>
        <p:blipFill>
          <a:blip r:embed="rId7"/>
          <a:stretch>
            <a:fillRect/>
          </a:stretch>
        </p:blipFill>
        <p:spPr>
          <a:xfrm>
            <a:off x="4114800" y="4343401"/>
            <a:ext cx="914400" cy="638175"/>
          </a:xfrm>
          <a:prstGeom prst="rect">
            <a:avLst/>
          </a:prstGeom>
          <a:noFill/>
          <a:ln w="9525">
            <a:noFill/>
          </a:ln>
        </p:spPr>
      </p:pic>
      <p:pic>
        <p:nvPicPr>
          <p:cNvPr id="43022" name="Picture 19" descr="SPARKLES"/>
          <p:cNvPicPr>
            <a:picLocks noChangeAspect="1"/>
          </p:cNvPicPr>
          <p:nvPr/>
        </p:nvPicPr>
        <p:blipFill>
          <a:blip r:embed="rId7"/>
          <a:stretch>
            <a:fillRect/>
          </a:stretch>
        </p:blipFill>
        <p:spPr>
          <a:xfrm>
            <a:off x="2362200" y="3200400"/>
            <a:ext cx="1354138" cy="609600"/>
          </a:xfrm>
          <a:prstGeom prst="rect">
            <a:avLst/>
          </a:prstGeom>
          <a:noFill/>
          <a:ln w="9525">
            <a:noFill/>
          </a:ln>
        </p:spPr>
      </p:pic>
      <p:pic>
        <p:nvPicPr>
          <p:cNvPr id="43023" name="Picture 20" descr="SPARKLES"/>
          <p:cNvPicPr>
            <a:picLocks noChangeAspect="1"/>
          </p:cNvPicPr>
          <p:nvPr/>
        </p:nvPicPr>
        <p:blipFill>
          <a:blip r:embed="rId7"/>
          <a:stretch>
            <a:fillRect/>
          </a:stretch>
        </p:blipFill>
        <p:spPr>
          <a:xfrm>
            <a:off x="8077200" y="3048000"/>
            <a:ext cx="1354138" cy="609600"/>
          </a:xfrm>
          <a:prstGeom prst="rect">
            <a:avLst/>
          </a:prstGeom>
          <a:noFill/>
          <a:ln w="9525">
            <a:noFill/>
          </a:ln>
        </p:spPr>
      </p:pic>
      <p:pic>
        <p:nvPicPr>
          <p:cNvPr id="43024" name="Picture 21" descr="SPARKLES"/>
          <p:cNvPicPr>
            <a:picLocks noChangeAspect="1"/>
          </p:cNvPicPr>
          <p:nvPr/>
        </p:nvPicPr>
        <p:blipFill>
          <a:blip r:embed="rId7"/>
          <a:stretch>
            <a:fillRect/>
          </a:stretch>
        </p:blipFill>
        <p:spPr>
          <a:xfrm>
            <a:off x="9313864" y="5334000"/>
            <a:ext cx="1354137" cy="609600"/>
          </a:xfrm>
          <a:prstGeom prst="rect">
            <a:avLst/>
          </a:prstGeom>
          <a:noFill/>
          <a:ln w="9525">
            <a:noFill/>
          </a:ln>
        </p:spPr>
      </p:pic>
      <p:pic>
        <p:nvPicPr>
          <p:cNvPr id="43025" name="Picture 22" descr="SPARKLES"/>
          <p:cNvPicPr>
            <a:picLocks noChangeAspect="1"/>
          </p:cNvPicPr>
          <p:nvPr/>
        </p:nvPicPr>
        <p:blipFill>
          <a:blip r:embed="rId7"/>
          <a:stretch>
            <a:fillRect/>
          </a:stretch>
        </p:blipFill>
        <p:spPr>
          <a:xfrm>
            <a:off x="2057400" y="4495801"/>
            <a:ext cx="914400" cy="638175"/>
          </a:xfrm>
          <a:prstGeom prst="rect">
            <a:avLst/>
          </a:prstGeom>
          <a:noFill/>
          <a:ln w="9525">
            <a:noFill/>
          </a:ln>
        </p:spPr>
      </p:pic>
      <p:pic>
        <p:nvPicPr>
          <p:cNvPr id="43026" name="Picture 23" descr="SPARKLES"/>
          <p:cNvPicPr>
            <a:picLocks noChangeAspect="1"/>
          </p:cNvPicPr>
          <p:nvPr/>
        </p:nvPicPr>
        <p:blipFill>
          <a:blip r:embed="rId7"/>
          <a:stretch>
            <a:fillRect/>
          </a:stretch>
        </p:blipFill>
        <p:spPr>
          <a:xfrm>
            <a:off x="6629400" y="4038601"/>
            <a:ext cx="914400" cy="638175"/>
          </a:xfrm>
          <a:prstGeom prst="rect">
            <a:avLst/>
          </a:prstGeom>
          <a:noFill/>
          <a:ln w="9525">
            <a:noFill/>
          </a:ln>
        </p:spPr>
      </p:pic>
      <p:pic>
        <p:nvPicPr>
          <p:cNvPr id="43027" name="Picture 24" descr="SPARKLES"/>
          <p:cNvPicPr>
            <a:picLocks noChangeAspect="1"/>
          </p:cNvPicPr>
          <p:nvPr/>
        </p:nvPicPr>
        <p:blipFill>
          <a:blip r:embed="rId7"/>
          <a:stretch>
            <a:fillRect/>
          </a:stretch>
        </p:blipFill>
        <p:spPr>
          <a:xfrm>
            <a:off x="8991600" y="3733801"/>
            <a:ext cx="914400" cy="638175"/>
          </a:xfrm>
          <a:prstGeom prst="rect">
            <a:avLst/>
          </a:prstGeom>
          <a:noFill/>
          <a:ln w="9525">
            <a:noFill/>
          </a:ln>
        </p:spPr>
      </p:pic>
      <p:pic>
        <p:nvPicPr>
          <p:cNvPr id="43028" name="Picture 25" descr="SPARKLES"/>
          <p:cNvPicPr>
            <a:picLocks noChangeAspect="1"/>
          </p:cNvPicPr>
          <p:nvPr/>
        </p:nvPicPr>
        <p:blipFill>
          <a:blip r:embed="rId7"/>
          <a:stretch>
            <a:fillRect/>
          </a:stretch>
        </p:blipFill>
        <p:spPr>
          <a:xfrm>
            <a:off x="3429000" y="762001"/>
            <a:ext cx="914400" cy="638175"/>
          </a:xfrm>
          <a:prstGeom prst="rect">
            <a:avLst/>
          </a:prstGeom>
          <a:noFill/>
          <a:ln w="9525">
            <a:noFill/>
          </a:ln>
        </p:spPr>
      </p:pic>
      <p:pic>
        <p:nvPicPr>
          <p:cNvPr id="43029" name="Picture 26" descr="SPARKLES"/>
          <p:cNvPicPr>
            <a:picLocks noChangeAspect="1"/>
          </p:cNvPicPr>
          <p:nvPr/>
        </p:nvPicPr>
        <p:blipFill>
          <a:blip r:embed="rId7"/>
          <a:stretch>
            <a:fillRect/>
          </a:stretch>
        </p:blipFill>
        <p:spPr>
          <a:xfrm>
            <a:off x="3943350" y="3324226"/>
            <a:ext cx="2286000" cy="638175"/>
          </a:xfrm>
          <a:prstGeom prst="rect">
            <a:avLst/>
          </a:prstGeom>
          <a:noFill/>
          <a:ln w="9525">
            <a:noFill/>
          </a:ln>
        </p:spPr>
      </p:pic>
      <p:pic>
        <p:nvPicPr>
          <p:cNvPr id="100379" name="Picture 27" descr="SPARKLES"/>
          <p:cNvPicPr>
            <a:picLocks noChangeAspect="1"/>
          </p:cNvPicPr>
          <p:nvPr/>
        </p:nvPicPr>
        <p:blipFill>
          <a:blip r:embed="rId7"/>
          <a:stretch>
            <a:fillRect/>
          </a:stretch>
        </p:blipFill>
        <p:spPr>
          <a:xfrm>
            <a:off x="7467600" y="2514601"/>
            <a:ext cx="914400" cy="638175"/>
          </a:xfrm>
          <a:prstGeom prst="rect">
            <a:avLst/>
          </a:prstGeom>
          <a:noFill/>
          <a:ln w="9525">
            <a:noFill/>
          </a:ln>
        </p:spPr>
      </p:pic>
      <p:sp>
        <p:nvSpPr>
          <p:cNvPr id="43031" name="Freeform 40"/>
          <p:cNvSpPr/>
          <p:nvPr/>
        </p:nvSpPr>
        <p:spPr>
          <a:xfrm rot="728459">
            <a:off x="2362200" y="2133600"/>
            <a:ext cx="76200" cy="457200"/>
          </a:xfrm>
          <a:custGeom>
            <a:avLst/>
            <a:gdLst>
              <a:gd name="txL" fmla="*/ 0 w 409"/>
              <a:gd name="txT" fmla="*/ 0 h 658"/>
              <a:gd name="txR" fmla="*/ 409 w 409"/>
              <a:gd name="txB" fmla="*/ 658 h 658"/>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0400" name="Picture 48" descr="Hoa tims"/>
          <p:cNvPicPr>
            <a:picLocks noChangeAspect="1"/>
          </p:cNvPicPr>
          <p:nvPr/>
        </p:nvPicPr>
        <p:blipFill>
          <a:blip r:embed="rId8"/>
          <a:stretch>
            <a:fillRect/>
          </a:stretch>
        </p:blipFill>
        <p:spPr>
          <a:xfrm>
            <a:off x="8067675" y="2990850"/>
            <a:ext cx="2514600" cy="1600200"/>
          </a:xfrm>
          <a:prstGeom prst="rect">
            <a:avLst/>
          </a:prstGeom>
          <a:noFill/>
          <a:ln w="9525">
            <a:noFill/>
          </a:ln>
        </p:spPr>
      </p:pic>
      <p:pic>
        <p:nvPicPr>
          <p:cNvPr id="43033" name="Picture 72"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4" name="Picture 73" descr="SPARKLES"/>
          <p:cNvPicPr>
            <a:picLocks noChangeAspect="1"/>
          </p:cNvPicPr>
          <p:nvPr/>
        </p:nvPicPr>
        <p:blipFill>
          <a:blip r:embed="rId7"/>
          <a:stretch>
            <a:fillRect/>
          </a:stretch>
        </p:blipFill>
        <p:spPr>
          <a:xfrm>
            <a:off x="2819400" y="4953000"/>
            <a:ext cx="1354138" cy="609600"/>
          </a:xfrm>
          <a:prstGeom prst="rect">
            <a:avLst/>
          </a:prstGeom>
          <a:noFill/>
          <a:ln w="9525">
            <a:noFill/>
          </a:ln>
        </p:spPr>
      </p:pic>
      <p:pic>
        <p:nvPicPr>
          <p:cNvPr id="43036" name="Picture 75"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7" name="Picture 77"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8" name="Picture 78" descr="SPARKLES"/>
          <p:cNvPicPr>
            <a:picLocks noChangeAspect="1"/>
          </p:cNvPicPr>
          <p:nvPr/>
        </p:nvPicPr>
        <p:blipFill>
          <a:blip r:embed="rId7"/>
          <a:stretch>
            <a:fillRect/>
          </a:stretch>
        </p:blipFill>
        <p:spPr>
          <a:xfrm>
            <a:off x="5334000" y="304800"/>
            <a:ext cx="1354138" cy="609600"/>
          </a:xfrm>
          <a:prstGeom prst="rect">
            <a:avLst/>
          </a:prstGeom>
          <a:noFill/>
          <a:ln w="9525">
            <a:noFill/>
          </a:ln>
        </p:spPr>
      </p:pic>
      <p:pic>
        <p:nvPicPr>
          <p:cNvPr id="43039" name="Picture 79" descr="SPARKLES"/>
          <p:cNvPicPr>
            <a:picLocks noChangeAspect="1"/>
          </p:cNvPicPr>
          <p:nvPr/>
        </p:nvPicPr>
        <p:blipFill>
          <a:blip r:embed="rId7"/>
          <a:stretch>
            <a:fillRect/>
          </a:stretch>
        </p:blipFill>
        <p:spPr>
          <a:xfrm>
            <a:off x="9313864" y="381000"/>
            <a:ext cx="1354137" cy="1676400"/>
          </a:xfrm>
          <a:prstGeom prst="rect">
            <a:avLst/>
          </a:prstGeom>
          <a:noFill/>
          <a:ln w="9525">
            <a:noFill/>
          </a:ln>
        </p:spPr>
      </p:pic>
      <p:sp>
        <p:nvSpPr>
          <p:cNvPr id="79" name="Rectangle 20"/>
          <p:cNvSpPr>
            <a:spLocks noChangeArrowheads="1"/>
          </p:cNvSpPr>
          <p:nvPr/>
        </p:nvSpPr>
        <p:spPr bwMode="auto">
          <a:xfrm>
            <a:off x="2514600" y="3124200"/>
            <a:ext cx="6553200" cy="1524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041" name="WordArt 35"/>
          <p:cNvSpPr>
            <a:spLocks noTextEdit="1"/>
          </p:cNvSpPr>
          <p:nvPr/>
        </p:nvSpPr>
        <p:spPr>
          <a:xfrm>
            <a:off x="2813757" y="4495799"/>
            <a:ext cx="6707481" cy="146923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GV: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Nguyễn</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Thị</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Trang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Lớp</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4B-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Năm</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học</a:t>
            </a:r>
            <a:r>
              <a:rPr kumimoji="0" lang="en-US" sz="3600" b="1" i="0" u="none" strike="noStrike" kern="1200" cap="none" spc="0" normalizeH="0" baseline="0" noProof="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2025-2026</a:t>
            </a:r>
            <a:endPar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pic>
        <p:nvPicPr>
          <p:cNvPr id="43042" name="Picture 2" descr="I"/>
          <p:cNvPicPr>
            <a:picLocks noChangeAspect="1"/>
          </p:cNvPicPr>
          <p:nvPr/>
        </p:nvPicPr>
        <p:blipFill>
          <a:blip r:embed="rId9"/>
          <a:stretch>
            <a:fillRect/>
          </a:stretch>
        </p:blipFill>
        <p:spPr>
          <a:xfrm>
            <a:off x="1524000" y="0"/>
            <a:ext cx="1447800" cy="1447800"/>
          </a:xfrm>
          <a:prstGeom prst="rect">
            <a:avLst/>
          </a:prstGeom>
          <a:noFill/>
          <a:ln w="9525">
            <a:noFill/>
          </a:ln>
        </p:spPr>
      </p:pic>
      <p:pic>
        <p:nvPicPr>
          <p:cNvPr id="43043" name="Picture 3" descr="I"/>
          <p:cNvPicPr>
            <a:picLocks noChangeAspect="1"/>
          </p:cNvPicPr>
          <p:nvPr/>
        </p:nvPicPr>
        <p:blipFill>
          <a:blip r:embed="rId9"/>
          <a:stretch>
            <a:fillRect/>
          </a:stretch>
        </p:blipFill>
        <p:spPr>
          <a:xfrm>
            <a:off x="9144000" y="76200"/>
            <a:ext cx="1447800" cy="1447800"/>
          </a:xfrm>
          <a:prstGeom prst="rect">
            <a:avLst/>
          </a:prstGeom>
          <a:noFill/>
          <a:ln w="9525">
            <a:noFill/>
          </a:ln>
        </p:spPr>
      </p:pic>
      <p:sp>
        <p:nvSpPr>
          <p:cNvPr id="43044" name="WordArt 38"/>
          <p:cNvSpPr>
            <a:spLocks noTextEdit="1"/>
          </p:cNvSpPr>
          <p:nvPr/>
        </p:nvSpPr>
        <p:spPr>
          <a:xfrm>
            <a:off x="2819401" y="152401"/>
            <a:ext cx="6867525" cy="523875"/>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TRƯỜNG TIỂU HỌC BÁT TRANG</a:t>
            </a:r>
          </a:p>
        </p:txBody>
      </p:sp>
      <p:pic>
        <p:nvPicPr>
          <p:cNvPr id="43045" name="Picture 7" descr="Ảnh15"/>
          <p:cNvPicPr>
            <a:picLocks noChangeAspect="1"/>
          </p:cNvPicPr>
          <p:nvPr/>
        </p:nvPicPr>
        <p:blipFill>
          <a:blip r:embed="rId10"/>
          <a:stretch>
            <a:fillRect/>
          </a:stretch>
        </p:blipFill>
        <p:spPr>
          <a:xfrm>
            <a:off x="5715000" y="2590800"/>
            <a:ext cx="1066800" cy="787400"/>
          </a:xfrm>
          <a:prstGeom prst="rect">
            <a:avLst/>
          </a:prstGeom>
          <a:noFill/>
          <a:ln w="9525">
            <a:noFill/>
          </a:ln>
        </p:spPr>
      </p:pic>
      <p:grpSp>
        <p:nvGrpSpPr>
          <p:cNvPr id="43046" name="Group 19"/>
          <p:cNvGrpSpPr>
            <a:grpSpLocks noChangeAspect="1"/>
          </p:cNvGrpSpPr>
          <p:nvPr/>
        </p:nvGrpSpPr>
        <p:grpSpPr>
          <a:xfrm flipH="1">
            <a:off x="9448800" y="4648200"/>
            <a:ext cx="1219200" cy="2209800"/>
            <a:chOff x="4080" y="1392"/>
            <a:chExt cx="1296" cy="2784"/>
          </a:xfrm>
        </p:grpSpPr>
        <p:sp>
          <p:nvSpPr>
            <p:cNvPr id="43060" name="AutoShape 20"/>
            <p:cNvSpPr>
              <a:spLocks noChangeAspect="1" noTextEdit="1"/>
            </p:cNvSpPr>
            <p:nvPr/>
          </p:nvSpPr>
          <p:spPr>
            <a:xfrm>
              <a:off x="4080" y="1392"/>
              <a:ext cx="1296" cy="2784"/>
            </a:xfrm>
            <a:prstGeom prst="rect">
              <a:avLst/>
            </a:prstGeom>
            <a:no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1" name="Freeform 21"/>
            <p:cNvSpPr/>
            <p:nvPr/>
          </p:nvSpPr>
          <p:spPr>
            <a:xfrm>
              <a:off x="4235" y="3558"/>
              <a:ext cx="382" cy="586"/>
            </a:xfrm>
            <a:custGeom>
              <a:avLst/>
              <a:gdLst/>
              <a:ahLst/>
              <a:cxnLst>
                <a:cxn ang="0">
                  <a:pos x="134" y="507"/>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2" y="54"/>
                </a:cxn>
                <a:cxn ang="0">
                  <a:pos x="204" y="33"/>
                </a:cxn>
                <a:cxn ang="0">
                  <a:pos x="216" y="52"/>
                </a:cxn>
                <a:cxn ang="0">
                  <a:pos x="244" y="155"/>
                </a:cxn>
                <a:cxn ang="0">
                  <a:pos x="283" y="204"/>
                </a:cxn>
                <a:cxn ang="0">
                  <a:pos x="302" y="206"/>
                </a:cxn>
                <a:cxn ang="0">
                  <a:pos x="351" y="319"/>
                </a:cxn>
                <a:cxn ang="0">
                  <a:pos x="382" y="460"/>
                </a:cxn>
                <a:cxn ang="0">
                  <a:pos x="360" y="471"/>
                </a:cxn>
                <a:cxn ang="0">
                  <a:pos x="369" y="517"/>
                </a:cxn>
                <a:cxn ang="0">
                  <a:pos x="325" y="546"/>
                </a:cxn>
                <a:cxn ang="0">
                  <a:pos x="325" y="576"/>
                </a:cxn>
                <a:cxn ang="0">
                  <a:pos x="222" y="559"/>
                </a:cxn>
                <a:cxn ang="0">
                  <a:pos x="220" y="586"/>
                </a:cxn>
                <a:cxn ang="0">
                  <a:pos x="165" y="439"/>
                </a:cxn>
                <a:cxn ang="0">
                  <a:pos x="138" y="450"/>
                </a:cxn>
                <a:cxn ang="0">
                  <a:pos x="139" y="473"/>
                </a:cxn>
                <a:cxn ang="0">
                  <a:pos x="121" y="467"/>
                </a:cxn>
                <a:cxn ang="0">
                  <a:pos x="134" y="507"/>
                </a:cxn>
              </a:cxnLst>
              <a:rect l="0" t="0" r="0" b="0"/>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2" name="Freeform 22"/>
            <p:cNvSpPr/>
            <p:nvPr/>
          </p:nvSpPr>
          <p:spPr>
            <a:xfrm>
              <a:off x="4235" y="3558"/>
              <a:ext cx="382" cy="586"/>
            </a:xfrm>
            <a:custGeom>
              <a:avLst/>
              <a:gdLst/>
              <a:ahLst/>
              <a:cxnLst>
                <a:cxn ang="0">
                  <a:pos x="134" y="505"/>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1" y="54"/>
                </a:cxn>
                <a:cxn ang="0">
                  <a:pos x="204" y="33"/>
                </a:cxn>
                <a:cxn ang="0">
                  <a:pos x="216" y="52"/>
                </a:cxn>
                <a:cxn ang="0">
                  <a:pos x="244" y="155"/>
                </a:cxn>
                <a:cxn ang="0">
                  <a:pos x="283" y="202"/>
                </a:cxn>
                <a:cxn ang="0">
                  <a:pos x="302" y="206"/>
                </a:cxn>
                <a:cxn ang="0">
                  <a:pos x="350" y="317"/>
                </a:cxn>
                <a:cxn ang="0">
                  <a:pos x="382" y="458"/>
                </a:cxn>
                <a:cxn ang="0">
                  <a:pos x="359" y="469"/>
                </a:cxn>
                <a:cxn ang="0">
                  <a:pos x="368" y="515"/>
                </a:cxn>
                <a:cxn ang="0">
                  <a:pos x="324" y="544"/>
                </a:cxn>
                <a:cxn ang="0">
                  <a:pos x="325" y="574"/>
                </a:cxn>
                <a:cxn ang="0">
                  <a:pos x="222" y="557"/>
                </a:cxn>
                <a:cxn ang="0">
                  <a:pos x="220" y="586"/>
                </a:cxn>
                <a:cxn ang="0">
                  <a:pos x="163" y="439"/>
                </a:cxn>
                <a:cxn ang="0">
                  <a:pos x="138" y="448"/>
                </a:cxn>
                <a:cxn ang="0">
                  <a:pos x="139" y="473"/>
                </a:cxn>
                <a:cxn ang="0">
                  <a:pos x="121" y="467"/>
                </a:cxn>
                <a:cxn ang="0">
                  <a:pos x="134" y="505"/>
                </a:cxn>
              </a:cxnLst>
              <a:rect l="0" t="0" r="0" b="0"/>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cap="flat" cmpd="sng">
              <a:solidFill>
                <a:srgbClr val="000000">
                  <a:alpha val="100000"/>
                </a:srgbClr>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3" name="Freeform 23"/>
            <p:cNvSpPr/>
            <p:nvPr/>
          </p:nvSpPr>
          <p:spPr>
            <a:xfrm>
              <a:off x="4243" y="3539"/>
              <a:ext cx="383" cy="536"/>
            </a:xfrm>
            <a:custGeom>
              <a:avLst/>
              <a:gdLst/>
              <a:ahLst/>
              <a:cxnLst>
                <a:cxn ang="0">
                  <a:pos x="369" y="418"/>
                </a:cxn>
                <a:cxn ang="0">
                  <a:pos x="352" y="345"/>
                </a:cxn>
                <a:cxn ang="0">
                  <a:pos x="320" y="261"/>
                </a:cxn>
                <a:cxn ang="0">
                  <a:pos x="285" y="216"/>
                </a:cxn>
                <a:cxn ang="0">
                  <a:pos x="257" y="179"/>
                </a:cxn>
                <a:cxn ang="0">
                  <a:pos x="229" y="113"/>
                </a:cxn>
                <a:cxn ang="0">
                  <a:pos x="189" y="48"/>
                </a:cxn>
                <a:cxn ang="0">
                  <a:pos x="153" y="61"/>
                </a:cxn>
                <a:cxn ang="0">
                  <a:pos x="96" y="52"/>
                </a:cxn>
                <a:cxn ang="0">
                  <a:pos x="49" y="34"/>
                </a:cxn>
                <a:cxn ang="0">
                  <a:pos x="24" y="4"/>
                </a:cxn>
                <a:cxn ang="0">
                  <a:pos x="6" y="34"/>
                </a:cxn>
                <a:cxn ang="0">
                  <a:pos x="0" y="92"/>
                </a:cxn>
                <a:cxn ang="0">
                  <a:pos x="6" y="57"/>
                </a:cxn>
                <a:cxn ang="0">
                  <a:pos x="19" y="15"/>
                </a:cxn>
                <a:cxn ang="0">
                  <a:pos x="55" y="52"/>
                </a:cxn>
                <a:cxn ang="0">
                  <a:pos x="96" y="55"/>
                </a:cxn>
                <a:cxn ang="0">
                  <a:pos x="98" y="61"/>
                </a:cxn>
                <a:cxn ang="0">
                  <a:pos x="77" y="74"/>
                </a:cxn>
                <a:cxn ang="0">
                  <a:pos x="58" y="78"/>
                </a:cxn>
                <a:cxn ang="0">
                  <a:pos x="31" y="46"/>
                </a:cxn>
                <a:cxn ang="0">
                  <a:pos x="14" y="55"/>
                </a:cxn>
                <a:cxn ang="0">
                  <a:pos x="7" y="103"/>
                </a:cxn>
                <a:cxn ang="0">
                  <a:pos x="18" y="179"/>
                </a:cxn>
                <a:cxn ang="0">
                  <a:pos x="30" y="235"/>
                </a:cxn>
                <a:cxn ang="0">
                  <a:pos x="97" y="473"/>
                </a:cxn>
                <a:cxn ang="0">
                  <a:pos x="110" y="494"/>
                </a:cxn>
                <a:cxn ang="0">
                  <a:pos x="89" y="477"/>
                </a:cxn>
                <a:cxn ang="0">
                  <a:pos x="72" y="443"/>
                </a:cxn>
                <a:cxn ang="0">
                  <a:pos x="58" y="372"/>
                </a:cxn>
                <a:cxn ang="0">
                  <a:pos x="34" y="280"/>
                </a:cxn>
                <a:cxn ang="0">
                  <a:pos x="17" y="197"/>
                </a:cxn>
                <a:cxn ang="0">
                  <a:pos x="8" y="139"/>
                </a:cxn>
                <a:cxn ang="0">
                  <a:pos x="7" y="145"/>
                </a:cxn>
                <a:cxn ang="0">
                  <a:pos x="25" y="248"/>
                </a:cxn>
                <a:cxn ang="0">
                  <a:pos x="55" y="359"/>
                </a:cxn>
                <a:cxn ang="0">
                  <a:pos x="69" y="444"/>
                </a:cxn>
                <a:cxn ang="0">
                  <a:pos x="86" y="479"/>
                </a:cxn>
                <a:cxn ang="0">
                  <a:pos x="126" y="515"/>
                </a:cxn>
                <a:cxn ang="0">
                  <a:pos x="94" y="462"/>
                </a:cxn>
                <a:cxn ang="0">
                  <a:pos x="69" y="393"/>
                </a:cxn>
                <a:cxn ang="0">
                  <a:pos x="41" y="267"/>
                </a:cxn>
                <a:cxn ang="0">
                  <a:pos x="27" y="206"/>
                </a:cxn>
                <a:cxn ang="0">
                  <a:pos x="14" y="126"/>
                </a:cxn>
                <a:cxn ang="0">
                  <a:pos x="14" y="86"/>
                </a:cxn>
                <a:cxn ang="0">
                  <a:pos x="18" y="46"/>
                </a:cxn>
                <a:cxn ang="0">
                  <a:pos x="38" y="65"/>
                </a:cxn>
                <a:cxn ang="0">
                  <a:pos x="72" y="86"/>
                </a:cxn>
                <a:cxn ang="0">
                  <a:pos x="87" y="78"/>
                </a:cxn>
                <a:cxn ang="0">
                  <a:pos x="111" y="65"/>
                </a:cxn>
                <a:cxn ang="0">
                  <a:pos x="146" y="90"/>
                </a:cxn>
                <a:cxn ang="0">
                  <a:pos x="176" y="74"/>
                </a:cxn>
                <a:cxn ang="0">
                  <a:pos x="218" y="137"/>
                </a:cxn>
                <a:cxn ang="0">
                  <a:pos x="255" y="214"/>
                </a:cxn>
                <a:cxn ang="0">
                  <a:pos x="267" y="225"/>
                </a:cxn>
                <a:cxn ang="0">
                  <a:pos x="279" y="235"/>
                </a:cxn>
                <a:cxn ang="0">
                  <a:pos x="298" y="244"/>
                </a:cxn>
                <a:cxn ang="0">
                  <a:pos x="317" y="288"/>
                </a:cxn>
                <a:cxn ang="0">
                  <a:pos x="342" y="353"/>
                </a:cxn>
                <a:cxn ang="0">
                  <a:pos x="371" y="473"/>
                </a:cxn>
              </a:cxnLst>
              <a:rect l="0" t="0" r="0" b="0"/>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4" name="Freeform 24"/>
            <p:cNvSpPr/>
            <p:nvPr/>
          </p:nvSpPr>
          <p:spPr>
            <a:xfrm>
              <a:off x="4566" y="3818"/>
              <a:ext cx="44" cy="143"/>
            </a:xfrm>
            <a:custGeom>
              <a:avLst/>
              <a:gdLst/>
              <a:ahLst/>
              <a:cxnLst>
                <a:cxn ang="0">
                  <a:pos x="44" y="143"/>
                </a:cxn>
                <a:cxn ang="0">
                  <a:pos x="41" y="133"/>
                </a:cxn>
                <a:cxn ang="0">
                  <a:pos x="40" y="123"/>
                </a:cxn>
                <a:cxn ang="0">
                  <a:pos x="39" y="116"/>
                </a:cxn>
                <a:cxn ang="0">
                  <a:pos x="37" y="106"/>
                </a:cxn>
                <a:cxn ang="0">
                  <a:pos x="35" y="99"/>
                </a:cxn>
                <a:cxn ang="0">
                  <a:pos x="32" y="89"/>
                </a:cxn>
                <a:cxn ang="0">
                  <a:pos x="30" y="82"/>
                </a:cxn>
                <a:cxn ang="0">
                  <a:pos x="28" y="74"/>
                </a:cxn>
                <a:cxn ang="0">
                  <a:pos x="26" y="66"/>
                </a:cxn>
                <a:cxn ang="0">
                  <a:pos x="23" y="59"/>
                </a:cxn>
                <a:cxn ang="0">
                  <a:pos x="21" y="51"/>
                </a:cxn>
                <a:cxn ang="0">
                  <a:pos x="18" y="43"/>
                </a:cxn>
                <a:cxn ang="0">
                  <a:pos x="16" y="36"/>
                </a:cxn>
                <a:cxn ang="0">
                  <a:pos x="12" y="28"/>
                </a:cxn>
                <a:cxn ang="0">
                  <a:pos x="9" y="22"/>
                </a:cxn>
                <a:cxn ang="0">
                  <a:pos x="7" y="15"/>
                </a:cxn>
                <a:cxn ang="0">
                  <a:pos x="6" y="13"/>
                </a:cxn>
                <a:cxn ang="0">
                  <a:pos x="4" y="11"/>
                </a:cxn>
                <a:cxn ang="0">
                  <a:pos x="3" y="9"/>
                </a:cxn>
                <a:cxn ang="0">
                  <a:pos x="2" y="7"/>
                </a:cxn>
                <a:cxn ang="0">
                  <a:pos x="2" y="5"/>
                </a:cxn>
                <a:cxn ang="0">
                  <a:pos x="1" y="5"/>
                </a:cxn>
                <a:cxn ang="0">
                  <a:pos x="0" y="3"/>
                </a:cxn>
                <a:cxn ang="0">
                  <a:pos x="0" y="0"/>
                </a:cxn>
                <a:cxn ang="0">
                  <a:pos x="2" y="9"/>
                </a:cxn>
                <a:cxn ang="0">
                  <a:pos x="6" y="19"/>
                </a:cxn>
                <a:cxn ang="0">
                  <a:pos x="8" y="26"/>
                </a:cxn>
                <a:cxn ang="0">
                  <a:pos x="11" y="34"/>
                </a:cxn>
                <a:cxn ang="0">
                  <a:pos x="15" y="43"/>
                </a:cxn>
                <a:cxn ang="0">
                  <a:pos x="17" y="51"/>
                </a:cxn>
                <a:cxn ang="0">
                  <a:pos x="20" y="61"/>
                </a:cxn>
                <a:cxn ang="0">
                  <a:pos x="23" y="68"/>
                </a:cxn>
                <a:cxn ang="0">
                  <a:pos x="26" y="78"/>
                </a:cxn>
                <a:cxn ang="0">
                  <a:pos x="29" y="87"/>
                </a:cxn>
                <a:cxn ang="0">
                  <a:pos x="31" y="95"/>
                </a:cxn>
                <a:cxn ang="0">
                  <a:pos x="34" y="104"/>
                </a:cxn>
                <a:cxn ang="0">
                  <a:pos x="37" y="114"/>
                </a:cxn>
                <a:cxn ang="0">
                  <a:pos x="39" y="123"/>
                </a:cxn>
                <a:cxn ang="0">
                  <a:pos x="41" y="133"/>
                </a:cxn>
                <a:cxn ang="0">
                  <a:pos x="44" y="143"/>
                </a:cxn>
              </a:cxnLst>
              <a:rect l="0" t="0" r="0" b="0"/>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5" name="Freeform 25"/>
            <p:cNvSpPr/>
            <p:nvPr/>
          </p:nvSpPr>
          <p:spPr>
            <a:xfrm>
              <a:off x="4535" y="3783"/>
              <a:ext cx="72" cy="307"/>
            </a:xfrm>
            <a:custGeom>
              <a:avLst/>
              <a:gdLst/>
              <a:ahLst/>
              <a:cxnLst>
                <a:cxn ang="0">
                  <a:pos x="72" y="292"/>
                </a:cxn>
                <a:cxn ang="0">
                  <a:pos x="71" y="273"/>
                </a:cxn>
                <a:cxn ang="0">
                  <a:pos x="71" y="260"/>
                </a:cxn>
                <a:cxn ang="0">
                  <a:pos x="71" y="250"/>
                </a:cxn>
                <a:cxn ang="0">
                  <a:pos x="69" y="231"/>
                </a:cxn>
                <a:cxn ang="0">
                  <a:pos x="62" y="202"/>
                </a:cxn>
                <a:cxn ang="0">
                  <a:pos x="57" y="176"/>
                </a:cxn>
                <a:cxn ang="0">
                  <a:pos x="50" y="147"/>
                </a:cxn>
                <a:cxn ang="0">
                  <a:pos x="44" y="124"/>
                </a:cxn>
                <a:cxn ang="0">
                  <a:pos x="39" y="107"/>
                </a:cxn>
                <a:cxn ang="0">
                  <a:pos x="33" y="90"/>
                </a:cxn>
                <a:cxn ang="0">
                  <a:pos x="27" y="73"/>
                </a:cxn>
                <a:cxn ang="0">
                  <a:pos x="21" y="55"/>
                </a:cxn>
                <a:cxn ang="0">
                  <a:pos x="14" y="40"/>
                </a:cxn>
                <a:cxn ang="0">
                  <a:pos x="9" y="23"/>
                </a:cxn>
                <a:cxn ang="0">
                  <a:pos x="2" y="8"/>
                </a:cxn>
                <a:cxn ang="0">
                  <a:pos x="2" y="8"/>
                </a:cxn>
                <a:cxn ang="0">
                  <a:pos x="6" y="21"/>
                </a:cxn>
                <a:cxn ang="0">
                  <a:pos x="11" y="35"/>
                </a:cxn>
                <a:cxn ang="0">
                  <a:pos x="15" y="50"/>
                </a:cxn>
                <a:cxn ang="0">
                  <a:pos x="20" y="65"/>
                </a:cxn>
                <a:cxn ang="0">
                  <a:pos x="24" y="82"/>
                </a:cxn>
                <a:cxn ang="0">
                  <a:pos x="28" y="99"/>
                </a:cxn>
                <a:cxn ang="0">
                  <a:pos x="30" y="118"/>
                </a:cxn>
                <a:cxn ang="0">
                  <a:pos x="33" y="137"/>
                </a:cxn>
                <a:cxn ang="0">
                  <a:pos x="37" y="155"/>
                </a:cxn>
                <a:cxn ang="0">
                  <a:pos x="40" y="172"/>
                </a:cxn>
                <a:cxn ang="0">
                  <a:pos x="43" y="189"/>
                </a:cxn>
                <a:cxn ang="0">
                  <a:pos x="46" y="206"/>
                </a:cxn>
                <a:cxn ang="0">
                  <a:pos x="49" y="221"/>
                </a:cxn>
                <a:cxn ang="0">
                  <a:pos x="53" y="239"/>
                </a:cxn>
                <a:cxn ang="0">
                  <a:pos x="57" y="254"/>
                </a:cxn>
                <a:cxn ang="0">
                  <a:pos x="60" y="267"/>
                </a:cxn>
                <a:cxn ang="0">
                  <a:pos x="62" y="277"/>
                </a:cxn>
                <a:cxn ang="0">
                  <a:pos x="66" y="286"/>
                </a:cxn>
                <a:cxn ang="0">
                  <a:pos x="68" y="298"/>
                </a:cxn>
                <a:cxn ang="0">
                  <a:pos x="69" y="305"/>
                </a:cxn>
                <a:cxn ang="0">
                  <a:pos x="71" y="307"/>
                </a:cxn>
                <a:cxn ang="0">
                  <a:pos x="72" y="303"/>
                </a:cxn>
              </a:cxnLst>
              <a:rect l="0" t="0" r="0" b="0"/>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6" name="Freeform 26"/>
            <p:cNvSpPr/>
            <p:nvPr/>
          </p:nvSpPr>
          <p:spPr>
            <a:xfrm>
              <a:off x="4506" y="3880"/>
              <a:ext cx="63" cy="273"/>
            </a:xfrm>
            <a:custGeom>
              <a:avLst/>
              <a:gdLst/>
              <a:ahLst/>
              <a:cxnLst>
                <a:cxn ang="0">
                  <a:pos x="63" y="225"/>
                </a:cxn>
                <a:cxn ang="0">
                  <a:pos x="60" y="212"/>
                </a:cxn>
                <a:cxn ang="0">
                  <a:pos x="56" y="199"/>
                </a:cxn>
                <a:cxn ang="0">
                  <a:pos x="51" y="185"/>
                </a:cxn>
                <a:cxn ang="0">
                  <a:pos x="47" y="170"/>
                </a:cxn>
                <a:cxn ang="0">
                  <a:pos x="43" y="157"/>
                </a:cxn>
                <a:cxn ang="0">
                  <a:pos x="39" y="142"/>
                </a:cxn>
                <a:cxn ang="0">
                  <a:pos x="35" y="128"/>
                </a:cxn>
                <a:cxn ang="0">
                  <a:pos x="31" y="113"/>
                </a:cxn>
                <a:cxn ang="0">
                  <a:pos x="28" y="100"/>
                </a:cxn>
                <a:cxn ang="0">
                  <a:pos x="24" y="84"/>
                </a:cxn>
                <a:cxn ang="0">
                  <a:pos x="20" y="69"/>
                </a:cxn>
                <a:cxn ang="0">
                  <a:pos x="16" y="54"/>
                </a:cxn>
                <a:cxn ang="0">
                  <a:pos x="12" y="40"/>
                </a:cxn>
                <a:cxn ang="0">
                  <a:pos x="7" y="27"/>
                </a:cxn>
                <a:cxn ang="0">
                  <a:pos x="3" y="14"/>
                </a:cxn>
                <a:cxn ang="0">
                  <a:pos x="0" y="0"/>
                </a:cxn>
                <a:cxn ang="0">
                  <a:pos x="9" y="54"/>
                </a:cxn>
                <a:cxn ang="0">
                  <a:pos x="10" y="61"/>
                </a:cxn>
                <a:cxn ang="0">
                  <a:pos x="11" y="71"/>
                </a:cxn>
                <a:cxn ang="0">
                  <a:pos x="12" y="79"/>
                </a:cxn>
                <a:cxn ang="0">
                  <a:pos x="13" y="88"/>
                </a:cxn>
                <a:cxn ang="0">
                  <a:pos x="13" y="96"/>
                </a:cxn>
                <a:cxn ang="0">
                  <a:pos x="14" y="103"/>
                </a:cxn>
                <a:cxn ang="0">
                  <a:pos x="15" y="113"/>
                </a:cxn>
                <a:cxn ang="0">
                  <a:pos x="16" y="121"/>
                </a:cxn>
                <a:cxn ang="0">
                  <a:pos x="18" y="130"/>
                </a:cxn>
                <a:cxn ang="0">
                  <a:pos x="20" y="142"/>
                </a:cxn>
                <a:cxn ang="0">
                  <a:pos x="22" y="151"/>
                </a:cxn>
                <a:cxn ang="0">
                  <a:pos x="24" y="161"/>
                </a:cxn>
                <a:cxn ang="0">
                  <a:pos x="26" y="170"/>
                </a:cxn>
                <a:cxn ang="0">
                  <a:pos x="30" y="178"/>
                </a:cxn>
                <a:cxn ang="0">
                  <a:pos x="32" y="187"/>
                </a:cxn>
                <a:cxn ang="0">
                  <a:pos x="34" y="195"/>
                </a:cxn>
                <a:cxn ang="0">
                  <a:pos x="38" y="204"/>
                </a:cxn>
                <a:cxn ang="0">
                  <a:pos x="40" y="212"/>
                </a:cxn>
                <a:cxn ang="0">
                  <a:pos x="43" y="222"/>
                </a:cxn>
                <a:cxn ang="0">
                  <a:pos x="45" y="229"/>
                </a:cxn>
                <a:cxn ang="0">
                  <a:pos x="48" y="237"/>
                </a:cxn>
                <a:cxn ang="0">
                  <a:pos x="51" y="246"/>
                </a:cxn>
                <a:cxn ang="0">
                  <a:pos x="53" y="256"/>
                </a:cxn>
                <a:cxn ang="0">
                  <a:pos x="54" y="264"/>
                </a:cxn>
                <a:cxn ang="0">
                  <a:pos x="56" y="265"/>
                </a:cxn>
                <a:cxn ang="0">
                  <a:pos x="57" y="269"/>
                </a:cxn>
                <a:cxn ang="0">
                  <a:pos x="58" y="271"/>
                </a:cxn>
                <a:cxn ang="0">
                  <a:pos x="59" y="273"/>
                </a:cxn>
                <a:cxn ang="0">
                  <a:pos x="59" y="271"/>
                </a:cxn>
                <a:cxn ang="0">
                  <a:pos x="60" y="271"/>
                </a:cxn>
                <a:cxn ang="0">
                  <a:pos x="60" y="269"/>
                </a:cxn>
                <a:cxn ang="0">
                  <a:pos x="63" y="225"/>
                </a:cxn>
              </a:cxnLst>
              <a:rect l="0" t="0" r="0" b="0"/>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7" name="Freeform 27"/>
            <p:cNvSpPr/>
            <p:nvPr/>
          </p:nvSpPr>
          <p:spPr>
            <a:xfrm>
              <a:off x="4429" y="3577"/>
              <a:ext cx="117" cy="189"/>
            </a:xfrm>
            <a:custGeom>
              <a:avLst/>
              <a:gdLst/>
              <a:ahLst/>
              <a:cxnLst>
                <a:cxn ang="0">
                  <a:pos x="116" y="185"/>
                </a:cxn>
                <a:cxn ang="0">
                  <a:pos x="112" y="181"/>
                </a:cxn>
                <a:cxn ang="0">
                  <a:pos x="110" y="178"/>
                </a:cxn>
                <a:cxn ang="0">
                  <a:pos x="108" y="176"/>
                </a:cxn>
                <a:cxn ang="0">
                  <a:pos x="105" y="178"/>
                </a:cxn>
                <a:cxn ang="0">
                  <a:pos x="101" y="178"/>
                </a:cxn>
                <a:cxn ang="0">
                  <a:pos x="99" y="176"/>
                </a:cxn>
                <a:cxn ang="0">
                  <a:pos x="96" y="174"/>
                </a:cxn>
                <a:cxn ang="0">
                  <a:pos x="91" y="170"/>
                </a:cxn>
                <a:cxn ang="0">
                  <a:pos x="86" y="164"/>
                </a:cxn>
                <a:cxn ang="0">
                  <a:pos x="80" y="159"/>
                </a:cxn>
                <a:cxn ang="0">
                  <a:pos x="76" y="153"/>
                </a:cxn>
                <a:cxn ang="0">
                  <a:pos x="71" y="147"/>
                </a:cxn>
                <a:cxn ang="0">
                  <a:pos x="67" y="138"/>
                </a:cxn>
                <a:cxn ang="0">
                  <a:pos x="62" y="130"/>
                </a:cxn>
                <a:cxn ang="0">
                  <a:pos x="58" y="122"/>
                </a:cxn>
                <a:cxn ang="0">
                  <a:pos x="53" y="113"/>
                </a:cxn>
                <a:cxn ang="0">
                  <a:pos x="49" y="105"/>
                </a:cxn>
                <a:cxn ang="0">
                  <a:pos x="45" y="96"/>
                </a:cxn>
                <a:cxn ang="0">
                  <a:pos x="41" y="86"/>
                </a:cxn>
                <a:cxn ang="0">
                  <a:pos x="38" y="77"/>
                </a:cxn>
                <a:cxn ang="0">
                  <a:pos x="35" y="61"/>
                </a:cxn>
                <a:cxn ang="0">
                  <a:pos x="33" y="44"/>
                </a:cxn>
                <a:cxn ang="0">
                  <a:pos x="31" y="29"/>
                </a:cxn>
                <a:cxn ang="0">
                  <a:pos x="28" y="19"/>
                </a:cxn>
                <a:cxn ang="0">
                  <a:pos x="24" y="16"/>
                </a:cxn>
                <a:cxn ang="0">
                  <a:pos x="20" y="12"/>
                </a:cxn>
                <a:cxn ang="0">
                  <a:pos x="17" y="6"/>
                </a:cxn>
                <a:cxn ang="0">
                  <a:pos x="13" y="2"/>
                </a:cxn>
                <a:cxn ang="0">
                  <a:pos x="10" y="0"/>
                </a:cxn>
                <a:cxn ang="0">
                  <a:pos x="5" y="0"/>
                </a:cxn>
                <a:cxn ang="0">
                  <a:pos x="2" y="2"/>
                </a:cxn>
                <a:cxn ang="0">
                  <a:pos x="3" y="4"/>
                </a:cxn>
                <a:cxn ang="0">
                  <a:pos x="9" y="8"/>
                </a:cxn>
                <a:cxn ang="0">
                  <a:pos x="12" y="16"/>
                </a:cxn>
                <a:cxn ang="0">
                  <a:pos x="16" y="27"/>
                </a:cxn>
                <a:cxn ang="0">
                  <a:pos x="20" y="38"/>
                </a:cxn>
                <a:cxn ang="0">
                  <a:pos x="22" y="48"/>
                </a:cxn>
                <a:cxn ang="0">
                  <a:pos x="25" y="56"/>
                </a:cxn>
                <a:cxn ang="0">
                  <a:pos x="28" y="67"/>
                </a:cxn>
                <a:cxn ang="0">
                  <a:pos x="31" y="80"/>
                </a:cxn>
                <a:cxn ang="0">
                  <a:pos x="34" y="97"/>
                </a:cxn>
                <a:cxn ang="0">
                  <a:pos x="40" y="111"/>
                </a:cxn>
                <a:cxn ang="0">
                  <a:pos x="45" y="124"/>
                </a:cxn>
                <a:cxn ang="0">
                  <a:pos x="51" y="136"/>
                </a:cxn>
                <a:cxn ang="0">
                  <a:pos x="58" y="145"/>
                </a:cxn>
                <a:cxn ang="0">
                  <a:pos x="64" y="155"/>
                </a:cxn>
                <a:cxn ang="0">
                  <a:pos x="70" y="164"/>
                </a:cxn>
                <a:cxn ang="0">
                  <a:pos x="76" y="170"/>
                </a:cxn>
                <a:cxn ang="0">
                  <a:pos x="80" y="172"/>
                </a:cxn>
                <a:cxn ang="0">
                  <a:pos x="83" y="176"/>
                </a:cxn>
                <a:cxn ang="0">
                  <a:pos x="88" y="178"/>
                </a:cxn>
                <a:cxn ang="0">
                  <a:pos x="92" y="179"/>
                </a:cxn>
                <a:cxn ang="0">
                  <a:pos x="96" y="179"/>
                </a:cxn>
                <a:cxn ang="0">
                  <a:pos x="99" y="181"/>
                </a:cxn>
                <a:cxn ang="0">
                  <a:pos x="103" y="181"/>
                </a:cxn>
                <a:cxn ang="0">
                  <a:pos x="107" y="183"/>
                </a:cxn>
                <a:cxn ang="0">
                  <a:pos x="110" y="185"/>
                </a:cxn>
                <a:cxn ang="0">
                  <a:pos x="114" y="187"/>
                </a:cxn>
                <a:cxn ang="0">
                  <a:pos x="116" y="189"/>
                </a:cxn>
                <a:cxn ang="0">
                  <a:pos x="117" y="187"/>
                </a:cxn>
              </a:cxnLst>
              <a:rect l="0" t="0" r="0" b="0"/>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8" name="Freeform 28"/>
            <p:cNvSpPr/>
            <p:nvPr/>
          </p:nvSpPr>
          <p:spPr>
            <a:xfrm>
              <a:off x="4358" y="3669"/>
              <a:ext cx="106" cy="507"/>
            </a:xfrm>
            <a:custGeom>
              <a:avLst/>
              <a:gdLst/>
              <a:ahLst/>
              <a:cxnLst>
                <a:cxn ang="0">
                  <a:pos x="104" y="490"/>
                </a:cxn>
                <a:cxn ang="0">
                  <a:pos x="102" y="463"/>
                </a:cxn>
                <a:cxn ang="0">
                  <a:pos x="104" y="438"/>
                </a:cxn>
                <a:cxn ang="0">
                  <a:pos x="102" y="400"/>
                </a:cxn>
                <a:cxn ang="0">
                  <a:pos x="93" y="412"/>
                </a:cxn>
                <a:cxn ang="0">
                  <a:pos x="91" y="402"/>
                </a:cxn>
                <a:cxn ang="0">
                  <a:pos x="91" y="387"/>
                </a:cxn>
                <a:cxn ang="0">
                  <a:pos x="88" y="370"/>
                </a:cxn>
                <a:cxn ang="0">
                  <a:pos x="86" y="353"/>
                </a:cxn>
                <a:cxn ang="0">
                  <a:pos x="84" y="337"/>
                </a:cxn>
                <a:cxn ang="0">
                  <a:pos x="82" y="318"/>
                </a:cxn>
                <a:cxn ang="0">
                  <a:pos x="78" y="299"/>
                </a:cxn>
                <a:cxn ang="0">
                  <a:pos x="77" y="284"/>
                </a:cxn>
                <a:cxn ang="0">
                  <a:pos x="75" y="272"/>
                </a:cxn>
                <a:cxn ang="0">
                  <a:pos x="74" y="261"/>
                </a:cxn>
                <a:cxn ang="0">
                  <a:pos x="69" y="236"/>
                </a:cxn>
                <a:cxn ang="0">
                  <a:pos x="64" y="210"/>
                </a:cxn>
                <a:cxn ang="0">
                  <a:pos x="57" y="181"/>
                </a:cxn>
                <a:cxn ang="0">
                  <a:pos x="50" y="156"/>
                </a:cxn>
                <a:cxn ang="0">
                  <a:pos x="45" y="129"/>
                </a:cxn>
                <a:cxn ang="0">
                  <a:pos x="39" y="103"/>
                </a:cxn>
                <a:cxn ang="0">
                  <a:pos x="35" y="86"/>
                </a:cxn>
                <a:cxn ang="0">
                  <a:pos x="30" y="67"/>
                </a:cxn>
                <a:cxn ang="0">
                  <a:pos x="24" y="46"/>
                </a:cxn>
                <a:cxn ang="0">
                  <a:pos x="17" y="25"/>
                </a:cxn>
                <a:cxn ang="0">
                  <a:pos x="10" y="2"/>
                </a:cxn>
                <a:cxn ang="0">
                  <a:pos x="8" y="2"/>
                </a:cxn>
                <a:cxn ang="0">
                  <a:pos x="17" y="44"/>
                </a:cxn>
                <a:cxn ang="0">
                  <a:pos x="19" y="55"/>
                </a:cxn>
                <a:cxn ang="0">
                  <a:pos x="21" y="70"/>
                </a:cxn>
                <a:cxn ang="0">
                  <a:pos x="26" y="87"/>
                </a:cxn>
                <a:cxn ang="0">
                  <a:pos x="31" y="120"/>
                </a:cxn>
                <a:cxn ang="0">
                  <a:pos x="38" y="150"/>
                </a:cxn>
                <a:cxn ang="0">
                  <a:pos x="45" y="181"/>
                </a:cxn>
                <a:cxn ang="0">
                  <a:pos x="50" y="210"/>
                </a:cxn>
                <a:cxn ang="0">
                  <a:pos x="57" y="242"/>
                </a:cxn>
                <a:cxn ang="0">
                  <a:pos x="56" y="242"/>
                </a:cxn>
                <a:cxn ang="0">
                  <a:pos x="42" y="210"/>
                </a:cxn>
                <a:cxn ang="0">
                  <a:pos x="42" y="217"/>
                </a:cxn>
                <a:cxn ang="0">
                  <a:pos x="31" y="179"/>
                </a:cxn>
                <a:cxn ang="0">
                  <a:pos x="31" y="198"/>
                </a:cxn>
                <a:cxn ang="0">
                  <a:pos x="30" y="204"/>
                </a:cxn>
                <a:cxn ang="0">
                  <a:pos x="25" y="181"/>
                </a:cxn>
                <a:cxn ang="0">
                  <a:pos x="20" y="158"/>
                </a:cxn>
                <a:cxn ang="0">
                  <a:pos x="16" y="133"/>
                </a:cxn>
                <a:cxn ang="0">
                  <a:pos x="11" y="107"/>
                </a:cxn>
                <a:cxn ang="0">
                  <a:pos x="6" y="80"/>
                </a:cxn>
                <a:cxn ang="0">
                  <a:pos x="2" y="63"/>
                </a:cxn>
                <a:cxn ang="0">
                  <a:pos x="15" y="156"/>
                </a:cxn>
                <a:cxn ang="0">
                  <a:pos x="49" y="360"/>
                </a:cxn>
                <a:cxn ang="0">
                  <a:pos x="55" y="383"/>
                </a:cxn>
                <a:cxn ang="0">
                  <a:pos x="62" y="406"/>
                </a:cxn>
                <a:cxn ang="0">
                  <a:pos x="69" y="429"/>
                </a:cxn>
                <a:cxn ang="0">
                  <a:pos x="77" y="450"/>
                </a:cxn>
                <a:cxn ang="0">
                  <a:pos x="87" y="471"/>
                </a:cxn>
                <a:cxn ang="0">
                  <a:pos x="94" y="482"/>
                </a:cxn>
                <a:cxn ang="0">
                  <a:pos x="101" y="496"/>
                </a:cxn>
                <a:cxn ang="0">
                  <a:pos x="105" y="507"/>
                </a:cxn>
              </a:cxnLst>
              <a:rect l="0" t="0" r="0" b="0"/>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9" name="Freeform 29"/>
            <p:cNvSpPr/>
            <p:nvPr/>
          </p:nvSpPr>
          <p:spPr>
            <a:xfrm>
              <a:off x="4365" y="3593"/>
              <a:ext cx="48" cy="15"/>
            </a:xfrm>
            <a:custGeom>
              <a:avLst/>
              <a:gdLst/>
              <a:ahLst/>
              <a:cxnLst>
                <a:cxn ang="0">
                  <a:pos x="48" y="0"/>
                </a:cxn>
                <a:cxn ang="0">
                  <a:pos x="23" y="9"/>
                </a:cxn>
                <a:cxn ang="0">
                  <a:pos x="21" y="9"/>
                </a:cxn>
                <a:cxn ang="0">
                  <a:pos x="18" y="9"/>
                </a:cxn>
                <a:cxn ang="0">
                  <a:pos x="16" y="7"/>
                </a:cxn>
                <a:cxn ang="0">
                  <a:pos x="12" y="7"/>
                </a:cxn>
                <a:cxn ang="0">
                  <a:pos x="9" y="5"/>
                </a:cxn>
                <a:cxn ang="0">
                  <a:pos x="7" y="3"/>
                </a:cxn>
                <a:cxn ang="0">
                  <a:pos x="3" y="1"/>
                </a:cxn>
                <a:cxn ang="0">
                  <a:pos x="0" y="0"/>
                </a:cxn>
                <a:cxn ang="0">
                  <a:pos x="2" y="1"/>
                </a:cxn>
                <a:cxn ang="0">
                  <a:pos x="3" y="3"/>
                </a:cxn>
                <a:cxn ang="0">
                  <a:pos x="5" y="5"/>
                </a:cxn>
                <a:cxn ang="0">
                  <a:pos x="7" y="7"/>
                </a:cxn>
                <a:cxn ang="0">
                  <a:pos x="9" y="9"/>
                </a:cxn>
                <a:cxn ang="0">
                  <a:pos x="10" y="9"/>
                </a:cxn>
                <a:cxn ang="0">
                  <a:pos x="12" y="11"/>
                </a:cxn>
                <a:cxn ang="0">
                  <a:pos x="14" y="13"/>
                </a:cxn>
                <a:cxn ang="0">
                  <a:pos x="16" y="13"/>
                </a:cxn>
                <a:cxn ang="0">
                  <a:pos x="18" y="13"/>
                </a:cxn>
                <a:cxn ang="0">
                  <a:pos x="20" y="15"/>
                </a:cxn>
                <a:cxn ang="0">
                  <a:pos x="21" y="15"/>
                </a:cxn>
                <a:cxn ang="0">
                  <a:pos x="23" y="15"/>
                </a:cxn>
                <a:cxn ang="0">
                  <a:pos x="24" y="15"/>
                </a:cxn>
                <a:cxn ang="0">
                  <a:pos x="27" y="15"/>
                </a:cxn>
                <a:cxn ang="0">
                  <a:pos x="29" y="13"/>
                </a:cxn>
                <a:cxn ang="0">
                  <a:pos x="31" y="11"/>
                </a:cxn>
                <a:cxn ang="0">
                  <a:pos x="33" y="11"/>
                </a:cxn>
                <a:cxn ang="0">
                  <a:pos x="37" y="9"/>
                </a:cxn>
                <a:cxn ang="0">
                  <a:pos x="39" y="7"/>
                </a:cxn>
                <a:cxn ang="0">
                  <a:pos x="41" y="5"/>
                </a:cxn>
                <a:cxn ang="0">
                  <a:pos x="43" y="3"/>
                </a:cxn>
                <a:cxn ang="0">
                  <a:pos x="46" y="1"/>
                </a:cxn>
                <a:cxn ang="0">
                  <a:pos x="48" y="0"/>
                </a:cxn>
              </a:cxnLst>
              <a:rect l="0" t="0" r="0" b="0"/>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0" name="Freeform 30"/>
            <p:cNvSpPr/>
            <p:nvPr/>
          </p:nvSpPr>
          <p:spPr>
            <a:xfrm>
              <a:off x="4327" y="3745"/>
              <a:ext cx="54" cy="305"/>
            </a:xfrm>
            <a:custGeom>
              <a:avLst/>
              <a:gdLst/>
              <a:ahLst/>
              <a:cxnLst>
                <a:cxn ang="0">
                  <a:pos x="50" y="231"/>
                </a:cxn>
                <a:cxn ang="0">
                  <a:pos x="47" y="212"/>
                </a:cxn>
                <a:cxn ang="0">
                  <a:pos x="43" y="189"/>
                </a:cxn>
                <a:cxn ang="0">
                  <a:pos x="39" y="168"/>
                </a:cxn>
                <a:cxn ang="0">
                  <a:pos x="36" y="145"/>
                </a:cxn>
                <a:cxn ang="0">
                  <a:pos x="35" y="137"/>
                </a:cxn>
                <a:cxn ang="0">
                  <a:pos x="33" y="132"/>
                </a:cxn>
                <a:cxn ang="0">
                  <a:pos x="31" y="118"/>
                </a:cxn>
                <a:cxn ang="0">
                  <a:pos x="30" y="103"/>
                </a:cxn>
                <a:cxn ang="0">
                  <a:pos x="2" y="10"/>
                </a:cxn>
                <a:cxn ang="0">
                  <a:pos x="5" y="27"/>
                </a:cxn>
                <a:cxn ang="0">
                  <a:pos x="10" y="44"/>
                </a:cxn>
                <a:cxn ang="0">
                  <a:pos x="16" y="61"/>
                </a:cxn>
                <a:cxn ang="0">
                  <a:pos x="20" y="78"/>
                </a:cxn>
                <a:cxn ang="0">
                  <a:pos x="26" y="97"/>
                </a:cxn>
                <a:cxn ang="0">
                  <a:pos x="30" y="118"/>
                </a:cxn>
                <a:cxn ang="0">
                  <a:pos x="32" y="141"/>
                </a:cxn>
                <a:cxn ang="0">
                  <a:pos x="37" y="168"/>
                </a:cxn>
                <a:cxn ang="0">
                  <a:pos x="42" y="196"/>
                </a:cxn>
                <a:cxn ang="0">
                  <a:pos x="46" y="225"/>
                </a:cxn>
                <a:cxn ang="0">
                  <a:pos x="48" y="256"/>
                </a:cxn>
                <a:cxn ang="0">
                  <a:pos x="48" y="273"/>
                </a:cxn>
                <a:cxn ang="0">
                  <a:pos x="41" y="244"/>
                </a:cxn>
                <a:cxn ang="0">
                  <a:pos x="35" y="214"/>
                </a:cxn>
                <a:cxn ang="0">
                  <a:pos x="29" y="181"/>
                </a:cxn>
                <a:cxn ang="0">
                  <a:pos x="24" y="149"/>
                </a:cxn>
                <a:cxn ang="0">
                  <a:pos x="23" y="134"/>
                </a:cxn>
                <a:cxn ang="0">
                  <a:pos x="21" y="118"/>
                </a:cxn>
                <a:cxn ang="0">
                  <a:pos x="18" y="97"/>
                </a:cxn>
                <a:cxn ang="0">
                  <a:pos x="13" y="80"/>
                </a:cxn>
                <a:cxn ang="0">
                  <a:pos x="9" y="61"/>
                </a:cxn>
                <a:cxn ang="0">
                  <a:pos x="4" y="42"/>
                </a:cxn>
                <a:cxn ang="0">
                  <a:pos x="19" y="120"/>
                </a:cxn>
                <a:cxn ang="0">
                  <a:pos x="20" y="134"/>
                </a:cxn>
                <a:cxn ang="0">
                  <a:pos x="22" y="145"/>
                </a:cxn>
                <a:cxn ang="0">
                  <a:pos x="24" y="160"/>
                </a:cxn>
                <a:cxn ang="0">
                  <a:pos x="27" y="179"/>
                </a:cxn>
                <a:cxn ang="0">
                  <a:pos x="30" y="200"/>
                </a:cxn>
                <a:cxn ang="0">
                  <a:pos x="35" y="221"/>
                </a:cxn>
                <a:cxn ang="0">
                  <a:pos x="37" y="244"/>
                </a:cxn>
                <a:cxn ang="0">
                  <a:pos x="39" y="263"/>
                </a:cxn>
                <a:cxn ang="0">
                  <a:pos x="52" y="305"/>
                </a:cxn>
                <a:cxn ang="0">
                  <a:pos x="54" y="303"/>
                </a:cxn>
              </a:cxnLst>
              <a:rect l="0" t="0" r="0" b="0"/>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1" name="Freeform 31"/>
            <p:cNvSpPr/>
            <p:nvPr/>
          </p:nvSpPr>
          <p:spPr>
            <a:xfrm>
              <a:off x="4315" y="3869"/>
              <a:ext cx="24" cy="101"/>
            </a:xfrm>
            <a:custGeom>
              <a:avLst/>
              <a:gdLst/>
              <a:ahLst/>
              <a:cxnLst>
                <a:cxn ang="0">
                  <a:pos x="24" y="97"/>
                </a:cxn>
                <a:cxn ang="0">
                  <a:pos x="0" y="0"/>
                </a:cxn>
                <a:cxn ang="0">
                  <a:pos x="7" y="38"/>
                </a:cxn>
                <a:cxn ang="0">
                  <a:pos x="6" y="40"/>
                </a:cxn>
                <a:cxn ang="0">
                  <a:pos x="5" y="40"/>
                </a:cxn>
                <a:cxn ang="0">
                  <a:pos x="5" y="38"/>
                </a:cxn>
                <a:cxn ang="0">
                  <a:pos x="4" y="38"/>
                </a:cxn>
                <a:cxn ang="0">
                  <a:pos x="21" y="101"/>
                </a:cxn>
                <a:cxn ang="0">
                  <a:pos x="22" y="101"/>
                </a:cxn>
                <a:cxn ang="0">
                  <a:pos x="23" y="101"/>
                </a:cxn>
                <a:cxn ang="0">
                  <a:pos x="24" y="99"/>
                </a:cxn>
                <a:cxn ang="0">
                  <a:pos x="24" y="97"/>
                </a:cxn>
              </a:cxnLst>
              <a:rect l="0" t="0" r="0" b="0"/>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2" name="Freeform 32"/>
            <p:cNvSpPr/>
            <p:nvPr/>
          </p:nvSpPr>
          <p:spPr>
            <a:xfrm>
              <a:off x="4291" y="3898"/>
              <a:ext cx="40" cy="118"/>
            </a:xfrm>
            <a:custGeom>
              <a:avLst/>
              <a:gdLst/>
              <a:ahLst/>
              <a:cxnLst>
                <a:cxn ang="0">
                  <a:pos x="40" y="118"/>
                </a:cxn>
                <a:cxn ang="0">
                  <a:pos x="39" y="114"/>
                </a:cxn>
                <a:cxn ang="0">
                  <a:pos x="36" y="110"/>
                </a:cxn>
                <a:cxn ang="0">
                  <a:pos x="33" y="106"/>
                </a:cxn>
                <a:cxn ang="0">
                  <a:pos x="30" y="103"/>
                </a:cxn>
                <a:cxn ang="0">
                  <a:pos x="27" y="99"/>
                </a:cxn>
                <a:cxn ang="0">
                  <a:pos x="25" y="93"/>
                </a:cxn>
                <a:cxn ang="0">
                  <a:pos x="24" y="85"/>
                </a:cxn>
                <a:cxn ang="0">
                  <a:pos x="21" y="78"/>
                </a:cxn>
                <a:cxn ang="0">
                  <a:pos x="21" y="74"/>
                </a:cxn>
                <a:cxn ang="0">
                  <a:pos x="20" y="68"/>
                </a:cxn>
                <a:cxn ang="0">
                  <a:pos x="19" y="64"/>
                </a:cxn>
                <a:cxn ang="0">
                  <a:pos x="18" y="61"/>
                </a:cxn>
                <a:cxn ang="0">
                  <a:pos x="18" y="57"/>
                </a:cxn>
                <a:cxn ang="0">
                  <a:pos x="17" y="51"/>
                </a:cxn>
                <a:cxn ang="0">
                  <a:pos x="16" y="47"/>
                </a:cxn>
                <a:cxn ang="0">
                  <a:pos x="15" y="43"/>
                </a:cxn>
                <a:cxn ang="0">
                  <a:pos x="12" y="40"/>
                </a:cxn>
                <a:cxn ang="0">
                  <a:pos x="10" y="34"/>
                </a:cxn>
                <a:cxn ang="0">
                  <a:pos x="9" y="28"/>
                </a:cxn>
                <a:cxn ang="0">
                  <a:pos x="7" y="24"/>
                </a:cxn>
                <a:cxn ang="0">
                  <a:pos x="6" y="17"/>
                </a:cxn>
                <a:cxn ang="0">
                  <a:pos x="4" y="11"/>
                </a:cxn>
                <a:cxn ang="0">
                  <a:pos x="2" y="5"/>
                </a:cxn>
                <a:cxn ang="0">
                  <a:pos x="0" y="0"/>
                </a:cxn>
                <a:cxn ang="0">
                  <a:pos x="1" y="3"/>
                </a:cxn>
                <a:cxn ang="0">
                  <a:pos x="2" y="7"/>
                </a:cxn>
                <a:cxn ang="0">
                  <a:pos x="2" y="13"/>
                </a:cxn>
                <a:cxn ang="0">
                  <a:pos x="4" y="19"/>
                </a:cxn>
                <a:cxn ang="0">
                  <a:pos x="5" y="24"/>
                </a:cxn>
                <a:cxn ang="0">
                  <a:pos x="6" y="28"/>
                </a:cxn>
                <a:cxn ang="0">
                  <a:pos x="7" y="34"/>
                </a:cxn>
                <a:cxn ang="0">
                  <a:pos x="7" y="38"/>
                </a:cxn>
                <a:cxn ang="0">
                  <a:pos x="10" y="45"/>
                </a:cxn>
                <a:cxn ang="0">
                  <a:pos x="11" y="53"/>
                </a:cxn>
                <a:cxn ang="0">
                  <a:pos x="14" y="63"/>
                </a:cxn>
                <a:cxn ang="0">
                  <a:pos x="15" y="72"/>
                </a:cxn>
                <a:cxn ang="0">
                  <a:pos x="16" y="82"/>
                </a:cxn>
                <a:cxn ang="0">
                  <a:pos x="17" y="91"/>
                </a:cxn>
                <a:cxn ang="0">
                  <a:pos x="19" y="99"/>
                </a:cxn>
                <a:cxn ang="0">
                  <a:pos x="20" y="106"/>
                </a:cxn>
                <a:cxn ang="0">
                  <a:pos x="40" y="118"/>
                </a:cxn>
              </a:cxnLst>
              <a:rect l="0" t="0" r="0" b="0"/>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3" name="Freeform 33"/>
            <p:cNvSpPr/>
            <p:nvPr/>
          </p:nvSpPr>
          <p:spPr>
            <a:xfrm>
              <a:off x="4317" y="3718"/>
              <a:ext cx="13" cy="58"/>
            </a:xfrm>
            <a:custGeom>
              <a:avLst/>
              <a:gdLst/>
              <a:ahLst/>
              <a:cxnLst>
                <a:cxn ang="0">
                  <a:pos x="13" y="58"/>
                </a:cxn>
                <a:cxn ang="0">
                  <a:pos x="0" y="0"/>
                </a:cxn>
                <a:cxn ang="0">
                  <a:pos x="1" y="8"/>
                </a:cxn>
                <a:cxn ang="0">
                  <a:pos x="2" y="18"/>
                </a:cxn>
                <a:cxn ang="0">
                  <a:pos x="4" y="23"/>
                </a:cxn>
                <a:cxn ang="0">
                  <a:pos x="7" y="31"/>
                </a:cxn>
                <a:cxn ang="0">
                  <a:pos x="8" y="37"/>
                </a:cxn>
                <a:cxn ang="0">
                  <a:pos x="10" y="44"/>
                </a:cxn>
                <a:cxn ang="0">
                  <a:pos x="12" y="52"/>
                </a:cxn>
                <a:cxn ang="0">
                  <a:pos x="13" y="58"/>
                </a:cxn>
              </a:cxnLst>
              <a:rect l="0" t="0" r="0" b="0"/>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4" name="Freeform 34"/>
            <p:cNvSpPr/>
            <p:nvPr/>
          </p:nvSpPr>
          <p:spPr>
            <a:xfrm>
              <a:off x="4310" y="3638"/>
              <a:ext cx="19" cy="101"/>
            </a:xfrm>
            <a:custGeom>
              <a:avLst/>
              <a:gdLst/>
              <a:ahLst/>
              <a:cxnLst>
                <a:cxn ang="0">
                  <a:pos x="19" y="99"/>
                </a:cxn>
                <a:cxn ang="0">
                  <a:pos x="0" y="0"/>
                </a:cxn>
                <a:cxn ang="0">
                  <a:pos x="7" y="75"/>
                </a:cxn>
                <a:cxn ang="0">
                  <a:pos x="7" y="59"/>
                </a:cxn>
                <a:cxn ang="0">
                  <a:pos x="8" y="59"/>
                </a:cxn>
                <a:cxn ang="0">
                  <a:pos x="9" y="59"/>
                </a:cxn>
                <a:cxn ang="0">
                  <a:pos x="9" y="61"/>
                </a:cxn>
                <a:cxn ang="0">
                  <a:pos x="10" y="65"/>
                </a:cxn>
                <a:cxn ang="0">
                  <a:pos x="19" y="101"/>
                </a:cxn>
                <a:cxn ang="0">
                  <a:pos x="19" y="99"/>
                </a:cxn>
              </a:cxnLst>
              <a:rect l="0" t="0" r="0" b="0"/>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5" name="Freeform 35"/>
            <p:cNvSpPr/>
            <p:nvPr/>
          </p:nvSpPr>
          <p:spPr>
            <a:xfrm>
              <a:off x="4318" y="3715"/>
              <a:ext cx="2" cy="9"/>
            </a:xfrm>
            <a:custGeom>
              <a:avLst/>
              <a:gdLst/>
              <a:ahLst/>
              <a:cxnLst>
                <a:cxn ang="0">
                  <a:pos x="2" y="9"/>
                </a:cxn>
                <a:cxn ang="0">
                  <a:pos x="1" y="7"/>
                </a:cxn>
                <a:cxn ang="0">
                  <a:pos x="1" y="5"/>
                </a:cxn>
                <a:cxn ang="0">
                  <a:pos x="1" y="3"/>
                </a:cxn>
                <a:cxn ang="0">
                  <a:pos x="0" y="0"/>
                </a:cxn>
                <a:cxn ang="0">
                  <a:pos x="2" y="9"/>
                </a:cxn>
              </a:cxnLst>
              <a:rect l="0" t="0" r="0" b="0"/>
              <a:pathLst>
                <a:path w="2" h="9">
                  <a:moveTo>
                    <a:pt x="2" y="9"/>
                  </a:moveTo>
                  <a:lnTo>
                    <a:pt x="1" y="7"/>
                  </a:lnTo>
                  <a:lnTo>
                    <a:pt x="1" y="5"/>
                  </a:lnTo>
                  <a:lnTo>
                    <a:pt x="1" y="3"/>
                  </a:lnTo>
                  <a:lnTo>
                    <a:pt x="0" y="0"/>
                  </a:lnTo>
                  <a:lnTo>
                    <a:pt x="2" y="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6" name="Freeform 36"/>
            <p:cNvSpPr/>
            <p:nvPr/>
          </p:nvSpPr>
          <p:spPr>
            <a:xfrm>
              <a:off x="4234" y="3531"/>
              <a:ext cx="84" cy="298"/>
            </a:xfrm>
            <a:custGeom>
              <a:avLst/>
              <a:gdLst/>
              <a:ahLst/>
              <a:cxnLst>
                <a:cxn ang="0">
                  <a:pos x="80" y="67"/>
                </a:cxn>
                <a:cxn ang="0">
                  <a:pos x="71" y="65"/>
                </a:cxn>
                <a:cxn ang="0">
                  <a:pos x="63" y="60"/>
                </a:cxn>
                <a:cxn ang="0">
                  <a:pos x="55" y="50"/>
                </a:cxn>
                <a:cxn ang="0">
                  <a:pos x="47" y="39"/>
                </a:cxn>
                <a:cxn ang="0">
                  <a:pos x="40" y="25"/>
                </a:cxn>
                <a:cxn ang="0">
                  <a:pos x="34" y="14"/>
                </a:cxn>
                <a:cxn ang="0">
                  <a:pos x="26" y="4"/>
                </a:cxn>
                <a:cxn ang="0">
                  <a:pos x="8" y="25"/>
                </a:cxn>
                <a:cxn ang="0">
                  <a:pos x="7" y="52"/>
                </a:cxn>
                <a:cxn ang="0">
                  <a:pos x="5" y="77"/>
                </a:cxn>
                <a:cxn ang="0">
                  <a:pos x="0" y="94"/>
                </a:cxn>
                <a:cxn ang="0">
                  <a:pos x="1" y="105"/>
                </a:cxn>
                <a:cxn ang="0">
                  <a:pos x="5" y="115"/>
                </a:cxn>
                <a:cxn ang="0">
                  <a:pos x="7" y="126"/>
                </a:cxn>
                <a:cxn ang="0">
                  <a:pos x="8" y="140"/>
                </a:cxn>
                <a:cxn ang="0">
                  <a:pos x="10" y="157"/>
                </a:cxn>
                <a:cxn ang="0">
                  <a:pos x="12" y="172"/>
                </a:cxn>
                <a:cxn ang="0">
                  <a:pos x="15" y="189"/>
                </a:cxn>
                <a:cxn ang="0">
                  <a:pos x="18" y="206"/>
                </a:cxn>
                <a:cxn ang="0">
                  <a:pos x="23" y="222"/>
                </a:cxn>
                <a:cxn ang="0">
                  <a:pos x="27" y="239"/>
                </a:cxn>
                <a:cxn ang="0">
                  <a:pos x="31" y="256"/>
                </a:cxn>
                <a:cxn ang="0">
                  <a:pos x="33" y="267"/>
                </a:cxn>
                <a:cxn ang="0">
                  <a:pos x="33" y="275"/>
                </a:cxn>
                <a:cxn ang="0">
                  <a:pos x="40" y="298"/>
                </a:cxn>
                <a:cxn ang="0">
                  <a:pos x="36" y="275"/>
                </a:cxn>
                <a:cxn ang="0">
                  <a:pos x="33" y="252"/>
                </a:cxn>
                <a:cxn ang="0">
                  <a:pos x="28" y="227"/>
                </a:cxn>
                <a:cxn ang="0">
                  <a:pos x="23" y="206"/>
                </a:cxn>
                <a:cxn ang="0">
                  <a:pos x="19" y="185"/>
                </a:cxn>
                <a:cxn ang="0">
                  <a:pos x="16" y="168"/>
                </a:cxn>
                <a:cxn ang="0">
                  <a:pos x="12" y="149"/>
                </a:cxn>
                <a:cxn ang="0">
                  <a:pos x="10" y="130"/>
                </a:cxn>
                <a:cxn ang="0">
                  <a:pos x="8" y="117"/>
                </a:cxn>
                <a:cxn ang="0">
                  <a:pos x="7" y="107"/>
                </a:cxn>
                <a:cxn ang="0">
                  <a:pos x="5" y="102"/>
                </a:cxn>
                <a:cxn ang="0">
                  <a:pos x="2" y="96"/>
                </a:cxn>
                <a:cxn ang="0">
                  <a:pos x="6" y="86"/>
                </a:cxn>
                <a:cxn ang="0">
                  <a:pos x="9" y="79"/>
                </a:cxn>
                <a:cxn ang="0">
                  <a:pos x="11" y="67"/>
                </a:cxn>
                <a:cxn ang="0">
                  <a:pos x="12" y="56"/>
                </a:cxn>
                <a:cxn ang="0">
                  <a:pos x="12" y="41"/>
                </a:cxn>
                <a:cxn ang="0">
                  <a:pos x="16" y="29"/>
                </a:cxn>
                <a:cxn ang="0">
                  <a:pos x="25" y="35"/>
                </a:cxn>
                <a:cxn ang="0">
                  <a:pos x="34" y="42"/>
                </a:cxn>
                <a:cxn ang="0">
                  <a:pos x="42" y="50"/>
                </a:cxn>
                <a:cxn ang="0">
                  <a:pos x="49" y="60"/>
                </a:cxn>
                <a:cxn ang="0">
                  <a:pos x="57" y="67"/>
                </a:cxn>
                <a:cxn ang="0">
                  <a:pos x="65" y="73"/>
                </a:cxn>
                <a:cxn ang="0">
                  <a:pos x="74" y="73"/>
                </a:cxn>
                <a:cxn ang="0">
                  <a:pos x="83" y="67"/>
                </a:cxn>
                <a:cxn ang="0">
                  <a:pos x="84" y="65"/>
                </a:cxn>
              </a:cxnLst>
              <a:rect l="0" t="0" r="0" b="0"/>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7" name="Freeform 37"/>
            <p:cNvSpPr/>
            <p:nvPr/>
          </p:nvSpPr>
          <p:spPr>
            <a:xfrm>
              <a:off x="4318" y="3892"/>
              <a:ext cx="1" cy="6"/>
            </a:xfrm>
            <a:custGeom>
              <a:avLst/>
              <a:gdLst/>
              <a:ahLst/>
              <a:cxnLst>
                <a:cxn ang="0">
                  <a:pos x="1" y="6"/>
                </a:cxn>
                <a:cxn ang="0">
                  <a:pos x="1" y="4"/>
                </a:cxn>
                <a:cxn ang="0">
                  <a:pos x="0" y="2"/>
                </a:cxn>
                <a:cxn ang="0">
                  <a:pos x="0" y="0"/>
                </a:cxn>
                <a:cxn ang="0">
                  <a:pos x="1" y="6"/>
                </a:cxn>
              </a:cxnLst>
              <a:rect l="0" t="0" r="0" b="0"/>
              <a:pathLst>
                <a:path w="1" h="6">
                  <a:moveTo>
                    <a:pt x="1" y="6"/>
                  </a:moveTo>
                  <a:lnTo>
                    <a:pt x="1" y="4"/>
                  </a:lnTo>
                  <a:lnTo>
                    <a:pt x="0" y="2"/>
                  </a:lnTo>
                  <a:lnTo>
                    <a:pt x="0" y="0"/>
                  </a:lnTo>
                  <a:lnTo>
                    <a:pt x="1" y="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8" name="Freeform 38"/>
            <p:cNvSpPr/>
            <p:nvPr/>
          </p:nvSpPr>
          <p:spPr>
            <a:xfrm>
              <a:off x="4284" y="3755"/>
              <a:ext cx="33" cy="133"/>
            </a:xfrm>
            <a:custGeom>
              <a:avLst/>
              <a:gdLst/>
              <a:ahLst/>
              <a:cxnLst>
                <a:cxn ang="0">
                  <a:pos x="33" y="129"/>
                </a:cxn>
                <a:cxn ang="0">
                  <a:pos x="26" y="103"/>
                </a:cxn>
                <a:cxn ang="0">
                  <a:pos x="9" y="36"/>
                </a:cxn>
                <a:cxn ang="0">
                  <a:pos x="9" y="34"/>
                </a:cxn>
                <a:cxn ang="0">
                  <a:pos x="11" y="34"/>
                </a:cxn>
                <a:cxn ang="0">
                  <a:pos x="14" y="40"/>
                </a:cxn>
                <a:cxn ang="0">
                  <a:pos x="17" y="49"/>
                </a:cxn>
                <a:cxn ang="0">
                  <a:pos x="19" y="57"/>
                </a:cxn>
                <a:cxn ang="0">
                  <a:pos x="22" y="66"/>
                </a:cxn>
                <a:cxn ang="0">
                  <a:pos x="24" y="76"/>
                </a:cxn>
                <a:cxn ang="0">
                  <a:pos x="26" y="85"/>
                </a:cxn>
                <a:cxn ang="0">
                  <a:pos x="27" y="97"/>
                </a:cxn>
                <a:cxn ang="0">
                  <a:pos x="30" y="108"/>
                </a:cxn>
                <a:cxn ang="0">
                  <a:pos x="28" y="95"/>
                </a:cxn>
                <a:cxn ang="0">
                  <a:pos x="26" y="83"/>
                </a:cxn>
                <a:cxn ang="0">
                  <a:pos x="25" y="72"/>
                </a:cxn>
                <a:cxn ang="0">
                  <a:pos x="23" y="61"/>
                </a:cxn>
                <a:cxn ang="0">
                  <a:pos x="21" y="51"/>
                </a:cxn>
                <a:cxn ang="0">
                  <a:pos x="17" y="42"/>
                </a:cxn>
                <a:cxn ang="0">
                  <a:pos x="15" y="30"/>
                </a:cxn>
                <a:cxn ang="0">
                  <a:pos x="11" y="22"/>
                </a:cxn>
                <a:cxn ang="0">
                  <a:pos x="9" y="19"/>
                </a:cxn>
                <a:cxn ang="0">
                  <a:pos x="8" y="15"/>
                </a:cxn>
                <a:cxn ang="0">
                  <a:pos x="7" y="13"/>
                </a:cxn>
                <a:cxn ang="0">
                  <a:pos x="6" y="11"/>
                </a:cxn>
                <a:cxn ang="0">
                  <a:pos x="5" y="7"/>
                </a:cxn>
                <a:cxn ang="0">
                  <a:pos x="4" y="5"/>
                </a:cxn>
                <a:cxn ang="0">
                  <a:pos x="3" y="1"/>
                </a:cxn>
                <a:cxn ang="0">
                  <a:pos x="3" y="0"/>
                </a:cxn>
                <a:cxn ang="0">
                  <a:pos x="2" y="0"/>
                </a:cxn>
                <a:cxn ang="0">
                  <a:pos x="2" y="1"/>
                </a:cxn>
                <a:cxn ang="0">
                  <a:pos x="0" y="3"/>
                </a:cxn>
                <a:cxn ang="0">
                  <a:pos x="0" y="5"/>
                </a:cxn>
                <a:cxn ang="0">
                  <a:pos x="2" y="15"/>
                </a:cxn>
                <a:cxn ang="0">
                  <a:pos x="3" y="24"/>
                </a:cxn>
                <a:cxn ang="0">
                  <a:pos x="5" y="32"/>
                </a:cxn>
                <a:cxn ang="0">
                  <a:pos x="7" y="42"/>
                </a:cxn>
                <a:cxn ang="0">
                  <a:pos x="9" y="49"/>
                </a:cxn>
                <a:cxn ang="0">
                  <a:pos x="11" y="57"/>
                </a:cxn>
                <a:cxn ang="0">
                  <a:pos x="13" y="64"/>
                </a:cxn>
                <a:cxn ang="0">
                  <a:pos x="15" y="72"/>
                </a:cxn>
                <a:cxn ang="0">
                  <a:pos x="17" y="80"/>
                </a:cxn>
                <a:cxn ang="0">
                  <a:pos x="19" y="87"/>
                </a:cxn>
                <a:cxn ang="0">
                  <a:pos x="22" y="95"/>
                </a:cxn>
                <a:cxn ang="0">
                  <a:pos x="24" y="103"/>
                </a:cxn>
                <a:cxn ang="0">
                  <a:pos x="26" y="110"/>
                </a:cxn>
                <a:cxn ang="0">
                  <a:pos x="28" y="118"/>
                </a:cxn>
                <a:cxn ang="0">
                  <a:pos x="30" y="125"/>
                </a:cxn>
                <a:cxn ang="0">
                  <a:pos x="32" y="133"/>
                </a:cxn>
                <a:cxn ang="0">
                  <a:pos x="32" y="131"/>
                </a:cxn>
                <a:cxn ang="0">
                  <a:pos x="32" y="129"/>
                </a:cxn>
                <a:cxn ang="0">
                  <a:pos x="33" y="129"/>
                </a:cxn>
              </a:cxnLst>
              <a:rect l="0" t="0" r="0" b="0"/>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9" name="Freeform 39"/>
            <p:cNvSpPr/>
            <p:nvPr/>
          </p:nvSpPr>
          <p:spPr>
            <a:xfrm>
              <a:off x="4280" y="3840"/>
              <a:ext cx="7" cy="29"/>
            </a:xfrm>
            <a:custGeom>
              <a:avLst/>
              <a:gdLst/>
              <a:ahLst/>
              <a:cxnLst>
                <a:cxn ang="0">
                  <a:pos x="7" y="25"/>
                </a:cxn>
                <a:cxn ang="0">
                  <a:pos x="0" y="0"/>
                </a:cxn>
                <a:cxn ang="0">
                  <a:pos x="4" y="29"/>
                </a:cxn>
                <a:cxn ang="0">
                  <a:pos x="4" y="27"/>
                </a:cxn>
                <a:cxn ang="0">
                  <a:pos x="6" y="27"/>
                </a:cxn>
                <a:cxn ang="0">
                  <a:pos x="7" y="25"/>
                </a:cxn>
              </a:cxnLst>
              <a:rect l="0" t="0" r="0" b="0"/>
              <a:pathLst>
                <a:path w="7" h="29">
                  <a:moveTo>
                    <a:pt x="7" y="25"/>
                  </a:moveTo>
                  <a:lnTo>
                    <a:pt x="0" y="0"/>
                  </a:lnTo>
                  <a:lnTo>
                    <a:pt x="4" y="29"/>
                  </a:lnTo>
                  <a:lnTo>
                    <a:pt x="4" y="27"/>
                  </a:lnTo>
                  <a:lnTo>
                    <a:pt x="6" y="27"/>
                  </a:lnTo>
                  <a:lnTo>
                    <a:pt x="7" y="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0" name="Freeform 40"/>
            <p:cNvSpPr/>
            <p:nvPr/>
          </p:nvSpPr>
          <p:spPr>
            <a:xfrm>
              <a:off x="4461" y="1392"/>
              <a:ext cx="915" cy="1276"/>
            </a:xfrm>
            <a:custGeom>
              <a:avLst/>
              <a:gdLst/>
              <a:ahLst/>
              <a:cxnLst>
                <a:cxn ang="0">
                  <a:pos x="61" y="917"/>
                </a:cxn>
                <a:cxn ang="0">
                  <a:pos x="95" y="738"/>
                </a:cxn>
                <a:cxn ang="0">
                  <a:pos x="127" y="614"/>
                </a:cxn>
                <a:cxn ang="0">
                  <a:pos x="179" y="456"/>
                </a:cxn>
                <a:cxn ang="0">
                  <a:pos x="251" y="301"/>
                </a:cxn>
                <a:cxn ang="0">
                  <a:pos x="315" y="210"/>
                </a:cxn>
                <a:cxn ang="0">
                  <a:pos x="372" y="132"/>
                </a:cxn>
                <a:cxn ang="0">
                  <a:pos x="410" y="101"/>
                </a:cxn>
                <a:cxn ang="0">
                  <a:pos x="461" y="67"/>
                </a:cxn>
                <a:cxn ang="0">
                  <a:pos x="509" y="48"/>
                </a:cxn>
                <a:cxn ang="0">
                  <a:pos x="600" y="48"/>
                </a:cxn>
                <a:cxn ang="0">
                  <a:pos x="667" y="69"/>
                </a:cxn>
                <a:cxn ang="0">
                  <a:pos x="737" y="111"/>
                </a:cxn>
                <a:cxn ang="0">
                  <a:pos x="807" y="164"/>
                </a:cxn>
                <a:cxn ang="0">
                  <a:pos x="841" y="194"/>
                </a:cxn>
                <a:cxn ang="0">
                  <a:pos x="888" y="229"/>
                </a:cxn>
                <a:cxn ang="0">
                  <a:pos x="906" y="229"/>
                </a:cxn>
                <a:cxn ang="0">
                  <a:pos x="838" y="158"/>
                </a:cxn>
                <a:cxn ang="0">
                  <a:pos x="751" y="80"/>
                </a:cxn>
                <a:cxn ang="0">
                  <a:pos x="654" y="25"/>
                </a:cxn>
                <a:cxn ang="0">
                  <a:pos x="576" y="6"/>
                </a:cxn>
                <a:cxn ang="0">
                  <a:pos x="515" y="6"/>
                </a:cxn>
                <a:cxn ang="0">
                  <a:pos x="442" y="36"/>
                </a:cxn>
                <a:cxn ang="0">
                  <a:pos x="404" y="50"/>
                </a:cxn>
                <a:cxn ang="0">
                  <a:pos x="337" y="114"/>
                </a:cxn>
                <a:cxn ang="0">
                  <a:pos x="257" y="219"/>
                </a:cxn>
                <a:cxn ang="0">
                  <a:pos x="191" y="355"/>
                </a:cxn>
                <a:cxn ang="0">
                  <a:pos x="130" y="522"/>
                </a:cxn>
                <a:cxn ang="0">
                  <a:pos x="87" y="692"/>
                </a:cxn>
                <a:cxn ang="0">
                  <a:pos x="61" y="824"/>
                </a:cxn>
                <a:cxn ang="0">
                  <a:pos x="37" y="986"/>
                </a:cxn>
                <a:cxn ang="0">
                  <a:pos x="13" y="1173"/>
                </a:cxn>
                <a:cxn ang="0">
                  <a:pos x="11" y="1217"/>
                </a:cxn>
                <a:cxn ang="0">
                  <a:pos x="32" y="1045"/>
                </a:cxn>
                <a:cxn ang="0">
                  <a:pos x="56" y="879"/>
                </a:cxn>
                <a:cxn ang="0">
                  <a:pos x="104" y="645"/>
                </a:cxn>
                <a:cxn ang="0">
                  <a:pos x="141" y="500"/>
                </a:cxn>
                <a:cxn ang="0">
                  <a:pos x="183" y="379"/>
                </a:cxn>
                <a:cxn ang="0">
                  <a:pos x="242" y="252"/>
                </a:cxn>
                <a:cxn ang="0">
                  <a:pos x="297" y="168"/>
                </a:cxn>
                <a:cxn ang="0">
                  <a:pos x="375" y="80"/>
                </a:cxn>
                <a:cxn ang="0">
                  <a:pos x="422" y="51"/>
                </a:cxn>
                <a:cxn ang="0">
                  <a:pos x="469" y="25"/>
                </a:cxn>
                <a:cxn ang="0">
                  <a:pos x="546" y="8"/>
                </a:cxn>
                <a:cxn ang="0">
                  <a:pos x="654" y="32"/>
                </a:cxn>
                <a:cxn ang="0">
                  <a:pos x="698" y="51"/>
                </a:cxn>
                <a:cxn ang="0">
                  <a:pos x="775" y="109"/>
                </a:cxn>
                <a:cxn ang="0">
                  <a:pos x="873" y="196"/>
                </a:cxn>
                <a:cxn ang="0">
                  <a:pos x="877" y="214"/>
                </a:cxn>
                <a:cxn ang="0">
                  <a:pos x="810" y="162"/>
                </a:cxn>
                <a:cxn ang="0">
                  <a:pos x="761" y="120"/>
                </a:cxn>
                <a:cxn ang="0">
                  <a:pos x="724" y="97"/>
                </a:cxn>
                <a:cxn ang="0">
                  <a:pos x="697" y="78"/>
                </a:cxn>
                <a:cxn ang="0">
                  <a:pos x="602" y="42"/>
                </a:cxn>
                <a:cxn ang="0">
                  <a:pos x="504" y="42"/>
                </a:cxn>
                <a:cxn ang="0">
                  <a:pos x="427" y="84"/>
                </a:cxn>
                <a:cxn ang="0">
                  <a:pos x="388" y="111"/>
                </a:cxn>
                <a:cxn ang="0">
                  <a:pos x="247" y="299"/>
                </a:cxn>
                <a:cxn ang="0">
                  <a:pos x="170" y="465"/>
                </a:cxn>
                <a:cxn ang="0">
                  <a:pos x="98" y="698"/>
                </a:cxn>
                <a:cxn ang="0">
                  <a:pos x="55" y="936"/>
                </a:cxn>
              </a:cxnLst>
              <a:rect l="0" t="0" r="0" b="0"/>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1" name="Freeform 41"/>
            <p:cNvSpPr/>
            <p:nvPr/>
          </p:nvSpPr>
          <p:spPr>
            <a:xfrm>
              <a:off x="4494" y="1628"/>
              <a:ext cx="711" cy="902"/>
            </a:xfrm>
            <a:custGeom>
              <a:avLst/>
              <a:gdLst/>
              <a:ahLst/>
              <a:cxnLst>
                <a:cxn ang="0">
                  <a:pos x="7" y="887"/>
                </a:cxn>
                <a:cxn ang="0">
                  <a:pos x="23" y="838"/>
                </a:cxn>
                <a:cxn ang="0">
                  <a:pos x="40" y="786"/>
                </a:cxn>
                <a:cxn ang="0">
                  <a:pos x="57" y="733"/>
                </a:cxn>
                <a:cxn ang="0">
                  <a:pos x="82" y="658"/>
                </a:cxn>
                <a:cxn ang="0">
                  <a:pos x="117" y="567"/>
                </a:cxn>
                <a:cxn ang="0">
                  <a:pos x="140" y="515"/>
                </a:cxn>
                <a:cxn ang="0">
                  <a:pos x="159" y="479"/>
                </a:cxn>
                <a:cxn ang="0">
                  <a:pos x="187" y="429"/>
                </a:cxn>
                <a:cxn ang="0">
                  <a:pos x="204" y="407"/>
                </a:cxn>
                <a:cxn ang="0">
                  <a:pos x="228" y="370"/>
                </a:cxn>
                <a:cxn ang="0">
                  <a:pos x="261" y="325"/>
                </a:cxn>
                <a:cxn ang="0">
                  <a:pos x="319" y="262"/>
                </a:cxn>
                <a:cxn ang="0">
                  <a:pos x="362" y="218"/>
                </a:cxn>
                <a:cxn ang="0">
                  <a:pos x="378" y="204"/>
                </a:cxn>
                <a:cxn ang="0">
                  <a:pos x="396" y="185"/>
                </a:cxn>
                <a:cxn ang="0">
                  <a:pos x="407" y="174"/>
                </a:cxn>
                <a:cxn ang="0">
                  <a:pos x="418" y="163"/>
                </a:cxn>
                <a:cxn ang="0">
                  <a:pos x="437" y="149"/>
                </a:cxn>
                <a:cxn ang="0">
                  <a:pos x="449" y="142"/>
                </a:cxn>
                <a:cxn ang="0">
                  <a:pos x="468" y="128"/>
                </a:cxn>
                <a:cxn ang="0">
                  <a:pos x="497" y="111"/>
                </a:cxn>
                <a:cxn ang="0">
                  <a:pos x="510" y="98"/>
                </a:cxn>
                <a:cxn ang="0">
                  <a:pos x="522" y="92"/>
                </a:cxn>
                <a:cxn ang="0">
                  <a:pos x="546" y="79"/>
                </a:cxn>
                <a:cxn ang="0">
                  <a:pos x="560" y="67"/>
                </a:cxn>
                <a:cxn ang="0">
                  <a:pos x="589" y="52"/>
                </a:cxn>
                <a:cxn ang="0">
                  <a:pos x="612" y="42"/>
                </a:cxn>
                <a:cxn ang="0">
                  <a:pos x="635" y="33"/>
                </a:cxn>
                <a:cxn ang="0">
                  <a:pos x="652" y="21"/>
                </a:cxn>
                <a:cxn ang="0">
                  <a:pos x="670" y="12"/>
                </a:cxn>
                <a:cxn ang="0">
                  <a:pos x="704" y="0"/>
                </a:cxn>
                <a:cxn ang="0">
                  <a:pos x="673" y="6"/>
                </a:cxn>
                <a:cxn ang="0">
                  <a:pos x="650" y="16"/>
                </a:cxn>
                <a:cxn ang="0">
                  <a:pos x="623" y="29"/>
                </a:cxn>
                <a:cxn ang="0">
                  <a:pos x="588" y="46"/>
                </a:cxn>
                <a:cxn ang="0">
                  <a:pos x="564" y="58"/>
                </a:cxn>
                <a:cxn ang="0">
                  <a:pos x="542" y="77"/>
                </a:cxn>
                <a:cxn ang="0">
                  <a:pos x="528" y="82"/>
                </a:cxn>
                <a:cxn ang="0">
                  <a:pos x="483" y="113"/>
                </a:cxn>
                <a:cxn ang="0">
                  <a:pos x="449" y="138"/>
                </a:cxn>
                <a:cxn ang="0">
                  <a:pos x="432" y="145"/>
                </a:cxn>
                <a:cxn ang="0">
                  <a:pos x="411" y="163"/>
                </a:cxn>
                <a:cxn ang="0">
                  <a:pos x="385" y="191"/>
                </a:cxn>
                <a:cxn ang="0">
                  <a:pos x="365" y="212"/>
                </a:cxn>
                <a:cxn ang="0">
                  <a:pos x="338" y="237"/>
                </a:cxn>
                <a:cxn ang="0">
                  <a:pos x="312" y="262"/>
                </a:cxn>
                <a:cxn ang="0">
                  <a:pos x="295" y="285"/>
                </a:cxn>
                <a:cxn ang="0">
                  <a:pos x="278" y="304"/>
                </a:cxn>
                <a:cxn ang="0">
                  <a:pos x="250" y="334"/>
                </a:cxn>
                <a:cxn ang="0">
                  <a:pos x="226" y="367"/>
                </a:cxn>
                <a:cxn ang="0">
                  <a:pos x="204" y="403"/>
                </a:cxn>
                <a:cxn ang="0">
                  <a:pos x="159" y="470"/>
                </a:cxn>
                <a:cxn ang="0">
                  <a:pos x="113" y="565"/>
                </a:cxn>
                <a:cxn ang="0">
                  <a:pos x="91" y="624"/>
                </a:cxn>
                <a:cxn ang="0">
                  <a:pos x="66" y="695"/>
                </a:cxn>
                <a:cxn ang="0">
                  <a:pos x="42" y="767"/>
                </a:cxn>
                <a:cxn ang="0">
                  <a:pos x="17" y="849"/>
                </a:cxn>
              </a:cxnLst>
              <a:rect l="0" t="0" r="0" b="0"/>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2" name="Freeform 42"/>
            <p:cNvSpPr/>
            <p:nvPr/>
          </p:nvSpPr>
          <p:spPr>
            <a:xfrm>
              <a:off x="4440" y="2702"/>
              <a:ext cx="861" cy="1001"/>
            </a:xfrm>
            <a:custGeom>
              <a:avLst/>
              <a:gdLst/>
              <a:ahLst/>
              <a:cxnLst>
                <a:cxn ang="0">
                  <a:pos x="18" y="866"/>
                </a:cxn>
                <a:cxn ang="0">
                  <a:pos x="24" y="900"/>
                </a:cxn>
                <a:cxn ang="0">
                  <a:pos x="50" y="734"/>
                </a:cxn>
                <a:cxn ang="0">
                  <a:pos x="72" y="641"/>
                </a:cxn>
                <a:cxn ang="0">
                  <a:pos x="75" y="584"/>
                </a:cxn>
                <a:cxn ang="0">
                  <a:pos x="149" y="421"/>
                </a:cxn>
                <a:cxn ang="0">
                  <a:pos x="127" y="505"/>
                </a:cxn>
                <a:cxn ang="0">
                  <a:pos x="96" y="664"/>
                </a:cxn>
                <a:cxn ang="0">
                  <a:pos x="79" y="759"/>
                </a:cxn>
                <a:cxn ang="0">
                  <a:pos x="67" y="866"/>
                </a:cxn>
                <a:cxn ang="0">
                  <a:pos x="44" y="993"/>
                </a:cxn>
                <a:cxn ang="0">
                  <a:pos x="69" y="875"/>
                </a:cxn>
                <a:cxn ang="0">
                  <a:pos x="98" y="747"/>
                </a:cxn>
                <a:cxn ang="0">
                  <a:pos x="144" y="658"/>
                </a:cxn>
                <a:cxn ang="0">
                  <a:pos x="180" y="597"/>
                </a:cxn>
                <a:cxn ang="0">
                  <a:pos x="266" y="456"/>
                </a:cxn>
                <a:cxn ang="0">
                  <a:pos x="322" y="368"/>
                </a:cxn>
                <a:cxn ang="0">
                  <a:pos x="376" y="297"/>
                </a:cxn>
                <a:cxn ang="0">
                  <a:pos x="427" y="238"/>
                </a:cxn>
                <a:cxn ang="0">
                  <a:pos x="497" y="172"/>
                </a:cxn>
                <a:cxn ang="0">
                  <a:pos x="524" y="168"/>
                </a:cxn>
                <a:cxn ang="0">
                  <a:pos x="583" y="217"/>
                </a:cxn>
                <a:cxn ang="0">
                  <a:pos x="667" y="328"/>
                </a:cxn>
                <a:cxn ang="0">
                  <a:pos x="734" y="454"/>
                </a:cxn>
                <a:cxn ang="0">
                  <a:pos x="796" y="618"/>
                </a:cxn>
                <a:cxn ang="0">
                  <a:pos x="846" y="778"/>
                </a:cxn>
                <a:cxn ang="0">
                  <a:pos x="835" y="694"/>
                </a:cxn>
                <a:cxn ang="0">
                  <a:pos x="771" y="475"/>
                </a:cxn>
                <a:cxn ang="0">
                  <a:pos x="711" y="355"/>
                </a:cxn>
                <a:cxn ang="0">
                  <a:pos x="684" y="315"/>
                </a:cxn>
                <a:cxn ang="0">
                  <a:pos x="625" y="219"/>
                </a:cxn>
                <a:cxn ang="0">
                  <a:pos x="593" y="187"/>
                </a:cxn>
                <a:cxn ang="0">
                  <a:pos x="548" y="149"/>
                </a:cxn>
                <a:cxn ang="0">
                  <a:pos x="563" y="126"/>
                </a:cxn>
                <a:cxn ang="0">
                  <a:pos x="641" y="120"/>
                </a:cxn>
                <a:cxn ang="0">
                  <a:pos x="718" y="137"/>
                </a:cxn>
                <a:cxn ang="0">
                  <a:pos x="789" y="137"/>
                </a:cxn>
                <a:cxn ang="0">
                  <a:pos x="823" y="135"/>
                </a:cxn>
                <a:cxn ang="0">
                  <a:pos x="857" y="132"/>
                </a:cxn>
                <a:cxn ang="0">
                  <a:pos x="813" y="95"/>
                </a:cxn>
                <a:cxn ang="0">
                  <a:pos x="785" y="76"/>
                </a:cxn>
                <a:cxn ang="0">
                  <a:pos x="716" y="69"/>
                </a:cxn>
                <a:cxn ang="0">
                  <a:pos x="627" y="92"/>
                </a:cxn>
                <a:cxn ang="0">
                  <a:pos x="564" y="113"/>
                </a:cxn>
                <a:cxn ang="0">
                  <a:pos x="528" y="124"/>
                </a:cxn>
                <a:cxn ang="0">
                  <a:pos x="498" y="116"/>
                </a:cxn>
                <a:cxn ang="0">
                  <a:pos x="453" y="111"/>
                </a:cxn>
                <a:cxn ang="0">
                  <a:pos x="380" y="118"/>
                </a:cxn>
                <a:cxn ang="0">
                  <a:pos x="327" y="139"/>
                </a:cxn>
                <a:cxn ang="0">
                  <a:pos x="290" y="172"/>
                </a:cxn>
                <a:cxn ang="0">
                  <a:pos x="237" y="223"/>
                </a:cxn>
                <a:cxn ang="0">
                  <a:pos x="200" y="286"/>
                </a:cxn>
                <a:cxn ang="0">
                  <a:pos x="116" y="420"/>
                </a:cxn>
                <a:cxn ang="0">
                  <a:pos x="155" y="288"/>
                </a:cxn>
                <a:cxn ang="0">
                  <a:pos x="227" y="114"/>
                </a:cxn>
                <a:cxn ang="0">
                  <a:pos x="269" y="50"/>
                </a:cxn>
                <a:cxn ang="0">
                  <a:pos x="265" y="44"/>
                </a:cxn>
                <a:cxn ang="0">
                  <a:pos x="215" y="122"/>
                </a:cxn>
                <a:cxn ang="0">
                  <a:pos x="152" y="278"/>
                </a:cxn>
                <a:cxn ang="0">
                  <a:pos x="98" y="463"/>
                </a:cxn>
                <a:cxn ang="0">
                  <a:pos x="85" y="383"/>
                </a:cxn>
                <a:cxn ang="0">
                  <a:pos x="50" y="597"/>
                </a:cxn>
              </a:cxnLst>
              <a:rect l="0" t="0" r="0" b="0"/>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3" name="Freeform 43"/>
            <p:cNvSpPr/>
            <p:nvPr/>
          </p:nvSpPr>
          <p:spPr>
            <a:xfrm>
              <a:off x="4226" y="1478"/>
              <a:ext cx="346" cy="2219"/>
            </a:xfrm>
            <a:custGeom>
              <a:avLst/>
              <a:gdLst/>
              <a:ahLst/>
              <a:cxnLst>
                <a:cxn ang="0">
                  <a:pos x="169" y="2031"/>
                </a:cxn>
                <a:cxn ang="0">
                  <a:pos x="179" y="2090"/>
                </a:cxn>
                <a:cxn ang="0">
                  <a:pos x="198" y="2183"/>
                </a:cxn>
                <a:cxn ang="0">
                  <a:pos x="193" y="2191"/>
                </a:cxn>
                <a:cxn ang="0">
                  <a:pos x="179" y="2155"/>
                </a:cxn>
                <a:cxn ang="0">
                  <a:pos x="166" y="2111"/>
                </a:cxn>
                <a:cxn ang="0">
                  <a:pos x="147" y="2174"/>
                </a:cxn>
                <a:cxn ang="0">
                  <a:pos x="123" y="2101"/>
                </a:cxn>
                <a:cxn ang="0">
                  <a:pos x="105" y="2012"/>
                </a:cxn>
                <a:cxn ang="0">
                  <a:pos x="90" y="1928"/>
                </a:cxn>
                <a:cxn ang="0">
                  <a:pos x="85" y="1813"/>
                </a:cxn>
                <a:cxn ang="0">
                  <a:pos x="76" y="1699"/>
                </a:cxn>
                <a:cxn ang="0">
                  <a:pos x="62" y="1535"/>
                </a:cxn>
                <a:cxn ang="0">
                  <a:pos x="52" y="1457"/>
                </a:cxn>
                <a:cxn ang="0">
                  <a:pos x="38" y="1352"/>
                </a:cxn>
                <a:cxn ang="0">
                  <a:pos x="27" y="1220"/>
                </a:cxn>
                <a:cxn ang="0">
                  <a:pos x="1" y="1193"/>
                </a:cxn>
                <a:cxn ang="0">
                  <a:pos x="15" y="1193"/>
                </a:cxn>
                <a:cxn ang="0">
                  <a:pos x="29" y="1186"/>
                </a:cxn>
                <a:cxn ang="0">
                  <a:pos x="35" y="1241"/>
                </a:cxn>
                <a:cxn ang="0">
                  <a:pos x="45" y="1384"/>
                </a:cxn>
                <a:cxn ang="0">
                  <a:pos x="64" y="1493"/>
                </a:cxn>
                <a:cxn ang="0">
                  <a:pos x="57" y="1279"/>
                </a:cxn>
                <a:cxn ang="0">
                  <a:pos x="64" y="1279"/>
                </a:cxn>
                <a:cxn ang="0">
                  <a:pos x="72" y="1134"/>
                </a:cxn>
                <a:cxn ang="0">
                  <a:pos x="96" y="915"/>
                </a:cxn>
                <a:cxn ang="0">
                  <a:pos x="117" y="785"/>
                </a:cxn>
                <a:cxn ang="0">
                  <a:pos x="136" y="684"/>
                </a:cxn>
                <a:cxn ang="0">
                  <a:pos x="170" y="513"/>
                </a:cxn>
                <a:cxn ang="0">
                  <a:pos x="196" y="416"/>
                </a:cxn>
                <a:cxn ang="0">
                  <a:pos x="253" y="232"/>
                </a:cxn>
                <a:cxn ang="0">
                  <a:pos x="313" y="67"/>
                </a:cxn>
                <a:cxn ang="0">
                  <a:pos x="334" y="23"/>
                </a:cxn>
                <a:cxn ang="0">
                  <a:pos x="328" y="61"/>
                </a:cxn>
                <a:cxn ang="0">
                  <a:pos x="290" y="166"/>
                </a:cxn>
                <a:cxn ang="0">
                  <a:pos x="257" y="259"/>
                </a:cxn>
                <a:cxn ang="0">
                  <a:pos x="228" y="362"/>
                </a:cxn>
                <a:cxn ang="0">
                  <a:pos x="208" y="429"/>
                </a:cxn>
                <a:cxn ang="0">
                  <a:pos x="194" y="484"/>
                </a:cxn>
                <a:cxn ang="0">
                  <a:pos x="170" y="581"/>
                </a:cxn>
                <a:cxn ang="0">
                  <a:pos x="151" y="665"/>
                </a:cxn>
                <a:cxn ang="0">
                  <a:pos x="131" y="804"/>
                </a:cxn>
                <a:cxn ang="0">
                  <a:pos x="105" y="967"/>
                </a:cxn>
                <a:cxn ang="0">
                  <a:pos x="95" y="1039"/>
                </a:cxn>
                <a:cxn ang="0">
                  <a:pos x="83" y="1153"/>
                </a:cxn>
                <a:cxn ang="0">
                  <a:pos x="84" y="1344"/>
                </a:cxn>
                <a:cxn ang="0">
                  <a:pos x="108" y="1466"/>
                </a:cxn>
                <a:cxn ang="0">
                  <a:pos x="117" y="1377"/>
                </a:cxn>
                <a:cxn ang="0">
                  <a:pos x="125" y="1270"/>
                </a:cxn>
                <a:cxn ang="0">
                  <a:pos x="137" y="1184"/>
                </a:cxn>
                <a:cxn ang="0">
                  <a:pos x="201" y="1003"/>
                </a:cxn>
                <a:cxn ang="0">
                  <a:pos x="170" y="1087"/>
                </a:cxn>
                <a:cxn ang="0">
                  <a:pos x="150" y="1153"/>
                </a:cxn>
                <a:cxn ang="0">
                  <a:pos x="137" y="1216"/>
                </a:cxn>
                <a:cxn ang="0">
                  <a:pos x="125" y="1302"/>
                </a:cxn>
                <a:cxn ang="0">
                  <a:pos x="119" y="1520"/>
                </a:cxn>
                <a:cxn ang="0">
                  <a:pos x="125" y="1644"/>
                </a:cxn>
                <a:cxn ang="0">
                  <a:pos x="133" y="1733"/>
                </a:cxn>
                <a:cxn ang="0">
                  <a:pos x="146" y="1867"/>
                </a:cxn>
              </a:cxnLst>
              <a:rect l="0" t="0" r="0" b="0"/>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4" name="Freeform 44"/>
            <p:cNvSpPr/>
            <p:nvPr/>
          </p:nvSpPr>
          <p:spPr>
            <a:xfrm>
              <a:off x="4378" y="1403"/>
              <a:ext cx="968" cy="2235"/>
            </a:xfrm>
            <a:custGeom>
              <a:avLst/>
              <a:gdLst/>
              <a:ahLst/>
              <a:cxnLst>
                <a:cxn ang="0">
                  <a:pos x="20" y="1749"/>
                </a:cxn>
                <a:cxn ang="0">
                  <a:pos x="43" y="1518"/>
                </a:cxn>
                <a:cxn ang="0">
                  <a:pos x="98" y="1187"/>
                </a:cxn>
                <a:cxn ang="0">
                  <a:pos x="121" y="992"/>
                </a:cxn>
                <a:cxn ang="0">
                  <a:pos x="149" y="807"/>
                </a:cxn>
                <a:cxn ang="0">
                  <a:pos x="168" y="714"/>
                </a:cxn>
                <a:cxn ang="0">
                  <a:pos x="197" y="590"/>
                </a:cxn>
                <a:cxn ang="0">
                  <a:pos x="246" y="429"/>
                </a:cxn>
                <a:cxn ang="0">
                  <a:pos x="301" y="298"/>
                </a:cxn>
                <a:cxn ang="0">
                  <a:pos x="370" y="174"/>
                </a:cxn>
                <a:cxn ang="0">
                  <a:pos x="480" y="56"/>
                </a:cxn>
                <a:cxn ang="0">
                  <a:pos x="532" y="31"/>
                </a:cxn>
                <a:cxn ang="0">
                  <a:pos x="609" y="4"/>
                </a:cxn>
                <a:cxn ang="0">
                  <a:pos x="708" y="16"/>
                </a:cxn>
                <a:cxn ang="0">
                  <a:pos x="759" y="33"/>
                </a:cxn>
                <a:cxn ang="0">
                  <a:pos x="826" y="75"/>
                </a:cxn>
                <a:cxn ang="0">
                  <a:pos x="886" y="130"/>
                </a:cxn>
                <a:cxn ang="0">
                  <a:pos x="931" y="168"/>
                </a:cxn>
                <a:cxn ang="0">
                  <a:pos x="961" y="204"/>
                </a:cxn>
                <a:cxn ang="0">
                  <a:pos x="914" y="168"/>
                </a:cxn>
                <a:cxn ang="0">
                  <a:pos x="856" y="121"/>
                </a:cxn>
                <a:cxn ang="0">
                  <a:pos x="814" y="88"/>
                </a:cxn>
                <a:cxn ang="0">
                  <a:pos x="760" y="58"/>
                </a:cxn>
                <a:cxn ang="0">
                  <a:pos x="703" y="37"/>
                </a:cxn>
                <a:cxn ang="0">
                  <a:pos x="613" y="31"/>
                </a:cxn>
                <a:cxn ang="0">
                  <a:pos x="553" y="46"/>
                </a:cxn>
                <a:cxn ang="0">
                  <a:pos x="511" y="73"/>
                </a:cxn>
                <a:cxn ang="0">
                  <a:pos x="457" y="109"/>
                </a:cxn>
                <a:cxn ang="0">
                  <a:pos x="415" y="168"/>
                </a:cxn>
                <a:cxn ang="0">
                  <a:pos x="300" y="349"/>
                </a:cxn>
                <a:cxn ang="0">
                  <a:pos x="199" y="630"/>
                </a:cxn>
                <a:cxn ang="0">
                  <a:pos x="146" y="876"/>
                </a:cxn>
                <a:cxn ang="0">
                  <a:pos x="111" y="1148"/>
                </a:cxn>
                <a:cxn ang="0">
                  <a:pos x="179" y="950"/>
                </a:cxn>
                <a:cxn ang="0">
                  <a:pos x="244" y="771"/>
                </a:cxn>
                <a:cxn ang="0">
                  <a:pos x="318" y="641"/>
                </a:cxn>
                <a:cxn ang="0">
                  <a:pos x="384" y="550"/>
                </a:cxn>
                <a:cxn ang="0">
                  <a:pos x="486" y="443"/>
                </a:cxn>
                <a:cxn ang="0">
                  <a:pos x="548" y="386"/>
                </a:cxn>
                <a:cxn ang="0">
                  <a:pos x="652" y="315"/>
                </a:cxn>
                <a:cxn ang="0">
                  <a:pos x="705" y="283"/>
                </a:cxn>
                <a:cxn ang="0">
                  <a:pos x="677" y="315"/>
                </a:cxn>
                <a:cxn ang="0">
                  <a:pos x="602" y="365"/>
                </a:cxn>
                <a:cxn ang="0">
                  <a:pos x="543" y="416"/>
                </a:cxn>
                <a:cxn ang="0">
                  <a:pos x="487" y="471"/>
                </a:cxn>
                <a:cxn ang="0">
                  <a:pos x="385" y="588"/>
                </a:cxn>
                <a:cxn ang="0">
                  <a:pos x="309" y="698"/>
                </a:cxn>
                <a:cxn ang="0">
                  <a:pos x="224" y="889"/>
                </a:cxn>
                <a:cxn ang="0">
                  <a:pos x="141" y="1085"/>
                </a:cxn>
                <a:cxn ang="0">
                  <a:pos x="96" y="1339"/>
                </a:cxn>
                <a:cxn ang="0">
                  <a:pos x="73" y="1617"/>
                </a:cxn>
                <a:cxn ang="0">
                  <a:pos x="84" y="1703"/>
                </a:cxn>
                <a:cxn ang="0">
                  <a:pos x="140" y="1520"/>
                </a:cxn>
                <a:cxn ang="0">
                  <a:pos x="225" y="1318"/>
                </a:cxn>
                <a:cxn ang="0">
                  <a:pos x="210" y="1362"/>
                </a:cxn>
                <a:cxn ang="0">
                  <a:pos x="160" y="1495"/>
                </a:cxn>
                <a:cxn ang="0">
                  <a:pos x="87" y="1745"/>
                </a:cxn>
                <a:cxn ang="0">
                  <a:pos x="58" y="2060"/>
                </a:cxn>
                <a:cxn ang="0">
                  <a:pos x="33" y="2157"/>
                </a:cxn>
                <a:cxn ang="0">
                  <a:pos x="62" y="1591"/>
                </a:cxn>
                <a:cxn ang="0">
                  <a:pos x="68" y="1442"/>
                </a:cxn>
                <a:cxn ang="0">
                  <a:pos x="41" y="1663"/>
                </a:cxn>
                <a:cxn ang="0">
                  <a:pos x="23" y="1865"/>
                </a:cxn>
              </a:cxnLst>
              <a:rect l="0" t="0" r="0" b="0"/>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5" name="Freeform 45"/>
            <p:cNvSpPr/>
            <p:nvPr/>
          </p:nvSpPr>
          <p:spPr>
            <a:xfrm>
              <a:off x="4506" y="2609"/>
              <a:ext cx="194" cy="349"/>
            </a:xfrm>
            <a:custGeom>
              <a:avLst/>
              <a:gdLst/>
              <a:ahLst/>
              <a:cxnLst>
                <a:cxn ang="0">
                  <a:pos x="180" y="230"/>
                </a:cxn>
                <a:cxn ang="0">
                  <a:pos x="161" y="226"/>
                </a:cxn>
                <a:cxn ang="0">
                  <a:pos x="142" y="230"/>
                </a:cxn>
                <a:cxn ang="0">
                  <a:pos x="129" y="238"/>
                </a:cxn>
                <a:cxn ang="0">
                  <a:pos x="118" y="249"/>
                </a:cxn>
                <a:cxn ang="0">
                  <a:pos x="107" y="263"/>
                </a:cxn>
                <a:cxn ang="0">
                  <a:pos x="96" y="272"/>
                </a:cxn>
                <a:cxn ang="0">
                  <a:pos x="89" y="259"/>
                </a:cxn>
                <a:cxn ang="0">
                  <a:pos x="83" y="253"/>
                </a:cxn>
                <a:cxn ang="0">
                  <a:pos x="81" y="247"/>
                </a:cxn>
                <a:cxn ang="0">
                  <a:pos x="76" y="230"/>
                </a:cxn>
                <a:cxn ang="0">
                  <a:pos x="75" y="217"/>
                </a:cxn>
                <a:cxn ang="0">
                  <a:pos x="85" y="226"/>
                </a:cxn>
                <a:cxn ang="0">
                  <a:pos x="89" y="228"/>
                </a:cxn>
                <a:cxn ang="0">
                  <a:pos x="99" y="175"/>
                </a:cxn>
                <a:cxn ang="0">
                  <a:pos x="105" y="112"/>
                </a:cxn>
                <a:cxn ang="0">
                  <a:pos x="98" y="51"/>
                </a:cxn>
                <a:cxn ang="0">
                  <a:pos x="94" y="21"/>
                </a:cxn>
                <a:cxn ang="0">
                  <a:pos x="89" y="99"/>
                </a:cxn>
                <a:cxn ang="0">
                  <a:pos x="77" y="148"/>
                </a:cxn>
                <a:cxn ang="0">
                  <a:pos x="73" y="196"/>
                </a:cxn>
                <a:cxn ang="0">
                  <a:pos x="69" y="219"/>
                </a:cxn>
                <a:cxn ang="0">
                  <a:pos x="62" y="219"/>
                </a:cxn>
                <a:cxn ang="0">
                  <a:pos x="58" y="198"/>
                </a:cxn>
                <a:cxn ang="0">
                  <a:pos x="44" y="129"/>
                </a:cxn>
                <a:cxn ang="0">
                  <a:pos x="28" y="68"/>
                </a:cxn>
                <a:cxn ang="0">
                  <a:pos x="5" y="17"/>
                </a:cxn>
                <a:cxn ang="0">
                  <a:pos x="4" y="57"/>
                </a:cxn>
                <a:cxn ang="0">
                  <a:pos x="7" y="78"/>
                </a:cxn>
                <a:cxn ang="0">
                  <a:pos x="12" y="120"/>
                </a:cxn>
                <a:cxn ang="0">
                  <a:pos x="23" y="179"/>
                </a:cxn>
                <a:cxn ang="0">
                  <a:pos x="34" y="202"/>
                </a:cxn>
                <a:cxn ang="0">
                  <a:pos x="44" y="215"/>
                </a:cxn>
                <a:cxn ang="0">
                  <a:pos x="54" y="226"/>
                </a:cxn>
                <a:cxn ang="0">
                  <a:pos x="59" y="240"/>
                </a:cxn>
                <a:cxn ang="0">
                  <a:pos x="82" y="263"/>
                </a:cxn>
                <a:cxn ang="0">
                  <a:pos x="59" y="282"/>
                </a:cxn>
                <a:cxn ang="0">
                  <a:pos x="52" y="268"/>
                </a:cxn>
                <a:cxn ang="0">
                  <a:pos x="49" y="263"/>
                </a:cxn>
                <a:cxn ang="0">
                  <a:pos x="45" y="259"/>
                </a:cxn>
                <a:cxn ang="0">
                  <a:pos x="51" y="293"/>
                </a:cxn>
                <a:cxn ang="0">
                  <a:pos x="39" y="308"/>
                </a:cxn>
                <a:cxn ang="0">
                  <a:pos x="25" y="326"/>
                </a:cxn>
                <a:cxn ang="0">
                  <a:pos x="30" y="341"/>
                </a:cxn>
                <a:cxn ang="0">
                  <a:pos x="43" y="345"/>
                </a:cxn>
                <a:cxn ang="0">
                  <a:pos x="56" y="349"/>
                </a:cxn>
                <a:cxn ang="0">
                  <a:pos x="69" y="343"/>
                </a:cxn>
                <a:cxn ang="0">
                  <a:pos x="81" y="322"/>
                </a:cxn>
                <a:cxn ang="0">
                  <a:pos x="86" y="308"/>
                </a:cxn>
                <a:cxn ang="0">
                  <a:pos x="88" y="297"/>
                </a:cxn>
                <a:cxn ang="0">
                  <a:pos x="95" y="301"/>
                </a:cxn>
                <a:cxn ang="0">
                  <a:pos x="105" y="314"/>
                </a:cxn>
                <a:cxn ang="0">
                  <a:pos x="114" y="331"/>
                </a:cxn>
                <a:cxn ang="0">
                  <a:pos x="113" y="320"/>
                </a:cxn>
                <a:cxn ang="0">
                  <a:pos x="99" y="299"/>
                </a:cxn>
                <a:cxn ang="0">
                  <a:pos x="96" y="280"/>
                </a:cxn>
                <a:cxn ang="0">
                  <a:pos x="104" y="278"/>
                </a:cxn>
                <a:cxn ang="0">
                  <a:pos x="116" y="284"/>
                </a:cxn>
                <a:cxn ang="0">
                  <a:pos x="134" y="286"/>
                </a:cxn>
                <a:cxn ang="0">
                  <a:pos x="153" y="278"/>
                </a:cxn>
                <a:cxn ang="0">
                  <a:pos x="171" y="265"/>
                </a:cxn>
                <a:cxn ang="0">
                  <a:pos x="188" y="244"/>
                </a:cxn>
              </a:cxnLst>
              <a:rect l="0" t="0" r="0" b="0"/>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6" name="Freeform 46"/>
            <p:cNvSpPr/>
            <p:nvPr/>
          </p:nvSpPr>
          <p:spPr>
            <a:xfrm>
              <a:off x="4608" y="2805"/>
              <a:ext cx="14" cy="46"/>
            </a:xfrm>
            <a:custGeom>
              <a:avLst/>
              <a:gdLst/>
              <a:ahLst/>
              <a:cxnLst>
                <a:cxn ang="0">
                  <a:pos x="14" y="19"/>
                </a:cxn>
                <a:cxn ang="0">
                  <a:pos x="14" y="15"/>
                </a:cxn>
                <a:cxn ang="0">
                  <a:pos x="13" y="10"/>
                </a:cxn>
                <a:cxn ang="0">
                  <a:pos x="12" y="6"/>
                </a:cxn>
                <a:cxn ang="0">
                  <a:pos x="12" y="0"/>
                </a:cxn>
                <a:cxn ang="0">
                  <a:pos x="0" y="46"/>
                </a:cxn>
                <a:cxn ang="0">
                  <a:pos x="14" y="23"/>
                </a:cxn>
                <a:cxn ang="0">
                  <a:pos x="14" y="21"/>
                </a:cxn>
                <a:cxn ang="0">
                  <a:pos x="14" y="19"/>
                </a:cxn>
              </a:cxnLst>
              <a:rect l="0" t="0" r="0" b="0"/>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7" name="Freeform 47"/>
            <p:cNvSpPr/>
            <p:nvPr/>
          </p:nvSpPr>
          <p:spPr>
            <a:xfrm>
              <a:off x="4585" y="2740"/>
              <a:ext cx="10" cy="82"/>
            </a:xfrm>
            <a:custGeom>
              <a:avLst/>
              <a:gdLst/>
              <a:ahLst/>
              <a:cxnLst>
                <a:cxn ang="0">
                  <a:pos x="10" y="6"/>
                </a:cxn>
                <a:cxn ang="0">
                  <a:pos x="10" y="4"/>
                </a:cxn>
                <a:cxn ang="0">
                  <a:pos x="9" y="4"/>
                </a:cxn>
                <a:cxn ang="0">
                  <a:pos x="9" y="2"/>
                </a:cxn>
                <a:cxn ang="0">
                  <a:pos x="8" y="0"/>
                </a:cxn>
                <a:cxn ang="0">
                  <a:pos x="7" y="8"/>
                </a:cxn>
                <a:cxn ang="0">
                  <a:pos x="4" y="15"/>
                </a:cxn>
                <a:cxn ang="0">
                  <a:pos x="3" y="23"/>
                </a:cxn>
                <a:cxn ang="0">
                  <a:pos x="1" y="33"/>
                </a:cxn>
                <a:cxn ang="0">
                  <a:pos x="0" y="40"/>
                </a:cxn>
                <a:cxn ang="0">
                  <a:pos x="0" y="50"/>
                </a:cxn>
                <a:cxn ang="0">
                  <a:pos x="0" y="59"/>
                </a:cxn>
                <a:cxn ang="0">
                  <a:pos x="0" y="69"/>
                </a:cxn>
                <a:cxn ang="0">
                  <a:pos x="1" y="71"/>
                </a:cxn>
                <a:cxn ang="0">
                  <a:pos x="2" y="73"/>
                </a:cxn>
                <a:cxn ang="0">
                  <a:pos x="3" y="75"/>
                </a:cxn>
                <a:cxn ang="0">
                  <a:pos x="3" y="76"/>
                </a:cxn>
                <a:cxn ang="0">
                  <a:pos x="4" y="78"/>
                </a:cxn>
                <a:cxn ang="0">
                  <a:pos x="6" y="78"/>
                </a:cxn>
                <a:cxn ang="0">
                  <a:pos x="6" y="80"/>
                </a:cxn>
                <a:cxn ang="0">
                  <a:pos x="7" y="82"/>
                </a:cxn>
                <a:cxn ang="0">
                  <a:pos x="10" y="6"/>
                </a:cxn>
              </a:cxnLst>
              <a:rect l="0" t="0" r="0" b="0"/>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8" name="Freeform 48"/>
            <p:cNvSpPr/>
            <p:nvPr/>
          </p:nvSpPr>
          <p:spPr>
            <a:xfrm>
              <a:off x="4564" y="2855"/>
              <a:ext cx="24" cy="34"/>
            </a:xfrm>
            <a:custGeom>
              <a:avLst/>
              <a:gdLst/>
              <a:ahLst/>
              <a:cxnLst>
                <a:cxn ang="0">
                  <a:pos x="24" y="21"/>
                </a:cxn>
                <a:cxn ang="0">
                  <a:pos x="4" y="0"/>
                </a:cxn>
                <a:cxn ang="0">
                  <a:pos x="0" y="34"/>
                </a:cxn>
                <a:cxn ang="0">
                  <a:pos x="24" y="21"/>
                </a:cxn>
              </a:cxnLst>
              <a:rect l="0" t="0" r="0" b="0"/>
              <a:pathLst>
                <a:path w="24" h="34">
                  <a:moveTo>
                    <a:pt x="24" y="21"/>
                  </a:moveTo>
                  <a:lnTo>
                    <a:pt x="4" y="0"/>
                  </a:lnTo>
                  <a:lnTo>
                    <a:pt x="0" y="34"/>
                  </a:lnTo>
                  <a:lnTo>
                    <a:pt x="24" y="21"/>
                  </a:lnTo>
                  <a:close/>
                </a:path>
              </a:pathLst>
            </a:custGeom>
            <a:solidFill>
              <a:srgbClr val="CC33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9" name="Freeform 49"/>
            <p:cNvSpPr/>
            <p:nvPr/>
          </p:nvSpPr>
          <p:spPr>
            <a:xfrm>
              <a:off x="4555" y="2839"/>
              <a:ext cx="5" cy="17"/>
            </a:xfrm>
            <a:custGeom>
              <a:avLst/>
              <a:gdLst/>
              <a:ahLst/>
              <a:cxnLst>
                <a:cxn ang="0">
                  <a:pos x="5" y="14"/>
                </a:cxn>
                <a:cxn ang="0">
                  <a:pos x="5" y="12"/>
                </a:cxn>
                <a:cxn ang="0">
                  <a:pos x="5" y="10"/>
                </a:cxn>
                <a:cxn ang="0">
                  <a:pos x="5" y="8"/>
                </a:cxn>
                <a:cxn ang="0">
                  <a:pos x="5" y="6"/>
                </a:cxn>
                <a:cxn ang="0">
                  <a:pos x="0" y="0"/>
                </a:cxn>
                <a:cxn ang="0">
                  <a:pos x="3" y="17"/>
                </a:cxn>
                <a:cxn ang="0">
                  <a:pos x="4" y="16"/>
                </a:cxn>
                <a:cxn ang="0">
                  <a:pos x="5" y="16"/>
                </a:cxn>
                <a:cxn ang="0">
                  <a:pos x="5" y="14"/>
                </a:cxn>
              </a:cxnLst>
              <a:rect l="0" t="0" r="0" b="0"/>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0" name="Freeform 50"/>
            <p:cNvSpPr/>
            <p:nvPr/>
          </p:nvSpPr>
          <p:spPr>
            <a:xfrm>
              <a:off x="4425" y="1585"/>
              <a:ext cx="73" cy="42"/>
            </a:xfrm>
            <a:custGeom>
              <a:avLst/>
              <a:gdLst/>
              <a:ahLst/>
              <a:cxnLst>
                <a:cxn ang="0">
                  <a:pos x="69" y="24"/>
                </a:cxn>
                <a:cxn ang="0">
                  <a:pos x="66" y="19"/>
                </a:cxn>
                <a:cxn ang="0">
                  <a:pos x="63" y="15"/>
                </a:cxn>
                <a:cxn ang="0">
                  <a:pos x="58" y="11"/>
                </a:cxn>
                <a:cxn ang="0">
                  <a:pos x="53" y="5"/>
                </a:cxn>
                <a:cxn ang="0">
                  <a:pos x="48" y="3"/>
                </a:cxn>
                <a:cxn ang="0">
                  <a:pos x="44" y="1"/>
                </a:cxn>
                <a:cxn ang="0">
                  <a:pos x="38" y="0"/>
                </a:cxn>
                <a:cxn ang="0">
                  <a:pos x="33" y="0"/>
                </a:cxn>
                <a:cxn ang="0">
                  <a:pos x="27" y="3"/>
                </a:cxn>
                <a:cxn ang="0">
                  <a:pos x="21" y="7"/>
                </a:cxn>
                <a:cxn ang="0">
                  <a:pos x="16" y="13"/>
                </a:cxn>
                <a:cxn ang="0">
                  <a:pos x="11" y="19"/>
                </a:cxn>
                <a:cxn ang="0">
                  <a:pos x="8" y="22"/>
                </a:cxn>
                <a:cxn ang="0">
                  <a:pos x="5" y="26"/>
                </a:cxn>
                <a:cxn ang="0">
                  <a:pos x="1" y="32"/>
                </a:cxn>
                <a:cxn ang="0">
                  <a:pos x="0" y="36"/>
                </a:cxn>
                <a:cxn ang="0">
                  <a:pos x="0" y="36"/>
                </a:cxn>
                <a:cxn ang="0">
                  <a:pos x="1" y="32"/>
                </a:cxn>
                <a:cxn ang="0">
                  <a:pos x="4" y="28"/>
                </a:cxn>
                <a:cxn ang="0">
                  <a:pos x="5" y="26"/>
                </a:cxn>
                <a:cxn ang="0">
                  <a:pos x="8" y="24"/>
                </a:cxn>
                <a:cxn ang="0">
                  <a:pos x="13" y="24"/>
                </a:cxn>
                <a:cxn ang="0">
                  <a:pos x="16" y="26"/>
                </a:cxn>
                <a:cxn ang="0">
                  <a:pos x="20" y="28"/>
                </a:cxn>
                <a:cxn ang="0">
                  <a:pos x="25" y="32"/>
                </a:cxn>
                <a:cxn ang="0">
                  <a:pos x="29" y="34"/>
                </a:cxn>
                <a:cxn ang="0">
                  <a:pos x="34" y="36"/>
                </a:cxn>
                <a:cxn ang="0">
                  <a:pos x="38" y="38"/>
                </a:cxn>
                <a:cxn ang="0">
                  <a:pos x="42" y="40"/>
                </a:cxn>
                <a:cxn ang="0">
                  <a:pos x="46" y="42"/>
                </a:cxn>
                <a:cxn ang="0">
                  <a:pos x="51" y="40"/>
                </a:cxn>
                <a:cxn ang="0">
                  <a:pos x="54" y="40"/>
                </a:cxn>
                <a:cxn ang="0">
                  <a:pos x="58" y="36"/>
                </a:cxn>
                <a:cxn ang="0">
                  <a:pos x="63" y="32"/>
                </a:cxn>
                <a:cxn ang="0">
                  <a:pos x="66" y="30"/>
                </a:cxn>
                <a:cxn ang="0">
                  <a:pos x="71" y="28"/>
                </a:cxn>
                <a:cxn ang="0">
                  <a:pos x="72" y="28"/>
                </a:cxn>
              </a:cxnLst>
              <a:rect l="0" t="0" r="0" b="0"/>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1" name="Freeform 51"/>
            <p:cNvSpPr/>
            <p:nvPr/>
          </p:nvSpPr>
          <p:spPr>
            <a:xfrm>
              <a:off x="4432" y="1659"/>
              <a:ext cx="4" cy="78"/>
            </a:xfrm>
            <a:custGeom>
              <a:avLst/>
              <a:gdLst/>
              <a:ahLst/>
              <a:cxnLst>
                <a:cxn ang="0">
                  <a:pos x="4" y="53"/>
                </a:cxn>
                <a:cxn ang="0">
                  <a:pos x="2" y="13"/>
                </a:cxn>
                <a:cxn ang="0">
                  <a:pos x="0" y="0"/>
                </a:cxn>
                <a:cxn ang="0">
                  <a:pos x="1" y="19"/>
                </a:cxn>
                <a:cxn ang="0">
                  <a:pos x="2" y="38"/>
                </a:cxn>
                <a:cxn ang="0">
                  <a:pos x="2" y="59"/>
                </a:cxn>
                <a:cxn ang="0">
                  <a:pos x="2" y="78"/>
                </a:cxn>
                <a:cxn ang="0">
                  <a:pos x="3" y="72"/>
                </a:cxn>
                <a:cxn ang="0">
                  <a:pos x="3" y="71"/>
                </a:cxn>
                <a:cxn ang="0">
                  <a:pos x="3" y="69"/>
                </a:cxn>
                <a:cxn ang="0">
                  <a:pos x="2" y="69"/>
                </a:cxn>
                <a:cxn ang="0">
                  <a:pos x="2" y="67"/>
                </a:cxn>
                <a:cxn ang="0">
                  <a:pos x="4" y="53"/>
                </a:cxn>
              </a:cxnLst>
              <a:rect l="0" t="0" r="0" b="0"/>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2" name="Freeform 52"/>
            <p:cNvSpPr/>
            <p:nvPr/>
          </p:nvSpPr>
          <p:spPr>
            <a:xfrm>
              <a:off x="4412" y="1442"/>
              <a:ext cx="19" cy="141"/>
            </a:xfrm>
            <a:custGeom>
              <a:avLst/>
              <a:gdLst/>
              <a:ahLst/>
              <a:cxnLst>
                <a:cxn ang="0">
                  <a:pos x="19" y="76"/>
                </a:cxn>
                <a:cxn ang="0">
                  <a:pos x="19" y="64"/>
                </a:cxn>
                <a:cxn ang="0">
                  <a:pos x="19" y="55"/>
                </a:cxn>
                <a:cxn ang="0">
                  <a:pos x="18" y="45"/>
                </a:cxn>
                <a:cxn ang="0">
                  <a:pos x="17" y="34"/>
                </a:cxn>
                <a:cxn ang="0">
                  <a:pos x="14" y="24"/>
                </a:cxn>
                <a:cxn ang="0">
                  <a:pos x="12" y="17"/>
                </a:cxn>
                <a:cxn ang="0">
                  <a:pos x="10" y="7"/>
                </a:cxn>
                <a:cxn ang="0">
                  <a:pos x="8" y="0"/>
                </a:cxn>
                <a:cxn ang="0">
                  <a:pos x="9" y="17"/>
                </a:cxn>
                <a:cxn ang="0">
                  <a:pos x="8" y="34"/>
                </a:cxn>
                <a:cxn ang="0">
                  <a:pos x="7" y="51"/>
                </a:cxn>
                <a:cxn ang="0">
                  <a:pos x="5" y="70"/>
                </a:cxn>
                <a:cxn ang="0">
                  <a:pos x="3" y="87"/>
                </a:cxn>
                <a:cxn ang="0">
                  <a:pos x="1" y="104"/>
                </a:cxn>
                <a:cxn ang="0">
                  <a:pos x="0" y="124"/>
                </a:cxn>
                <a:cxn ang="0">
                  <a:pos x="0" y="141"/>
                </a:cxn>
                <a:cxn ang="0">
                  <a:pos x="1" y="139"/>
                </a:cxn>
                <a:cxn ang="0">
                  <a:pos x="2" y="137"/>
                </a:cxn>
                <a:cxn ang="0">
                  <a:pos x="3" y="135"/>
                </a:cxn>
                <a:cxn ang="0">
                  <a:pos x="4" y="133"/>
                </a:cxn>
                <a:cxn ang="0">
                  <a:pos x="5" y="133"/>
                </a:cxn>
                <a:cxn ang="0">
                  <a:pos x="7" y="133"/>
                </a:cxn>
                <a:cxn ang="0">
                  <a:pos x="8" y="127"/>
                </a:cxn>
                <a:cxn ang="0">
                  <a:pos x="10" y="120"/>
                </a:cxn>
                <a:cxn ang="0">
                  <a:pos x="11" y="116"/>
                </a:cxn>
                <a:cxn ang="0">
                  <a:pos x="13" y="108"/>
                </a:cxn>
                <a:cxn ang="0">
                  <a:pos x="14" y="103"/>
                </a:cxn>
                <a:cxn ang="0">
                  <a:pos x="17" y="97"/>
                </a:cxn>
                <a:cxn ang="0">
                  <a:pos x="18" y="89"/>
                </a:cxn>
                <a:cxn ang="0">
                  <a:pos x="19" y="82"/>
                </a:cxn>
                <a:cxn ang="0">
                  <a:pos x="19" y="80"/>
                </a:cxn>
                <a:cxn ang="0">
                  <a:pos x="19" y="78"/>
                </a:cxn>
                <a:cxn ang="0">
                  <a:pos x="19" y="76"/>
                </a:cxn>
              </a:cxnLst>
              <a:rect l="0" t="0" r="0" b="0"/>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3" name="Freeform 53"/>
            <p:cNvSpPr/>
            <p:nvPr/>
          </p:nvSpPr>
          <p:spPr>
            <a:xfrm>
              <a:off x="4427" y="1781"/>
              <a:ext cx="3" cy="29"/>
            </a:xfrm>
            <a:custGeom>
              <a:avLst/>
              <a:gdLst/>
              <a:ahLst/>
              <a:cxnLst>
                <a:cxn ang="0">
                  <a:pos x="3" y="19"/>
                </a:cxn>
                <a:cxn ang="0">
                  <a:pos x="2" y="0"/>
                </a:cxn>
                <a:cxn ang="0">
                  <a:pos x="0" y="29"/>
                </a:cxn>
                <a:cxn ang="0">
                  <a:pos x="3" y="19"/>
                </a:cxn>
              </a:cxnLst>
              <a:rect l="0" t="0" r="0" b="0"/>
              <a:pathLst>
                <a:path w="3" h="29">
                  <a:moveTo>
                    <a:pt x="3" y="19"/>
                  </a:moveTo>
                  <a:lnTo>
                    <a:pt x="2" y="0"/>
                  </a:lnTo>
                  <a:lnTo>
                    <a:pt x="0" y="29"/>
                  </a:lnTo>
                  <a:lnTo>
                    <a:pt x="3" y="19"/>
                  </a:lnTo>
                  <a:close/>
                </a:path>
              </a:pathLst>
            </a:custGeom>
            <a:solidFill>
              <a:srgbClr val="FFFF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4" name="Freeform 54"/>
            <p:cNvSpPr/>
            <p:nvPr/>
          </p:nvSpPr>
          <p:spPr>
            <a:xfrm>
              <a:off x="4420" y="1581"/>
              <a:ext cx="9" cy="7"/>
            </a:xfrm>
            <a:custGeom>
              <a:avLst/>
              <a:gdLst/>
              <a:ahLst/>
              <a:cxnLst>
                <a:cxn ang="0">
                  <a:pos x="9" y="4"/>
                </a:cxn>
                <a:cxn ang="0">
                  <a:pos x="7" y="4"/>
                </a:cxn>
                <a:cxn ang="0">
                  <a:pos x="6" y="4"/>
                </a:cxn>
                <a:cxn ang="0">
                  <a:pos x="5" y="4"/>
                </a:cxn>
                <a:cxn ang="0">
                  <a:pos x="4" y="2"/>
                </a:cxn>
                <a:cxn ang="0">
                  <a:pos x="3" y="0"/>
                </a:cxn>
                <a:cxn ang="0">
                  <a:pos x="2" y="0"/>
                </a:cxn>
                <a:cxn ang="0">
                  <a:pos x="1" y="0"/>
                </a:cxn>
                <a:cxn ang="0">
                  <a:pos x="0" y="0"/>
                </a:cxn>
                <a:cxn ang="0">
                  <a:pos x="0" y="7"/>
                </a:cxn>
                <a:cxn ang="0">
                  <a:pos x="9" y="4"/>
                </a:cxn>
              </a:cxnLst>
              <a:rect l="0" t="0" r="0" b="0"/>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5" name="Freeform 55"/>
            <p:cNvSpPr/>
            <p:nvPr/>
          </p:nvSpPr>
          <p:spPr>
            <a:xfrm>
              <a:off x="4407" y="1787"/>
              <a:ext cx="20" cy="169"/>
            </a:xfrm>
            <a:custGeom>
              <a:avLst/>
              <a:gdLst/>
              <a:ahLst/>
              <a:cxnLst>
                <a:cxn ang="0">
                  <a:pos x="20" y="44"/>
                </a:cxn>
                <a:cxn ang="0">
                  <a:pos x="19" y="34"/>
                </a:cxn>
                <a:cxn ang="0">
                  <a:pos x="19" y="36"/>
                </a:cxn>
                <a:cxn ang="0">
                  <a:pos x="18" y="36"/>
                </a:cxn>
                <a:cxn ang="0">
                  <a:pos x="17" y="38"/>
                </a:cxn>
                <a:cxn ang="0">
                  <a:pos x="16" y="38"/>
                </a:cxn>
                <a:cxn ang="0">
                  <a:pos x="15" y="38"/>
                </a:cxn>
                <a:cxn ang="0">
                  <a:pos x="14" y="36"/>
                </a:cxn>
                <a:cxn ang="0">
                  <a:pos x="9" y="0"/>
                </a:cxn>
                <a:cxn ang="0">
                  <a:pos x="12" y="19"/>
                </a:cxn>
                <a:cxn ang="0">
                  <a:pos x="12" y="40"/>
                </a:cxn>
                <a:cxn ang="0">
                  <a:pos x="12" y="63"/>
                </a:cxn>
                <a:cxn ang="0">
                  <a:pos x="9" y="84"/>
                </a:cxn>
                <a:cxn ang="0">
                  <a:pos x="8" y="105"/>
                </a:cxn>
                <a:cxn ang="0">
                  <a:pos x="5" y="127"/>
                </a:cxn>
                <a:cxn ang="0">
                  <a:pos x="3" y="148"/>
                </a:cxn>
                <a:cxn ang="0">
                  <a:pos x="0" y="169"/>
                </a:cxn>
                <a:cxn ang="0">
                  <a:pos x="5" y="158"/>
                </a:cxn>
                <a:cxn ang="0">
                  <a:pos x="9" y="143"/>
                </a:cxn>
                <a:cxn ang="0">
                  <a:pos x="12" y="127"/>
                </a:cxn>
                <a:cxn ang="0">
                  <a:pos x="13" y="110"/>
                </a:cxn>
                <a:cxn ang="0">
                  <a:pos x="14" y="93"/>
                </a:cxn>
                <a:cxn ang="0">
                  <a:pos x="16" y="76"/>
                </a:cxn>
                <a:cxn ang="0">
                  <a:pos x="18" y="59"/>
                </a:cxn>
                <a:cxn ang="0">
                  <a:pos x="20" y="44"/>
                </a:cxn>
              </a:cxnLst>
              <a:rect l="0" t="0" r="0" b="0"/>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6" name="Freeform 56"/>
            <p:cNvSpPr/>
            <p:nvPr/>
          </p:nvSpPr>
          <p:spPr>
            <a:xfrm>
              <a:off x="4413" y="1575"/>
              <a:ext cx="8" cy="31"/>
            </a:xfrm>
            <a:custGeom>
              <a:avLst/>
              <a:gdLst/>
              <a:ahLst/>
              <a:cxnLst>
                <a:cxn ang="0">
                  <a:pos x="8" y="13"/>
                </a:cxn>
                <a:cxn ang="0">
                  <a:pos x="8" y="11"/>
                </a:cxn>
                <a:cxn ang="0">
                  <a:pos x="8" y="10"/>
                </a:cxn>
                <a:cxn ang="0">
                  <a:pos x="7" y="6"/>
                </a:cxn>
                <a:cxn ang="0">
                  <a:pos x="7" y="4"/>
                </a:cxn>
                <a:cxn ang="0">
                  <a:pos x="6" y="2"/>
                </a:cxn>
                <a:cxn ang="0">
                  <a:pos x="4" y="0"/>
                </a:cxn>
                <a:cxn ang="0">
                  <a:pos x="3" y="0"/>
                </a:cxn>
                <a:cxn ang="0">
                  <a:pos x="2" y="0"/>
                </a:cxn>
                <a:cxn ang="0">
                  <a:pos x="1" y="2"/>
                </a:cxn>
                <a:cxn ang="0">
                  <a:pos x="1" y="4"/>
                </a:cxn>
                <a:cxn ang="0">
                  <a:pos x="2" y="8"/>
                </a:cxn>
                <a:cxn ang="0">
                  <a:pos x="2" y="11"/>
                </a:cxn>
                <a:cxn ang="0">
                  <a:pos x="3" y="13"/>
                </a:cxn>
                <a:cxn ang="0">
                  <a:pos x="4" y="11"/>
                </a:cxn>
                <a:cxn ang="0">
                  <a:pos x="4" y="10"/>
                </a:cxn>
                <a:cxn ang="0">
                  <a:pos x="4" y="11"/>
                </a:cxn>
                <a:cxn ang="0">
                  <a:pos x="4" y="15"/>
                </a:cxn>
                <a:cxn ang="0">
                  <a:pos x="4" y="17"/>
                </a:cxn>
                <a:cxn ang="0">
                  <a:pos x="4" y="19"/>
                </a:cxn>
                <a:cxn ang="0">
                  <a:pos x="3" y="21"/>
                </a:cxn>
                <a:cxn ang="0">
                  <a:pos x="3" y="23"/>
                </a:cxn>
                <a:cxn ang="0">
                  <a:pos x="2" y="25"/>
                </a:cxn>
                <a:cxn ang="0">
                  <a:pos x="1" y="27"/>
                </a:cxn>
                <a:cxn ang="0">
                  <a:pos x="0" y="27"/>
                </a:cxn>
                <a:cxn ang="0">
                  <a:pos x="1" y="29"/>
                </a:cxn>
                <a:cxn ang="0">
                  <a:pos x="2" y="31"/>
                </a:cxn>
                <a:cxn ang="0">
                  <a:pos x="8" y="13"/>
                </a:cxn>
              </a:cxnLst>
              <a:rect l="0" t="0" r="0" b="0"/>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7" name="Freeform 57"/>
            <p:cNvSpPr/>
            <p:nvPr/>
          </p:nvSpPr>
          <p:spPr>
            <a:xfrm>
              <a:off x="4335" y="1516"/>
              <a:ext cx="82" cy="126"/>
            </a:xfrm>
            <a:custGeom>
              <a:avLst/>
              <a:gdLst/>
              <a:ahLst/>
              <a:cxnLst>
                <a:cxn ang="0">
                  <a:pos x="82" y="112"/>
                </a:cxn>
                <a:cxn ang="0">
                  <a:pos x="80" y="103"/>
                </a:cxn>
                <a:cxn ang="0">
                  <a:pos x="80" y="101"/>
                </a:cxn>
                <a:cxn ang="0">
                  <a:pos x="80" y="97"/>
                </a:cxn>
                <a:cxn ang="0">
                  <a:pos x="80" y="95"/>
                </a:cxn>
                <a:cxn ang="0">
                  <a:pos x="80" y="91"/>
                </a:cxn>
                <a:cxn ang="0">
                  <a:pos x="77" y="84"/>
                </a:cxn>
                <a:cxn ang="0">
                  <a:pos x="73" y="76"/>
                </a:cxn>
                <a:cxn ang="0">
                  <a:pos x="71" y="69"/>
                </a:cxn>
                <a:cxn ang="0">
                  <a:pos x="68" y="63"/>
                </a:cxn>
                <a:cxn ang="0">
                  <a:pos x="66" y="55"/>
                </a:cxn>
                <a:cxn ang="0">
                  <a:pos x="62" y="48"/>
                </a:cxn>
                <a:cxn ang="0">
                  <a:pos x="59" y="40"/>
                </a:cxn>
                <a:cxn ang="0">
                  <a:pos x="56" y="34"/>
                </a:cxn>
                <a:cxn ang="0">
                  <a:pos x="52" y="27"/>
                </a:cxn>
                <a:cxn ang="0">
                  <a:pos x="49" y="21"/>
                </a:cxn>
                <a:cxn ang="0">
                  <a:pos x="46" y="17"/>
                </a:cxn>
                <a:cxn ang="0">
                  <a:pos x="42" y="11"/>
                </a:cxn>
                <a:cxn ang="0">
                  <a:pos x="39" y="8"/>
                </a:cxn>
                <a:cxn ang="0">
                  <a:pos x="34" y="4"/>
                </a:cxn>
                <a:cxn ang="0">
                  <a:pos x="30" y="2"/>
                </a:cxn>
                <a:cxn ang="0">
                  <a:pos x="27" y="0"/>
                </a:cxn>
                <a:cxn ang="0">
                  <a:pos x="22" y="0"/>
                </a:cxn>
                <a:cxn ang="0">
                  <a:pos x="19" y="0"/>
                </a:cxn>
                <a:cxn ang="0">
                  <a:pos x="16" y="0"/>
                </a:cxn>
                <a:cxn ang="0">
                  <a:pos x="13" y="2"/>
                </a:cxn>
                <a:cxn ang="0">
                  <a:pos x="10" y="4"/>
                </a:cxn>
                <a:cxn ang="0">
                  <a:pos x="8" y="6"/>
                </a:cxn>
                <a:cxn ang="0">
                  <a:pos x="5" y="8"/>
                </a:cxn>
                <a:cxn ang="0">
                  <a:pos x="2" y="8"/>
                </a:cxn>
                <a:cxn ang="0">
                  <a:pos x="0" y="9"/>
                </a:cxn>
                <a:cxn ang="0">
                  <a:pos x="3" y="13"/>
                </a:cxn>
                <a:cxn ang="0">
                  <a:pos x="6" y="19"/>
                </a:cxn>
                <a:cxn ang="0">
                  <a:pos x="10" y="23"/>
                </a:cxn>
                <a:cxn ang="0">
                  <a:pos x="13" y="27"/>
                </a:cxn>
                <a:cxn ang="0">
                  <a:pos x="16" y="30"/>
                </a:cxn>
                <a:cxn ang="0">
                  <a:pos x="20" y="36"/>
                </a:cxn>
                <a:cxn ang="0">
                  <a:pos x="23" y="38"/>
                </a:cxn>
                <a:cxn ang="0">
                  <a:pos x="27" y="44"/>
                </a:cxn>
                <a:cxn ang="0">
                  <a:pos x="30" y="46"/>
                </a:cxn>
                <a:cxn ang="0">
                  <a:pos x="33" y="50"/>
                </a:cxn>
                <a:cxn ang="0">
                  <a:pos x="37" y="51"/>
                </a:cxn>
                <a:cxn ang="0">
                  <a:pos x="40" y="53"/>
                </a:cxn>
                <a:cxn ang="0">
                  <a:pos x="43" y="57"/>
                </a:cxn>
                <a:cxn ang="0">
                  <a:pos x="47" y="59"/>
                </a:cxn>
                <a:cxn ang="0">
                  <a:pos x="50" y="61"/>
                </a:cxn>
                <a:cxn ang="0">
                  <a:pos x="53" y="65"/>
                </a:cxn>
                <a:cxn ang="0">
                  <a:pos x="57" y="67"/>
                </a:cxn>
                <a:cxn ang="0">
                  <a:pos x="59" y="70"/>
                </a:cxn>
                <a:cxn ang="0">
                  <a:pos x="62" y="74"/>
                </a:cxn>
                <a:cxn ang="0">
                  <a:pos x="66" y="78"/>
                </a:cxn>
                <a:cxn ang="0">
                  <a:pos x="68" y="82"/>
                </a:cxn>
                <a:cxn ang="0">
                  <a:pos x="70" y="86"/>
                </a:cxn>
                <a:cxn ang="0">
                  <a:pos x="72" y="91"/>
                </a:cxn>
                <a:cxn ang="0">
                  <a:pos x="75" y="97"/>
                </a:cxn>
                <a:cxn ang="0">
                  <a:pos x="77" y="105"/>
                </a:cxn>
                <a:cxn ang="0">
                  <a:pos x="79" y="111"/>
                </a:cxn>
                <a:cxn ang="0">
                  <a:pos x="80" y="118"/>
                </a:cxn>
                <a:cxn ang="0">
                  <a:pos x="80" y="126"/>
                </a:cxn>
                <a:cxn ang="0">
                  <a:pos x="82" y="112"/>
                </a:cxn>
              </a:cxnLst>
              <a:rect l="0" t="0" r="0" b="0"/>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8" name="Freeform 58"/>
            <p:cNvSpPr/>
            <p:nvPr/>
          </p:nvSpPr>
          <p:spPr>
            <a:xfrm>
              <a:off x="4402" y="1621"/>
              <a:ext cx="11" cy="42"/>
            </a:xfrm>
            <a:custGeom>
              <a:avLst/>
              <a:gdLst/>
              <a:ahLst/>
              <a:cxnLst>
                <a:cxn ang="0">
                  <a:pos x="11" y="15"/>
                </a:cxn>
                <a:cxn ang="0">
                  <a:pos x="11" y="6"/>
                </a:cxn>
                <a:cxn ang="0">
                  <a:pos x="10" y="4"/>
                </a:cxn>
                <a:cxn ang="0">
                  <a:pos x="10" y="2"/>
                </a:cxn>
                <a:cxn ang="0">
                  <a:pos x="10" y="0"/>
                </a:cxn>
                <a:cxn ang="0">
                  <a:pos x="9" y="0"/>
                </a:cxn>
                <a:cxn ang="0">
                  <a:pos x="0" y="34"/>
                </a:cxn>
                <a:cxn ang="0">
                  <a:pos x="1" y="36"/>
                </a:cxn>
                <a:cxn ang="0">
                  <a:pos x="1" y="38"/>
                </a:cxn>
                <a:cxn ang="0">
                  <a:pos x="2" y="38"/>
                </a:cxn>
                <a:cxn ang="0">
                  <a:pos x="3" y="40"/>
                </a:cxn>
                <a:cxn ang="0">
                  <a:pos x="4" y="40"/>
                </a:cxn>
                <a:cxn ang="0">
                  <a:pos x="5" y="40"/>
                </a:cxn>
                <a:cxn ang="0">
                  <a:pos x="6" y="42"/>
                </a:cxn>
                <a:cxn ang="0">
                  <a:pos x="8" y="42"/>
                </a:cxn>
                <a:cxn ang="0">
                  <a:pos x="9" y="40"/>
                </a:cxn>
                <a:cxn ang="0">
                  <a:pos x="11" y="15"/>
                </a:cxn>
              </a:cxnLst>
              <a:rect l="0" t="0" r="0" b="0"/>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9" name="Freeform 59"/>
            <p:cNvSpPr/>
            <p:nvPr/>
          </p:nvSpPr>
          <p:spPr>
            <a:xfrm>
              <a:off x="4314" y="1621"/>
              <a:ext cx="99" cy="181"/>
            </a:xfrm>
            <a:custGeom>
              <a:avLst/>
              <a:gdLst/>
              <a:ahLst/>
              <a:cxnLst>
                <a:cxn ang="0">
                  <a:pos x="96" y="42"/>
                </a:cxn>
                <a:cxn ang="0">
                  <a:pos x="90" y="40"/>
                </a:cxn>
                <a:cxn ang="0">
                  <a:pos x="89" y="36"/>
                </a:cxn>
                <a:cxn ang="0">
                  <a:pos x="91" y="4"/>
                </a:cxn>
                <a:cxn ang="0">
                  <a:pos x="80" y="0"/>
                </a:cxn>
                <a:cxn ang="0">
                  <a:pos x="68" y="0"/>
                </a:cxn>
                <a:cxn ang="0">
                  <a:pos x="55" y="6"/>
                </a:cxn>
                <a:cxn ang="0">
                  <a:pos x="43" y="11"/>
                </a:cxn>
                <a:cxn ang="0">
                  <a:pos x="31" y="19"/>
                </a:cxn>
                <a:cxn ang="0">
                  <a:pos x="26" y="25"/>
                </a:cxn>
                <a:cxn ang="0">
                  <a:pos x="21" y="32"/>
                </a:cxn>
                <a:cxn ang="0">
                  <a:pos x="16" y="40"/>
                </a:cxn>
                <a:cxn ang="0">
                  <a:pos x="13" y="44"/>
                </a:cxn>
                <a:cxn ang="0">
                  <a:pos x="10" y="49"/>
                </a:cxn>
                <a:cxn ang="0">
                  <a:pos x="6" y="55"/>
                </a:cxn>
                <a:cxn ang="0">
                  <a:pos x="3" y="61"/>
                </a:cxn>
                <a:cxn ang="0">
                  <a:pos x="0" y="65"/>
                </a:cxn>
                <a:cxn ang="0">
                  <a:pos x="6" y="67"/>
                </a:cxn>
                <a:cxn ang="0">
                  <a:pos x="13" y="67"/>
                </a:cxn>
                <a:cxn ang="0">
                  <a:pos x="21" y="65"/>
                </a:cxn>
                <a:cxn ang="0">
                  <a:pos x="27" y="63"/>
                </a:cxn>
                <a:cxn ang="0">
                  <a:pos x="34" y="59"/>
                </a:cxn>
                <a:cxn ang="0">
                  <a:pos x="39" y="55"/>
                </a:cxn>
                <a:cxn ang="0">
                  <a:pos x="41" y="51"/>
                </a:cxn>
                <a:cxn ang="0">
                  <a:pos x="44" y="49"/>
                </a:cxn>
                <a:cxn ang="0">
                  <a:pos x="45" y="42"/>
                </a:cxn>
                <a:cxn ang="0">
                  <a:pos x="50" y="46"/>
                </a:cxn>
                <a:cxn ang="0">
                  <a:pos x="53" y="47"/>
                </a:cxn>
                <a:cxn ang="0">
                  <a:pos x="53" y="46"/>
                </a:cxn>
                <a:cxn ang="0">
                  <a:pos x="52" y="38"/>
                </a:cxn>
                <a:cxn ang="0">
                  <a:pos x="58" y="23"/>
                </a:cxn>
                <a:cxn ang="0">
                  <a:pos x="64" y="30"/>
                </a:cxn>
                <a:cxn ang="0">
                  <a:pos x="68" y="25"/>
                </a:cxn>
                <a:cxn ang="0">
                  <a:pos x="71" y="21"/>
                </a:cxn>
                <a:cxn ang="0">
                  <a:pos x="73" y="17"/>
                </a:cxn>
                <a:cxn ang="0">
                  <a:pos x="78" y="30"/>
                </a:cxn>
                <a:cxn ang="0">
                  <a:pos x="75" y="42"/>
                </a:cxn>
                <a:cxn ang="0">
                  <a:pos x="71" y="49"/>
                </a:cxn>
                <a:cxn ang="0">
                  <a:pos x="65" y="51"/>
                </a:cxn>
                <a:cxn ang="0">
                  <a:pos x="63" y="49"/>
                </a:cxn>
                <a:cxn ang="0">
                  <a:pos x="60" y="55"/>
                </a:cxn>
                <a:cxn ang="0">
                  <a:pos x="58" y="67"/>
                </a:cxn>
                <a:cxn ang="0">
                  <a:pos x="53" y="80"/>
                </a:cxn>
                <a:cxn ang="0">
                  <a:pos x="49" y="89"/>
                </a:cxn>
                <a:cxn ang="0">
                  <a:pos x="45" y="101"/>
                </a:cxn>
                <a:cxn ang="0">
                  <a:pos x="14" y="181"/>
                </a:cxn>
                <a:cxn ang="0">
                  <a:pos x="24" y="181"/>
                </a:cxn>
                <a:cxn ang="0">
                  <a:pos x="33" y="173"/>
                </a:cxn>
                <a:cxn ang="0">
                  <a:pos x="42" y="164"/>
                </a:cxn>
                <a:cxn ang="0">
                  <a:pos x="50" y="150"/>
                </a:cxn>
                <a:cxn ang="0">
                  <a:pos x="56" y="139"/>
                </a:cxn>
                <a:cxn ang="0">
                  <a:pos x="67" y="118"/>
                </a:cxn>
                <a:cxn ang="0">
                  <a:pos x="74" y="91"/>
                </a:cxn>
                <a:cxn ang="0">
                  <a:pos x="81" y="63"/>
                </a:cxn>
                <a:cxn ang="0">
                  <a:pos x="83" y="55"/>
                </a:cxn>
                <a:cxn ang="0">
                  <a:pos x="86" y="49"/>
                </a:cxn>
                <a:cxn ang="0">
                  <a:pos x="89" y="53"/>
                </a:cxn>
                <a:cxn ang="0">
                  <a:pos x="92" y="59"/>
                </a:cxn>
                <a:cxn ang="0">
                  <a:pos x="97" y="59"/>
                </a:cxn>
                <a:cxn ang="0">
                  <a:pos x="99" y="49"/>
                </a:cxn>
              </a:cxnLst>
              <a:rect l="0" t="0" r="0" b="0"/>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0" name="Freeform 60"/>
            <p:cNvSpPr/>
            <p:nvPr/>
          </p:nvSpPr>
          <p:spPr>
            <a:xfrm>
              <a:off x="4377" y="1642"/>
              <a:ext cx="15" cy="28"/>
            </a:xfrm>
            <a:custGeom>
              <a:avLst/>
              <a:gdLst/>
              <a:ahLst/>
              <a:cxnLst>
                <a:cxn ang="0">
                  <a:pos x="15" y="6"/>
                </a:cxn>
                <a:cxn ang="0">
                  <a:pos x="12" y="2"/>
                </a:cxn>
                <a:cxn ang="0">
                  <a:pos x="11" y="2"/>
                </a:cxn>
                <a:cxn ang="0">
                  <a:pos x="10" y="2"/>
                </a:cxn>
                <a:cxn ang="0">
                  <a:pos x="9" y="0"/>
                </a:cxn>
                <a:cxn ang="0">
                  <a:pos x="8" y="0"/>
                </a:cxn>
                <a:cxn ang="0">
                  <a:pos x="7" y="2"/>
                </a:cxn>
                <a:cxn ang="0">
                  <a:pos x="6" y="4"/>
                </a:cxn>
                <a:cxn ang="0">
                  <a:pos x="6" y="6"/>
                </a:cxn>
                <a:cxn ang="0">
                  <a:pos x="5" y="9"/>
                </a:cxn>
                <a:cxn ang="0">
                  <a:pos x="4" y="11"/>
                </a:cxn>
                <a:cxn ang="0">
                  <a:pos x="2" y="15"/>
                </a:cxn>
                <a:cxn ang="0">
                  <a:pos x="2" y="19"/>
                </a:cxn>
                <a:cxn ang="0">
                  <a:pos x="2" y="23"/>
                </a:cxn>
                <a:cxn ang="0">
                  <a:pos x="1" y="25"/>
                </a:cxn>
                <a:cxn ang="0">
                  <a:pos x="1" y="26"/>
                </a:cxn>
                <a:cxn ang="0">
                  <a:pos x="0" y="28"/>
                </a:cxn>
                <a:cxn ang="0">
                  <a:pos x="2" y="28"/>
                </a:cxn>
                <a:cxn ang="0">
                  <a:pos x="4" y="28"/>
                </a:cxn>
                <a:cxn ang="0">
                  <a:pos x="6" y="28"/>
                </a:cxn>
                <a:cxn ang="0">
                  <a:pos x="8" y="26"/>
                </a:cxn>
                <a:cxn ang="0">
                  <a:pos x="9" y="25"/>
                </a:cxn>
                <a:cxn ang="0">
                  <a:pos x="11" y="23"/>
                </a:cxn>
                <a:cxn ang="0">
                  <a:pos x="12" y="21"/>
                </a:cxn>
                <a:cxn ang="0">
                  <a:pos x="14" y="19"/>
                </a:cxn>
                <a:cxn ang="0">
                  <a:pos x="15" y="13"/>
                </a:cxn>
                <a:cxn ang="0">
                  <a:pos x="15" y="9"/>
                </a:cxn>
                <a:cxn ang="0">
                  <a:pos x="15" y="7"/>
                </a:cxn>
                <a:cxn ang="0">
                  <a:pos x="15" y="6"/>
                </a:cxn>
              </a:cxnLst>
              <a:rect l="0" t="0" r="0" b="0"/>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1" name="Freeform 61"/>
            <p:cNvSpPr/>
            <p:nvPr/>
          </p:nvSpPr>
          <p:spPr>
            <a:xfrm>
              <a:off x="4384" y="1649"/>
              <a:ext cx="4" cy="12"/>
            </a:xfrm>
            <a:custGeom>
              <a:avLst/>
              <a:gdLst/>
              <a:ahLst/>
              <a:cxnLst>
                <a:cxn ang="0">
                  <a:pos x="4" y="0"/>
                </a:cxn>
                <a:cxn ang="0">
                  <a:pos x="4" y="2"/>
                </a:cxn>
                <a:cxn ang="0">
                  <a:pos x="3" y="2"/>
                </a:cxn>
                <a:cxn ang="0">
                  <a:pos x="3" y="4"/>
                </a:cxn>
                <a:cxn ang="0">
                  <a:pos x="2" y="4"/>
                </a:cxn>
                <a:cxn ang="0">
                  <a:pos x="1" y="6"/>
                </a:cxn>
                <a:cxn ang="0">
                  <a:pos x="0" y="6"/>
                </a:cxn>
                <a:cxn ang="0">
                  <a:pos x="0" y="10"/>
                </a:cxn>
                <a:cxn ang="0">
                  <a:pos x="0" y="12"/>
                </a:cxn>
                <a:cxn ang="0">
                  <a:pos x="1" y="10"/>
                </a:cxn>
                <a:cxn ang="0">
                  <a:pos x="2" y="6"/>
                </a:cxn>
                <a:cxn ang="0">
                  <a:pos x="3" y="4"/>
                </a:cxn>
                <a:cxn ang="0">
                  <a:pos x="4" y="2"/>
                </a:cxn>
                <a:cxn ang="0">
                  <a:pos x="4" y="0"/>
                </a:cxn>
              </a:cxnLst>
              <a:rect l="0" t="0" r="0" b="0"/>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2" name="Freeform 62"/>
            <p:cNvSpPr/>
            <p:nvPr/>
          </p:nvSpPr>
          <p:spPr>
            <a:xfrm>
              <a:off x="4366" y="1644"/>
              <a:ext cx="11" cy="28"/>
            </a:xfrm>
            <a:custGeom>
              <a:avLst/>
              <a:gdLst/>
              <a:ahLst/>
              <a:cxnLst>
                <a:cxn ang="0">
                  <a:pos x="11" y="13"/>
                </a:cxn>
                <a:cxn ang="0">
                  <a:pos x="10" y="4"/>
                </a:cxn>
                <a:cxn ang="0">
                  <a:pos x="9" y="2"/>
                </a:cxn>
                <a:cxn ang="0">
                  <a:pos x="8" y="2"/>
                </a:cxn>
                <a:cxn ang="0">
                  <a:pos x="7" y="2"/>
                </a:cxn>
                <a:cxn ang="0">
                  <a:pos x="6" y="0"/>
                </a:cxn>
                <a:cxn ang="0">
                  <a:pos x="0" y="15"/>
                </a:cxn>
                <a:cxn ang="0">
                  <a:pos x="0" y="17"/>
                </a:cxn>
                <a:cxn ang="0">
                  <a:pos x="1" y="21"/>
                </a:cxn>
                <a:cxn ang="0">
                  <a:pos x="2" y="24"/>
                </a:cxn>
                <a:cxn ang="0">
                  <a:pos x="3" y="26"/>
                </a:cxn>
                <a:cxn ang="0">
                  <a:pos x="7" y="28"/>
                </a:cxn>
                <a:cxn ang="0">
                  <a:pos x="9" y="24"/>
                </a:cxn>
                <a:cxn ang="0">
                  <a:pos x="9" y="23"/>
                </a:cxn>
                <a:cxn ang="0">
                  <a:pos x="10" y="17"/>
                </a:cxn>
                <a:cxn ang="0">
                  <a:pos x="11" y="13"/>
                </a:cxn>
              </a:cxnLst>
              <a:rect l="0" t="0" r="0" b="0"/>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3" name="Freeform 63"/>
            <p:cNvSpPr/>
            <p:nvPr/>
          </p:nvSpPr>
          <p:spPr>
            <a:xfrm>
              <a:off x="4545" y="2841"/>
              <a:ext cx="373" cy="542"/>
            </a:xfrm>
            <a:custGeom>
              <a:avLst/>
              <a:gdLst/>
              <a:ahLst/>
              <a:cxnLst>
                <a:cxn ang="0">
                  <a:pos x="362" y="8"/>
                </a:cxn>
                <a:cxn ang="0">
                  <a:pos x="346" y="2"/>
                </a:cxn>
                <a:cxn ang="0">
                  <a:pos x="323" y="0"/>
                </a:cxn>
                <a:cxn ang="0">
                  <a:pos x="300" y="0"/>
                </a:cxn>
                <a:cxn ang="0">
                  <a:pos x="278" y="8"/>
                </a:cxn>
                <a:cxn ang="0">
                  <a:pos x="262" y="12"/>
                </a:cxn>
                <a:cxn ang="0">
                  <a:pos x="248" y="21"/>
                </a:cxn>
                <a:cxn ang="0">
                  <a:pos x="234" y="33"/>
                </a:cxn>
                <a:cxn ang="0">
                  <a:pos x="221" y="42"/>
                </a:cxn>
                <a:cxn ang="0">
                  <a:pos x="209" y="52"/>
                </a:cxn>
                <a:cxn ang="0">
                  <a:pos x="196" y="57"/>
                </a:cxn>
                <a:cxn ang="0">
                  <a:pos x="183" y="65"/>
                </a:cxn>
                <a:cxn ang="0">
                  <a:pos x="168" y="76"/>
                </a:cxn>
                <a:cxn ang="0">
                  <a:pos x="155" y="88"/>
                </a:cxn>
                <a:cxn ang="0">
                  <a:pos x="144" y="101"/>
                </a:cxn>
                <a:cxn ang="0">
                  <a:pos x="136" y="113"/>
                </a:cxn>
                <a:cxn ang="0">
                  <a:pos x="123" y="130"/>
                </a:cxn>
                <a:cxn ang="0">
                  <a:pos x="109" y="149"/>
                </a:cxn>
                <a:cxn ang="0">
                  <a:pos x="96" y="172"/>
                </a:cxn>
                <a:cxn ang="0">
                  <a:pos x="85" y="189"/>
                </a:cxn>
                <a:cxn ang="0">
                  <a:pos x="76" y="204"/>
                </a:cxn>
                <a:cxn ang="0">
                  <a:pos x="66" y="221"/>
                </a:cxn>
                <a:cxn ang="0">
                  <a:pos x="53" y="260"/>
                </a:cxn>
                <a:cxn ang="0">
                  <a:pos x="40" y="332"/>
                </a:cxn>
                <a:cxn ang="0">
                  <a:pos x="30" y="380"/>
                </a:cxn>
                <a:cxn ang="0">
                  <a:pos x="21" y="424"/>
                </a:cxn>
                <a:cxn ang="0">
                  <a:pos x="12" y="467"/>
                </a:cxn>
                <a:cxn ang="0">
                  <a:pos x="6" y="502"/>
                </a:cxn>
                <a:cxn ang="0">
                  <a:pos x="1" y="532"/>
                </a:cxn>
                <a:cxn ang="0">
                  <a:pos x="2" y="540"/>
                </a:cxn>
                <a:cxn ang="0">
                  <a:pos x="14" y="521"/>
                </a:cxn>
                <a:cxn ang="0">
                  <a:pos x="34" y="479"/>
                </a:cxn>
                <a:cxn ang="0">
                  <a:pos x="60" y="425"/>
                </a:cxn>
                <a:cxn ang="0">
                  <a:pos x="86" y="376"/>
                </a:cxn>
                <a:cxn ang="0">
                  <a:pos x="113" y="328"/>
                </a:cxn>
                <a:cxn ang="0">
                  <a:pos x="139" y="286"/>
                </a:cxn>
                <a:cxn ang="0">
                  <a:pos x="167" y="244"/>
                </a:cxn>
                <a:cxn ang="0">
                  <a:pos x="192" y="212"/>
                </a:cxn>
                <a:cxn ang="0">
                  <a:pos x="203" y="199"/>
                </a:cxn>
                <a:cxn ang="0">
                  <a:pos x="214" y="185"/>
                </a:cxn>
                <a:cxn ang="0">
                  <a:pos x="227" y="176"/>
                </a:cxn>
                <a:cxn ang="0">
                  <a:pos x="242" y="153"/>
                </a:cxn>
                <a:cxn ang="0">
                  <a:pos x="259" y="136"/>
                </a:cxn>
                <a:cxn ang="0">
                  <a:pos x="275" y="118"/>
                </a:cxn>
                <a:cxn ang="0">
                  <a:pos x="281" y="115"/>
                </a:cxn>
                <a:cxn ang="0">
                  <a:pos x="290" y="101"/>
                </a:cxn>
                <a:cxn ang="0">
                  <a:pos x="299" y="92"/>
                </a:cxn>
                <a:cxn ang="0">
                  <a:pos x="308" y="80"/>
                </a:cxn>
                <a:cxn ang="0">
                  <a:pos x="320" y="71"/>
                </a:cxn>
                <a:cxn ang="0">
                  <a:pos x="332" y="57"/>
                </a:cxn>
                <a:cxn ang="0">
                  <a:pos x="342" y="46"/>
                </a:cxn>
                <a:cxn ang="0">
                  <a:pos x="353" y="38"/>
                </a:cxn>
                <a:cxn ang="0">
                  <a:pos x="364" y="27"/>
                </a:cxn>
                <a:cxn ang="0">
                  <a:pos x="370" y="19"/>
                </a:cxn>
              </a:cxnLst>
              <a:rect l="0" t="0" r="0" b="0"/>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4" name="Freeform 64"/>
            <p:cNvSpPr/>
            <p:nvPr/>
          </p:nvSpPr>
          <p:spPr>
            <a:xfrm>
              <a:off x="4494" y="3297"/>
              <a:ext cx="184" cy="414"/>
            </a:xfrm>
            <a:custGeom>
              <a:avLst/>
              <a:gdLst/>
              <a:ahLst/>
              <a:cxnLst>
                <a:cxn ang="0">
                  <a:pos x="180" y="2"/>
                </a:cxn>
                <a:cxn ang="0">
                  <a:pos x="177" y="8"/>
                </a:cxn>
                <a:cxn ang="0">
                  <a:pos x="174" y="11"/>
                </a:cxn>
                <a:cxn ang="0">
                  <a:pos x="169" y="17"/>
                </a:cxn>
                <a:cxn ang="0">
                  <a:pos x="166" y="23"/>
                </a:cxn>
                <a:cxn ang="0">
                  <a:pos x="162" y="29"/>
                </a:cxn>
                <a:cxn ang="0">
                  <a:pos x="159" y="34"/>
                </a:cxn>
                <a:cxn ang="0">
                  <a:pos x="156" y="40"/>
                </a:cxn>
                <a:cxn ang="0">
                  <a:pos x="150" y="48"/>
                </a:cxn>
                <a:cxn ang="0">
                  <a:pos x="145" y="57"/>
                </a:cxn>
                <a:cxn ang="0">
                  <a:pos x="139" y="69"/>
                </a:cxn>
                <a:cxn ang="0">
                  <a:pos x="133" y="80"/>
                </a:cxn>
                <a:cxn ang="0">
                  <a:pos x="128" y="93"/>
                </a:cxn>
                <a:cxn ang="0">
                  <a:pos x="123" y="107"/>
                </a:cxn>
                <a:cxn ang="0">
                  <a:pos x="119" y="120"/>
                </a:cxn>
                <a:cxn ang="0">
                  <a:pos x="114" y="133"/>
                </a:cxn>
                <a:cxn ang="0">
                  <a:pos x="108" y="152"/>
                </a:cxn>
                <a:cxn ang="0">
                  <a:pos x="99" y="175"/>
                </a:cxn>
                <a:cxn ang="0">
                  <a:pos x="90" y="200"/>
                </a:cxn>
                <a:cxn ang="0">
                  <a:pos x="82" y="225"/>
                </a:cxn>
                <a:cxn ang="0">
                  <a:pos x="73" y="250"/>
                </a:cxn>
                <a:cxn ang="0">
                  <a:pos x="64" y="275"/>
                </a:cxn>
                <a:cxn ang="0">
                  <a:pos x="55" y="299"/>
                </a:cxn>
                <a:cxn ang="0">
                  <a:pos x="46" y="324"/>
                </a:cxn>
                <a:cxn ang="0">
                  <a:pos x="40" y="339"/>
                </a:cxn>
                <a:cxn ang="0">
                  <a:pos x="35" y="351"/>
                </a:cxn>
                <a:cxn ang="0">
                  <a:pos x="31" y="360"/>
                </a:cxn>
                <a:cxn ang="0">
                  <a:pos x="26" y="368"/>
                </a:cxn>
                <a:cxn ang="0">
                  <a:pos x="21" y="377"/>
                </a:cxn>
                <a:cxn ang="0">
                  <a:pos x="16" y="383"/>
                </a:cxn>
                <a:cxn ang="0">
                  <a:pos x="12" y="393"/>
                </a:cxn>
                <a:cxn ang="0">
                  <a:pos x="6" y="400"/>
                </a:cxn>
                <a:cxn ang="0">
                  <a:pos x="3" y="406"/>
                </a:cxn>
                <a:cxn ang="0">
                  <a:pos x="2" y="410"/>
                </a:cxn>
                <a:cxn ang="0">
                  <a:pos x="2" y="410"/>
                </a:cxn>
                <a:cxn ang="0">
                  <a:pos x="3" y="414"/>
                </a:cxn>
                <a:cxn ang="0">
                  <a:pos x="13" y="414"/>
                </a:cxn>
                <a:cxn ang="0">
                  <a:pos x="23" y="410"/>
                </a:cxn>
                <a:cxn ang="0">
                  <a:pos x="32" y="402"/>
                </a:cxn>
                <a:cxn ang="0">
                  <a:pos x="41" y="393"/>
                </a:cxn>
                <a:cxn ang="0">
                  <a:pos x="50" y="381"/>
                </a:cxn>
                <a:cxn ang="0">
                  <a:pos x="57" y="366"/>
                </a:cxn>
                <a:cxn ang="0">
                  <a:pos x="64" y="349"/>
                </a:cxn>
                <a:cxn ang="0">
                  <a:pos x="71" y="330"/>
                </a:cxn>
                <a:cxn ang="0">
                  <a:pos x="84" y="292"/>
                </a:cxn>
                <a:cxn ang="0">
                  <a:pos x="97" y="255"/>
                </a:cxn>
                <a:cxn ang="0">
                  <a:pos x="109" y="217"/>
                </a:cxn>
                <a:cxn ang="0">
                  <a:pos x="120" y="181"/>
                </a:cxn>
                <a:cxn ang="0">
                  <a:pos x="131" y="143"/>
                </a:cxn>
                <a:cxn ang="0">
                  <a:pos x="145" y="107"/>
                </a:cxn>
                <a:cxn ang="0">
                  <a:pos x="157" y="69"/>
                </a:cxn>
                <a:cxn ang="0">
                  <a:pos x="170" y="30"/>
                </a:cxn>
                <a:cxn ang="0">
                  <a:pos x="173" y="27"/>
                </a:cxn>
                <a:cxn ang="0">
                  <a:pos x="175" y="21"/>
                </a:cxn>
                <a:cxn ang="0">
                  <a:pos x="177" y="19"/>
                </a:cxn>
                <a:cxn ang="0">
                  <a:pos x="178" y="13"/>
                </a:cxn>
                <a:cxn ang="0">
                  <a:pos x="184" y="2"/>
                </a:cxn>
                <a:cxn ang="0">
                  <a:pos x="183" y="0"/>
                </a:cxn>
              </a:cxnLst>
              <a:rect l="0" t="0" r="0" b="0"/>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5" name="Freeform 65"/>
            <p:cNvSpPr/>
            <p:nvPr/>
          </p:nvSpPr>
          <p:spPr>
            <a:xfrm>
              <a:off x="4344" y="2403"/>
              <a:ext cx="120" cy="722"/>
            </a:xfrm>
            <a:custGeom>
              <a:avLst/>
              <a:gdLst/>
              <a:ahLst/>
              <a:cxnLst>
                <a:cxn ang="0">
                  <a:pos x="115" y="9"/>
                </a:cxn>
                <a:cxn ang="0">
                  <a:pos x="106" y="24"/>
                </a:cxn>
                <a:cxn ang="0">
                  <a:pos x="98" y="43"/>
                </a:cxn>
                <a:cxn ang="0">
                  <a:pos x="89" y="63"/>
                </a:cxn>
                <a:cxn ang="0">
                  <a:pos x="81" y="84"/>
                </a:cxn>
                <a:cxn ang="0">
                  <a:pos x="73" y="105"/>
                </a:cxn>
                <a:cxn ang="0">
                  <a:pos x="64" y="127"/>
                </a:cxn>
                <a:cxn ang="0">
                  <a:pos x="57" y="150"/>
                </a:cxn>
                <a:cxn ang="0">
                  <a:pos x="49" y="171"/>
                </a:cxn>
                <a:cxn ang="0">
                  <a:pos x="42" y="194"/>
                </a:cxn>
                <a:cxn ang="0">
                  <a:pos x="35" y="217"/>
                </a:cxn>
                <a:cxn ang="0">
                  <a:pos x="33" y="228"/>
                </a:cxn>
                <a:cxn ang="0">
                  <a:pos x="30" y="238"/>
                </a:cxn>
                <a:cxn ang="0">
                  <a:pos x="25" y="259"/>
                </a:cxn>
                <a:cxn ang="0">
                  <a:pos x="18" y="301"/>
                </a:cxn>
                <a:cxn ang="0">
                  <a:pos x="13" y="345"/>
                </a:cxn>
                <a:cxn ang="0">
                  <a:pos x="10" y="375"/>
                </a:cxn>
                <a:cxn ang="0">
                  <a:pos x="6" y="396"/>
                </a:cxn>
                <a:cxn ang="0">
                  <a:pos x="4" y="419"/>
                </a:cxn>
                <a:cxn ang="0">
                  <a:pos x="5" y="425"/>
                </a:cxn>
                <a:cxn ang="0">
                  <a:pos x="3" y="467"/>
                </a:cxn>
                <a:cxn ang="0">
                  <a:pos x="1" y="509"/>
                </a:cxn>
                <a:cxn ang="0">
                  <a:pos x="0" y="547"/>
                </a:cxn>
                <a:cxn ang="0">
                  <a:pos x="1" y="577"/>
                </a:cxn>
                <a:cxn ang="0">
                  <a:pos x="3" y="608"/>
                </a:cxn>
                <a:cxn ang="0">
                  <a:pos x="6" y="669"/>
                </a:cxn>
                <a:cxn ang="0">
                  <a:pos x="9" y="720"/>
                </a:cxn>
                <a:cxn ang="0">
                  <a:pos x="12" y="713"/>
                </a:cxn>
                <a:cxn ang="0">
                  <a:pos x="15" y="688"/>
                </a:cxn>
                <a:cxn ang="0">
                  <a:pos x="19" y="661"/>
                </a:cxn>
                <a:cxn ang="0">
                  <a:pos x="22" y="637"/>
                </a:cxn>
                <a:cxn ang="0">
                  <a:pos x="24" y="617"/>
                </a:cxn>
                <a:cxn ang="0">
                  <a:pos x="26" y="604"/>
                </a:cxn>
                <a:cxn ang="0">
                  <a:pos x="28" y="614"/>
                </a:cxn>
                <a:cxn ang="0">
                  <a:pos x="31" y="595"/>
                </a:cxn>
                <a:cxn ang="0">
                  <a:pos x="30" y="589"/>
                </a:cxn>
                <a:cxn ang="0">
                  <a:pos x="26" y="593"/>
                </a:cxn>
                <a:cxn ang="0">
                  <a:pos x="24" y="596"/>
                </a:cxn>
                <a:cxn ang="0">
                  <a:pos x="11" y="688"/>
                </a:cxn>
                <a:cxn ang="0">
                  <a:pos x="5" y="629"/>
                </a:cxn>
                <a:cxn ang="0">
                  <a:pos x="3" y="568"/>
                </a:cxn>
                <a:cxn ang="0">
                  <a:pos x="4" y="503"/>
                </a:cxn>
                <a:cxn ang="0">
                  <a:pos x="7" y="434"/>
                </a:cxn>
                <a:cxn ang="0">
                  <a:pos x="9" y="408"/>
                </a:cxn>
                <a:cxn ang="0">
                  <a:pos x="10" y="385"/>
                </a:cxn>
                <a:cxn ang="0">
                  <a:pos x="13" y="362"/>
                </a:cxn>
                <a:cxn ang="0">
                  <a:pos x="16" y="330"/>
                </a:cxn>
                <a:cxn ang="0">
                  <a:pos x="21" y="303"/>
                </a:cxn>
                <a:cxn ang="0">
                  <a:pos x="25" y="276"/>
                </a:cxn>
                <a:cxn ang="0">
                  <a:pos x="31" y="251"/>
                </a:cxn>
                <a:cxn ang="0">
                  <a:pos x="37" y="227"/>
                </a:cxn>
                <a:cxn ang="0">
                  <a:pos x="43" y="202"/>
                </a:cxn>
                <a:cxn ang="0">
                  <a:pos x="50" y="179"/>
                </a:cxn>
                <a:cxn ang="0">
                  <a:pos x="58" y="156"/>
                </a:cxn>
                <a:cxn ang="0">
                  <a:pos x="67" y="131"/>
                </a:cxn>
                <a:cxn ang="0">
                  <a:pos x="75" y="110"/>
                </a:cxn>
                <a:cxn ang="0">
                  <a:pos x="85" y="87"/>
                </a:cxn>
                <a:cxn ang="0">
                  <a:pos x="91" y="68"/>
                </a:cxn>
                <a:cxn ang="0">
                  <a:pos x="97" y="53"/>
                </a:cxn>
                <a:cxn ang="0">
                  <a:pos x="102" y="40"/>
                </a:cxn>
                <a:cxn ang="0">
                  <a:pos x="108" y="24"/>
                </a:cxn>
                <a:cxn ang="0">
                  <a:pos x="115" y="11"/>
                </a:cxn>
                <a:cxn ang="0">
                  <a:pos x="120" y="0"/>
                </a:cxn>
              </a:cxnLst>
              <a:rect l="0" t="0" r="0" b="0"/>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6" name="Freeform 66"/>
            <p:cNvSpPr/>
            <p:nvPr/>
          </p:nvSpPr>
          <p:spPr>
            <a:xfrm>
              <a:off x="4358" y="2673"/>
              <a:ext cx="105" cy="714"/>
            </a:xfrm>
            <a:custGeom>
              <a:avLst/>
              <a:gdLst/>
              <a:ahLst/>
              <a:cxnLst>
                <a:cxn ang="0">
                  <a:pos x="103" y="8"/>
                </a:cxn>
                <a:cxn ang="0">
                  <a:pos x="97" y="31"/>
                </a:cxn>
                <a:cxn ang="0">
                  <a:pos x="92" y="58"/>
                </a:cxn>
                <a:cxn ang="0">
                  <a:pos x="86" y="84"/>
                </a:cxn>
                <a:cxn ang="0">
                  <a:pos x="82" y="111"/>
                </a:cxn>
                <a:cxn ang="0">
                  <a:pos x="76" y="138"/>
                </a:cxn>
                <a:cxn ang="0">
                  <a:pos x="73" y="164"/>
                </a:cxn>
                <a:cxn ang="0">
                  <a:pos x="68" y="187"/>
                </a:cxn>
                <a:cxn ang="0">
                  <a:pos x="64" y="220"/>
                </a:cxn>
                <a:cxn ang="0">
                  <a:pos x="58" y="265"/>
                </a:cxn>
                <a:cxn ang="0">
                  <a:pos x="52" y="311"/>
                </a:cxn>
                <a:cxn ang="0">
                  <a:pos x="50" y="340"/>
                </a:cxn>
                <a:cxn ang="0">
                  <a:pos x="49" y="363"/>
                </a:cxn>
                <a:cxn ang="0">
                  <a:pos x="46" y="395"/>
                </a:cxn>
                <a:cxn ang="0">
                  <a:pos x="45" y="412"/>
                </a:cxn>
                <a:cxn ang="0">
                  <a:pos x="36" y="483"/>
                </a:cxn>
                <a:cxn ang="0">
                  <a:pos x="28" y="584"/>
                </a:cxn>
                <a:cxn ang="0">
                  <a:pos x="18" y="683"/>
                </a:cxn>
                <a:cxn ang="0">
                  <a:pos x="18" y="672"/>
                </a:cxn>
                <a:cxn ang="0">
                  <a:pos x="16" y="656"/>
                </a:cxn>
                <a:cxn ang="0">
                  <a:pos x="14" y="639"/>
                </a:cxn>
                <a:cxn ang="0">
                  <a:pos x="6" y="563"/>
                </a:cxn>
                <a:cxn ang="0">
                  <a:pos x="1" y="487"/>
                </a:cxn>
                <a:cxn ang="0">
                  <a:pos x="5" y="424"/>
                </a:cxn>
                <a:cxn ang="0">
                  <a:pos x="8" y="387"/>
                </a:cxn>
                <a:cxn ang="0">
                  <a:pos x="1" y="439"/>
                </a:cxn>
                <a:cxn ang="0">
                  <a:pos x="0" y="490"/>
                </a:cxn>
                <a:cxn ang="0">
                  <a:pos x="1" y="536"/>
                </a:cxn>
                <a:cxn ang="0">
                  <a:pos x="5" y="567"/>
                </a:cxn>
                <a:cxn ang="0">
                  <a:pos x="7" y="595"/>
                </a:cxn>
                <a:cxn ang="0">
                  <a:pos x="9" y="614"/>
                </a:cxn>
                <a:cxn ang="0">
                  <a:pos x="10" y="637"/>
                </a:cxn>
                <a:cxn ang="0">
                  <a:pos x="15" y="670"/>
                </a:cxn>
                <a:cxn ang="0">
                  <a:pos x="19" y="712"/>
                </a:cxn>
                <a:cxn ang="0">
                  <a:pos x="21" y="710"/>
                </a:cxn>
                <a:cxn ang="0">
                  <a:pos x="23" y="702"/>
                </a:cxn>
                <a:cxn ang="0">
                  <a:pos x="25" y="666"/>
                </a:cxn>
                <a:cxn ang="0">
                  <a:pos x="27" y="639"/>
                </a:cxn>
                <a:cxn ang="0">
                  <a:pos x="28" y="613"/>
                </a:cxn>
                <a:cxn ang="0">
                  <a:pos x="31" y="578"/>
                </a:cxn>
                <a:cxn ang="0">
                  <a:pos x="34" y="540"/>
                </a:cxn>
                <a:cxn ang="0">
                  <a:pos x="38" y="496"/>
                </a:cxn>
                <a:cxn ang="0">
                  <a:pos x="42" y="449"/>
                </a:cxn>
                <a:cxn ang="0">
                  <a:pos x="47" y="403"/>
                </a:cxn>
                <a:cxn ang="0">
                  <a:pos x="48" y="386"/>
                </a:cxn>
                <a:cxn ang="0">
                  <a:pos x="50" y="367"/>
                </a:cxn>
                <a:cxn ang="0">
                  <a:pos x="52" y="344"/>
                </a:cxn>
                <a:cxn ang="0">
                  <a:pos x="54" y="323"/>
                </a:cxn>
                <a:cxn ang="0">
                  <a:pos x="61" y="267"/>
                </a:cxn>
                <a:cxn ang="0">
                  <a:pos x="66" y="214"/>
                </a:cxn>
                <a:cxn ang="0">
                  <a:pos x="73" y="172"/>
                </a:cxn>
                <a:cxn ang="0">
                  <a:pos x="76" y="151"/>
                </a:cxn>
                <a:cxn ang="0">
                  <a:pos x="81" y="128"/>
                </a:cxn>
                <a:cxn ang="0">
                  <a:pos x="84" y="107"/>
                </a:cxn>
                <a:cxn ang="0">
                  <a:pos x="87" y="90"/>
                </a:cxn>
                <a:cxn ang="0">
                  <a:pos x="92" y="69"/>
                </a:cxn>
                <a:cxn ang="0">
                  <a:pos x="96" y="46"/>
                </a:cxn>
                <a:cxn ang="0">
                  <a:pos x="101" y="23"/>
                </a:cxn>
                <a:cxn ang="0">
                  <a:pos x="104" y="8"/>
                </a:cxn>
                <a:cxn ang="0">
                  <a:pos x="105" y="2"/>
                </a:cxn>
              </a:cxnLst>
              <a:rect l="0" t="0" r="0" b="0"/>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7" name="Freeform 67"/>
            <p:cNvSpPr/>
            <p:nvPr/>
          </p:nvSpPr>
          <p:spPr>
            <a:xfrm>
              <a:off x="4136" y="3026"/>
              <a:ext cx="164" cy="364"/>
            </a:xfrm>
            <a:custGeom>
              <a:avLst/>
              <a:gdLst/>
              <a:ahLst/>
              <a:cxnLst>
                <a:cxn ang="0">
                  <a:pos x="163" y="258"/>
                </a:cxn>
                <a:cxn ang="0">
                  <a:pos x="161" y="189"/>
                </a:cxn>
                <a:cxn ang="0">
                  <a:pos x="156" y="111"/>
                </a:cxn>
                <a:cxn ang="0">
                  <a:pos x="153" y="75"/>
                </a:cxn>
                <a:cxn ang="0">
                  <a:pos x="148" y="71"/>
                </a:cxn>
                <a:cxn ang="0">
                  <a:pos x="144" y="63"/>
                </a:cxn>
                <a:cxn ang="0">
                  <a:pos x="138" y="59"/>
                </a:cxn>
                <a:cxn ang="0">
                  <a:pos x="128" y="46"/>
                </a:cxn>
                <a:cxn ang="0">
                  <a:pos x="113" y="25"/>
                </a:cxn>
                <a:cxn ang="0">
                  <a:pos x="98" y="10"/>
                </a:cxn>
                <a:cxn ang="0">
                  <a:pos x="84" y="4"/>
                </a:cxn>
                <a:cxn ang="0">
                  <a:pos x="71" y="6"/>
                </a:cxn>
                <a:cxn ang="0">
                  <a:pos x="62" y="2"/>
                </a:cxn>
                <a:cxn ang="0">
                  <a:pos x="53" y="2"/>
                </a:cxn>
                <a:cxn ang="0">
                  <a:pos x="34" y="6"/>
                </a:cxn>
                <a:cxn ang="0">
                  <a:pos x="18" y="12"/>
                </a:cxn>
                <a:cxn ang="0">
                  <a:pos x="0" y="17"/>
                </a:cxn>
                <a:cxn ang="0">
                  <a:pos x="17" y="34"/>
                </a:cxn>
                <a:cxn ang="0">
                  <a:pos x="34" y="50"/>
                </a:cxn>
                <a:cxn ang="0">
                  <a:pos x="53" y="59"/>
                </a:cxn>
                <a:cxn ang="0">
                  <a:pos x="72" y="65"/>
                </a:cxn>
                <a:cxn ang="0">
                  <a:pos x="91" y="67"/>
                </a:cxn>
                <a:cxn ang="0">
                  <a:pos x="109" y="69"/>
                </a:cxn>
                <a:cxn ang="0">
                  <a:pos x="118" y="75"/>
                </a:cxn>
                <a:cxn ang="0">
                  <a:pos x="106" y="88"/>
                </a:cxn>
                <a:cxn ang="0">
                  <a:pos x="91" y="101"/>
                </a:cxn>
                <a:cxn ang="0">
                  <a:pos x="79" y="122"/>
                </a:cxn>
                <a:cxn ang="0">
                  <a:pos x="68" y="143"/>
                </a:cxn>
                <a:cxn ang="0">
                  <a:pos x="58" y="166"/>
                </a:cxn>
                <a:cxn ang="0">
                  <a:pos x="50" y="193"/>
                </a:cxn>
                <a:cxn ang="0">
                  <a:pos x="45" y="214"/>
                </a:cxn>
                <a:cxn ang="0">
                  <a:pos x="41" y="225"/>
                </a:cxn>
                <a:cxn ang="0">
                  <a:pos x="53" y="223"/>
                </a:cxn>
                <a:cxn ang="0">
                  <a:pos x="65" y="218"/>
                </a:cxn>
                <a:cxn ang="0">
                  <a:pos x="76" y="204"/>
                </a:cxn>
                <a:cxn ang="0">
                  <a:pos x="80" y="198"/>
                </a:cxn>
                <a:cxn ang="0">
                  <a:pos x="86" y="197"/>
                </a:cxn>
                <a:cxn ang="0">
                  <a:pos x="87" y="174"/>
                </a:cxn>
                <a:cxn ang="0">
                  <a:pos x="98" y="143"/>
                </a:cxn>
                <a:cxn ang="0">
                  <a:pos x="107" y="137"/>
                </a:cxn>
                <a:cxn ang="0">
                  <a:pos x="113" y="134"/>
                </a:cxn>
                <a:cxn ang="0">
                  <a:pos x="114" y="174"/>
                </a:cxn>
                <a:cxn ang="0">
                  <a:pos x="103" y="191"/>
                </a:cxn>
                <a:cxn ang="0">
                  <a:pos x="94" y="197"/>
                </a:cxn>
                <a:cxn ang="0">
                  <a:pos x="98" y="200"/>
                </a:cxn>
                <a:cxn ang="0">
                  <a:pos x="108" y="198"/>
                </a:cxn>
                <a:cxn ang="0">
                  <a:pos x="118" y="191"/>
                </a:cxn>
                <a:cxn ang="0">
                  <a:pos x="131" y="174"/>
                </a:cxn>
                <a:cxn ang="0">
                  <a:pos x="142" y="141"/>
                </a:cxn>
                <a:cxn ang="0">
                  <a:pos x="146" y="143"/>
                </a:cxn>
                <a:cxn ang="0">
                  <a:pos x="142" y="170"/>
                </a:cxn>
                <a:cxn ang="0">
                  <a:pos x="138" y="216"/>
                </a:cxn>
                <a:cxn ang="0">
                  <a:pos x="140" y="353"/>
                </a:cxn>
                <a:cxn ang="0">
                  <a:pos x="152" y="322"/>
                </a:cxn>
              </a:cxnLst>
              <a:rect l="0" t="0" r="0" b="0"/>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8" name="Freeform 68"/>
            <p:cNvSpPr/>
            <p:nvPr/>
          </p:nvSpPr>
          <p:spPr>
            <a:xfrm>
              <a:off x="4241" y="3118"/>
              <a:ext cx="16" cy="49"/>
            </a:xfrm>
            <a:custGeom>
              <a:avLst/>
              <a:gdLst/>
              <a:ahLst/>
              <a:cxnLst>
                <a:cxn ang="0">
                  <a:pos x="16" y="5"/>
                </a:cxn>
                <a:cxn ang="0">
                  <a:pos x="16" y="4"/>
                </a:cxn>
                <a:cxn ang="0">
                  <a:pos x="16" y="2"/>
                </a:cxn>
                <a:cxn ang="0">
                  <a:pos x="16" y="0"/>
                </a:cxn>
                <a:cxn ang="0">
                  <a:pos x="1" y="21"/>
                </a:cxn>
                <a:cxn ang="0">
                  <a:pos x="0" y="23"/>
                </a:cxn>
                <a:cxn ang="0">
                  <a:pos x="0" y="24"/>
                </a:cxn>
                <a:cxn ang="0">
                  <a:pos x="0" y="26"/>
                </a:cxn>
                <a:cxn ang="0">
                  <a:pos x="0" y="28"/>
                </a:cxn>
                <a:cxn ang="0">
                  <a:pos x="0" y="30"/>
                </a:cxn>
                <a:cxn ang="0">
                  <a:pos x="0" y="32"/>
                </a:cxn>
                <a:cxn ang="0">
                  <a:pos x="0" y="34"/>
                </a:cxn>
                <a:cxn ang="0">
                  <a:pos x="0" y="38"/>
                </a:cxn>
                <a:cxn ang="0">
                  <a:pos x="0" y="40"/>
                </a:cxn>
                <a:cxn ang="0">
                  <a:pos x="0" y="42"/>
                </a:cxn>
                <a:cxn ang="0">
                  <a:pos x="0" y="45"/>
                </a:cxn>
                <a:cxn ang="0">
                  <a:pos x="1" y="47"/>
                </a:cxn>
                <a:cxn ang="0">
                  <a:pos x="1" y="49"/>
                </a:cxn>
                <a:cxn ang="0">
                  <a:pos x="4" y="47"/>
                </a:cxn>
                <a:cxn ang="0">
                  <a:pos x="7" y="44"/>
                </a:cxn>
                <a:cxn ang="0">
                  <a:pos x="8" y="38"/>
                </a:cxn>
                <a:cxn ang="0">
                  <a:pos x="10" y="32"/>
                </a:cxn>
                <a:cxn ang="0">
                  <a:pos x="11" y="24"/>
                </a:cxn>
                <a:cxn ang="0">
                  <a:pos x="12" y="19"/>
                </a:cxn>
                <a:cxn ang="0">
                  <a:pos x="14" y="11"/>
                </a:cxn>
                <a:cxn ang="0">
                  <a:pos x="16" y="5"/>
                </a:cxn>
              </a:cxnLst>
              <a:rect l="0" t="0" r="0" b="0"/>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9" name="Freeform 69"/>
            <p:cNvSpPr/>
            <p:nvPr/>
          </p:nvSpPr>
          <p:spPr>
            <a:xfrm>
              <a:off x="4223" y="3169"/>
              <a:ext cx="10" cy="35"/>
            </a:xfrm>
            <a:custGeom>
              <a:avLst/>
              <a:gdLst/>
              <a:ahLst/>
              <a:cxnLst>
                <a:cxn ang="0">
                  <a:pos x="10" y="21"/>
                </a:cxn>
                <a:cxn ang="0">
                  <a:pos x="10" y="0"/>
                </a:cxn>
                <a:cxn ang="0">
                  <a:pos x="9" y="0"/>
                </a:cxn>
                <a:cxn ang="0">
                  <a:pos x="8" y="0"/>
                </a:cxn>
                <a:cxn ang="0">
                  <a:pos x="7" y="2"/>
                </a:cxn>
                <a:cxn ang="0">
                  <a:pos x="6" y="4"/>
                </a:cxn>
                <a:cxn ang="0">
                  <a:pos x="4" y="6"/>
                </a:cxn>
                <a:cxn ang="0">
                  <a:pos x="3" y="6"/>
                </a:cxn>
                <a:cxn ang="0">
                  <a:pos x="3" y="8"/>
                </a:cxn>
                <a:cxn ang="0">
                  <a:pos x="1" y="10"/>
                </a:cxn>
                <a:cxn ang="0">
                  <a:pos x="1" y="12"/>
                </a:cxn>
                <a:cxn ang="0">
                  <a:pos x="1" y="14"/>
                </a:cxn>
                <a:cxn ang="0">
                  <a:pos x="1" y="15"/>
                </a:cxn>
                <a:cxn ang="0">
                  <a:pos x="1" y="17"/>
                </a:cxn>
                <a:cxn ang="0">
                  <a:pos x="1" y="21"/>
                </a:cxn>
                <a:cxn ang="0">
                  <a:pos x="1" y="23"/>
                </a:cxn>
                <a:cxn ang="0">
                  <a:pos x="0" y="29"/>
                </a:cxn>
                <a:cxn ang="0">
                  <a:pos x="1" y="31"/>
                </a:cxn>
                <a:cxn ang="0">
                  <a:pos x="3" y="33"/>
                </a:cxn>
                <a:cxn ang="0">
                  <a:pos x="4" y="33"/>
                </a:cxn>
                <a:cxn ang="0">
                  <a:pos x="6" y="33"/>
                </a:cxn>
                <a:cxn ang="0">
                  <a:pos x="6" y="35"/>
                </a:cxn>
                <a:cxn ang="0">
                  <a:pos x="10" y="21"/>
                </a:cxn>
              </a:cxnLst>
              <a:rect l="0" t="0" r="0" b="0"/>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0" name="Freeform 70"/>
            <p:cNvSpPr/>
            <p:nvPr/>
          </p:nvSpPr>
          <p:spPr>
            <a:xfrm>
              <a:off x="4188" y="3196"/>
              <a:ext cx="23" cy="42"/>
            </a:xfrm>
            <a:custGeom>
              <a:avLst/>
              <a:gdLst/>
              <a:ahLst/>
              <a:cxnLst>
                <a:cxn ang="0">
                  <a:pos x="22" y="21"/>
                </a:cxn>
                <a:cxn ang="0">
                  <a:pos x="23" y="0"/>
                </a:cxn>
                <a:cxn ang="0">
                  <a:pos x="12" y="8"/>
                </a:cxn>
                <a:cxn ang="0">
                  <a:pos x="9" y="11"/>
                </a:cxn>
                <a:cxn ang="0">
                  <a:pos x="8" y="13"/>
                </a:cxn>
                <a:cxn ang="0">
                  <a:pos x="7" y="17"/>
                </a:cxn>
                <a:cxn ang="0">
                  <a:pos x="5" y="21"/>
                </a:cxn>
                <a:cxn ang="0">
                  <a:pos x="4" y="27"/>
                </a:cxn>
                <a:cxn ang="0">
                  <a:pos x="3" y="30"/>
                </a:cxn>
                <a:cxn ang="0">
                  <a:pos x="1" y="36"/>
                </a:cxn>
                <a:cxn ang="0">
                  <a:pos x="0" y="42"/>
                </a:cxn>
                <a:cxn ang="0">
                  <a:pos x="4" y="40"/>
                </a:cxn>
                <a:cxn ang="0">
                  <a:pos x="6" y="40"/>
                </a:cxn>
                <a:cxn ang="0">
                  <a:pos x="9" y="38"/>
                </a:cxn>
                <a:cxn ang="0">
                  <a:pos x="12" y="36"/>
                </a:cxn>
                <a:cxn ang="0">
                  <a:pos x="14" y="32"/>
                </a:cxn>
                <a:cxn ang="0">
                  <a:pos x="17" y="28"/>
                </a:cxn>
                <a:cxn ang="0">
                  <a:pos x="19" y="27"/>
                </a:cxn>
                <a:cxn ang="0">
                  <a:pos x="22" y="21"/>
                </a:cxn>
              </a:cxnLst>
              <a:rect l="0" t="0" r="0" b="0"/>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1" name="Freeform 71"/>
            <p:cNvSpPr/>
            <p:nvPr/>
          </p:nvSpPr>
          <p:spPr>
            <a:xfrm>
              <a:off x="4353" y="3528"/>
              <a:ext cx="29" cy="110"/>
            </a:xfrm>
            <a:custGeom>
              <a:avLst/>
              <a:gdLst/>
              <a:ahLst/>
              <a:cxnLst>
                <a:cxn ang="0">
                  <a:pos x="29" y="106"/>
                </a:cxn>
                <a:cxn ang="0">
                  <a:pos x="26" y="49"/>
                </a:cxn>
                <a:cxn ang="0">
                  <a:pos x="25" y="47"/>
                </a:cxn>
                <a:cxn ang="0">
                  <a:pos x="24" y="47"/>
                </a:cxn>
                <a:cxn ang="0">
                  <a:pos x="23" y="45"/>
                </a:cxn>
                <a:cxn ang="0">
                  <a:pos x="22" y="45"/>
                </a:cxn>
                <a:cxn ang="0">
                  <a:pos x="19" y="42"/>
                </a:cxn>
                <a:cxn ang="0">
                  <a:pos x="16" y="36"/>
                </a:cxn>
                <a:cxn ang="0">
                  <a:pos x="14" y="30"/>
                </a:cxn>
                <a:cxn ang="0">
                  <a:pos x="11" y="24"/>
                </a:cxn>
                <a:cxn ang="0">
                  <a:pos x="9" y="19"/>
                </a:cxn>
                <a:cxn ang="0">
                  <a:pos x="5" y="11"/>
                </a:cxn>
                <a:cxn ang="0">
                  <a:pos x="3" y="5"/>
                </a:cxn>
                <a:cxn ang="0">
                  <a:pos x="0" y="0"/>
                </a:cxn>
                <a:cxn ang="0">
                  <a:pos x="1" y="2"/>
                </a:cxn>
                <a:cxn ang="0">
                  <a:pos x="1" y="3"/>
                </a:cxn>
                <a:cxn ang="0">
                  <a:pos x="1" y="5"/>
                </a:cxn>
                <a:cxn ang="0">
                  <a:pos x="1" y="7"/>
                </a:cxn>
                <a:cxn ang="0">
                  <a:pos x="3" y="23"/>
                </a:cxn>
                <a:cxn ang="0">
                  <a:pos x="5" y="36"/>
                </a:cxn>
                <a:cxn ang="0">
                  <a:pos x="9" y="47"/>
                </a:cxn>
                <a:cxn ang="0">
                  <a:pos x="12" y="59"/>
                </a:cxn>
                <a:cxn ang="0">
                  <a:pos x="15" y="70"/>
                </a:cxn>
                <a:cxn ang="0">
                  <a:pos x="19" y="82"/>
                </a:cxn>
                <a:cxn ang="0">
                  <a:pos x="22" y="93"/>
                </a:cxn>
                <a:cxn ang="0">
                  <a:pos x="24" y="105"/>
                </a:cxn>
                <a:cxn ang="0">
                  <a:pos x="25" y="106"/>
                </a:cxn>
                <a:cxn ang="0">
                  <a:pos x="26" y="108"/>
                </a:cxn>
                <a:cxn ang="0">
                  <a:pos x="28" y="108"/>
                </a:cxn>
                <a:cxn ang="0">
                  <a:pos x="29" y="110"/>
                </a:cxn>
                <a:cxn ang="0">
                  <a:pos x="29" y="108"/>
                </a:cxn>
                <a:cxn ang="0">
                  <a:pos x="29" y="106"/>
                </a:cxn>
              </a:cxnLst>
              <a:rect l="0" t="0" r="0" b="0"/>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2" name="Freeform 72"/>
            <p:cNvSpPr/>
            <p:nvPr/>
          </p:nvSpPr>
          <p:spPr>
            <a:xfrm>
              <a:off x="4316" y="3236"/>
              <a:ext cx="62" cy="316"/>
            </a:xfrm>
            <a:custGeom>
              <a:avLst/>
              <a:gdLst/>
              <a:ahLst/>
              <a:cxnLst>
                <a:cxn ang="0">
                  <a:pos x="61" y="301"/>
                </a:cxn>
                <a:cxn ang="0">
                  <a:pos x="61" y="280"/>
                </a:cxn>
                <a:cxn ang="0">
                  <a:pos x="58" y="259"/>
                </a:cxn>
                <a:cxn ang="0">
                  <a:pos x="52" y="234"/>
                </a:cxn>
                <a:cxn ang="0">
                  <a:pos x="47" y="212"/>
                </a:cxn>
                <a:cxn ang="0">
                  <a:pos x="41" y="189"/>
                </a:cxn>
                <a:cxn ang="0">
                  <a:pos x="35" y="166"/>
                </a:cxn>
                <a:cxn ang="0">
                  <a:pos x="30" y="141"/>
                </a:cxn>
                <a:cxn ang="0">
                  <a:pos x="25" y="116"/>
                </a:cxn>
                <a:cxn ang="0">
                  <a:pos x="20" y="91"/>
                </a:cxn>
                <a:cxn ang="0">
                  <a:pos x="16" y="69"/>
                </a:cxn>
                <a:cxn ang="0">
                  <a:pos x="12" y="48"/>
                </a:cxn>
                <a:cxn ang="0">
                  <a:pos x="9" y="29"/>
                </a:cxn>
                <a:cxn ang="0">
                  <a:pos x="4" y="9"/>
                </a:cxn>
                <a:cxn ang="0">
                  <a:pos x="1" y="0"/>
                </a:cxn>
                <a:cxn ang="0">
                  <a:pos x="0" y="4"/>
                </a:cxn>
                <a:cxn ang="0">
                  <a:pos x="1" y="23"/>
                </a:cxn>
                <a:cxn ang="0">
                  <a:pos x="3" y="46"/>
                </a:cxn>
                <a:cxn ang="0">
                  <a:pos x="4" y="69"/>
                </a:cxn>
                <a:cxn ang="0">
                  <a:pos x="5" y="91"/>
                </a:cxn>
                <a:cxn ang="0">
                  <a:pos x="8" y="109"/>
                </a:cxn>
                <a:cxn ang="0">
                  <a:pos x="10" y="120"/>
                </a:cxn>
                <a:cxn ang="0">
                  <a:pos x="11" y="131"/>
                </a:cxn>
                <a:cxn ang="0">
                  <a:pos x="13" y="143"/>
                </a:cxn>
                <a:cxn ang="0">
                  <a:pos x="15" y="162"/>
                </a:cxn>
                <a:cxn ang="0">
                  <a:pos x="19" y="187"/>
                </a:cxn>
                <a:cxn ang="0">
                  <a:pos x="22" y="210"/>
                </a:cxn>
                <a:cxn ang="0">
                  <a:pos x="28" y="233"/>
                </a:cxn>
                <a:cxn ang="0">
                  <a:pos x="33" y="254"/>
                </a:cxn>
                <a:cxn ang="0">
                  <a:pos x="41" y="273"/>
                </a:cxn>
                <a:cxn ang="0">
                  <a:pos x="48" y="292"/>
                </a:cxn>
                <a:cxn ang="0">
                  <a:pos x="56" y="309"/>
                </a:cxn>
                <a:cxn ang="0">
                  <a:pos x="61" y="316"/>
                </a:cxn>
                <a:cxn ang="0">
                  <a:pos x="62" y="315"/>
                </a:cxn>
              </a:cxnLst>
              <a:rect l="0" t="0" r="0" b="0"/>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3" name="Freeform 73"/>
            <p:cNvSpPr/>
            <p:nvPr/>
          </p:nvSpPr>
          <p:spPr>
            <a:xfrm>
              <a:off x="4370" y="3024"/>
              <a:ext cx="2" cy="8"/>
            </a:xfrm>
            <a:custGeom>
              <a:avLst/>
              <a:gdLst/>
              <a:ahLst/>
              <a:cxnLst>
                <a:cxn ang="0">
                  <a:pos x="2" y="4"/>
                </a:cxn>
                <a:cxn ang="0">
                  <a:pos x="2" y="2"/>
                </a:cxn>
                <a:cxn ang="0">
                  <a:pos x="2" y="0"/>
                </a:cxn>
                <a:cxn ang="0">
                  <a:pos x="2" y="2"/>
                </a:cxn>
                <a:cxn ang="0">
                  <a:pos x="0" y="4"/>
                </a:cxn>
                <a:cxn ang="0">
                  <a:pos x="0" y="6"/>
                </a:cxn>
                <a:cxn ang="0">
                  <a:pos x="0" y="8"/>
                </a:cxn>
                <a:cxn ang="0">
                  <a:pos x="0" y="6"/>
                </a:cxn>
                <a:cxn ang="0">
                  <a:pos x="2" y="4"/>
                </a:cxn>
              </a:cxnLst>
              <a:rect l="0" t="0" r="0" b="0"/>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4" name="Freeform 74"/>
            <p:cNvSpPr/>
            <p:nvPr/>
          </p:nvSpPr>
          <p:spPr>
            <a:xfrm>
              <a:off x="4366" y="3032"/>
              <a:ext cx="3" cy="19"/>
            </a:xfrm>
            <a:custGeom>
              <a:avLst/>
              <a:gdLst/>
              <a:ahLst/>
              <a:cxnLst>
                <a:cxn ang="0">
                  <a:pos x="3" y="2"/>
                </a:cxn>
                <a:cxn ang="0">
                  <a:pos x="3" y="0"/>
                </a:cxn>
                <a:cxn ang="0">
                  <a:pos x="2" y="4"/>
                </a:cxn>
                <a:cxn ang="0">
                  <a:pos x="1" y="9"/>
                </a:cxn>
                <a:cxn ang="0">
                  <a:pos x="1" y="13"/>
                </a:cxn>
                <a:cxn ang="0">
                  <a:pos x="0" y="19"/>
                </a:cxn>
                <a:cxn ang="0">
                  <a:pos x="3" y="2"/>
                </a:cxn>
              </a:cxnLst>
              <a:rect l="0" t="0" r="0" b="0"/>
              <a:pathLst>
                <a:path w="3" h="19">
                  <a:moveTo>
                    <a:pt x="3" y="2"/>
                  </a:moveTo>
                  <a:lnTo>
                    <a:pt x="3" y="0"/>
                  </a:lnTo>
                  <a:lnTo>
                    <a:pt x="2" y="4"/>
                  </a:lnTo>
                  <a:lnTo>
                    <a:pt x="1" y="9"/>
                  </a:lnTo>
                  <a:lnTo>
                    <a:pt x="1" y="13"/>
                  </a:lnTo>
                  <a:lnTo>
                    <a:pt x="0" y="19"/>
                  </a:lnTo>
                  <a:lnTo>
                    <a:pt x="3"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5" name="Freeform 75"/>
            <p:cNvSpPr/>
            <p:nvPr/>
          </p:nvSpPr>
          <p:spPr>
            <a:xfrm>
              <a:off x="4303" y="2847"/>
              <a:ext cx="45" cy="377"/>
            </a:xfrm>
            <a:custGeom>
              <a:avLst/>
              <a:gdLst/>
              <a:ahLst/>
              <a:cxnLst>
                <a:cxn ang="0">
                  <a:pos x="45" y="362"/>
                </a:cxn>
                <a:cxn ang="0">
                  <a:pos x="45" y="332"/>
                </a:cxn>
                <a:cxn ang="0">
                  <a:pos x="44" y="301"/>
                </a:cxn>
                <a:cxn ang="0">
                  <a:pos x="43" y="269"/>
                </a:cxn>
                <a:cxn ang="0">
                  <a:pos x="41" y="236"/>
                </a:cxn>
                <a:cxn ang="0">
                  <a:pos x="41" y="225"/>
                </a:cxn>
                <a:cxn ang="0">
                  <a:pos x="40" y="213"/>
                </a:cxn>
                <a:cxn ang="0">
                  <a:pos x="38" y="200"/>
                </a:cxn>
                <a:cxn ang="0">
                  <a:pos x="38" y="189"/>
                </a:cxn>
                <a:cxn ang="0">
                  <a:pos x="37" y="177"/>
                </a:cxn>
                <a:cxn ang="0">
                  <a:pos x="36" y="166"/>
                </a:cxn>
                <a:cxn ang="0">
                  <a:pos x="34" y="152"/>
                </a:cxn>
                <a:cxn ang="0">
                  <a:pos x="33" y="141"/>
                </a:cxn>
                <a:cxn ang="0">
                  <a:pos x="32" y="137"/>
                </a:cxn>
                <a:cxn ang="0">
                  <a:pos x="31" y="131"/>
                </a:cxn>
                <a:cxn ang="0">
                  <a:pos x="31" y="128"/>
                </a:cxn>
                <a:cxn ang="0">
                  <a:pos x="29" y="122"/>
                </a:cxn>
                <a:cxn ang="0">
                  <a:pos x="29" y="118"/>
                </a:cxn>
                <a:cxn ang="0">
                  <a:pos x="28" y="112"/>
                </a:cxn>
                <a:cxn ang="0">
                  <a:pos x="28" y="109"/>
                </a:cxn>
                <a:cxn ang="0">
                  <a:pos x="27" y="105"/>
                </a:cxn>
                <a:cxn ang="0">
                  <a:pos x="27" y="99"/>
                </a:cxn>
                <a:cxn ang="0">
                  <a:pos x="27" y="91"/>
                </a:cxn>
                <a:cxn ang="0">
                  <a:pos x="26" y="86"/>
                </a:cxn>
                <a:cxn ang="0">
                  <a:pos x="26" y="80"/>
                </a:cxn>
                <a:cxn ang="0">
                  <a:pos x="5" y="0"/>
                </a:cxn>
                <a:cxn ang="0">
                  <a:pos x="4" y="0"/>
                </a:cxn>
                <a:cxn ang="0">
                  <a:pos x="3" y="0"/>
                </a:cxn>
                <a:cxn ang="0">
                  <a:pos x="2" y="0"/>
                </a:cxn>
                <a:cxn ang="0">
                  <a:pos x="2" y="2"/>
                </a:cxn>
                <a:cxn ang="0">
                  <a:pos x="0" y="29"/>
                </a:cxn>
                <a:cxn ang="0">
                  <a:pos x="0" y="55"/>
                </a:cxn>
                <a:cxn ang="0">
                  <a:pos x="0" y="82"/>
                </a:cxn>
                <a:cxn ang="0">
                  <a:pos x="0" y="111"/>
                </a:cxn>
                <a:cxn ang="0">
                  <a:pos x="0" y="124"/>
                </a:cxn>
                <a:cxn ang="0">
                  <a:pos x="2" y="137"/>
                </a:cxn>
                <a:cxn ang="0">
                  <a:pos x="2" y="151"/>
                </a:cxn>
                <a:cxn ang="0">
                  <a:pos x="2" y="164"/>
                </a:cxn>
                <a:cxn ang="0">
                  <a:pos x="3" y="177"/>
                </a:cxn>
                <a:cxn ang="0">
                  <a:pos x="4" y="191"/>
                </a:cxn>
                <a:cxn ang="0">
                  <a:pos x="5" y="204"/>
                </a:cxn>
                <a:cxn ang="0">
                  <a:pos x="7" y="217"/>
                </a:cxn>
                <a:cxn ang="0">
                  <a:pos x="9" y="229"/>
                </a:cxn>
                <a:cxn ang="0">
                  <a:pos x="11" y="242"/>
                </a:cxn>
                <a:cxn ang="0">
                  <a:pos x="13" y="254"/>
                </a:cxn>
                <a:cxn ang="0">
                  <a:pos x="15" y="265"/>
                </a:cxn>
                <a:cxn ang="0">
                  <a:pos x="17" y="276"/>
                </a:cxn>
                <a:cxn ang="0">
                  <a:pos x="19" y="288"/>
                </a:cxn>
                <a:cxn ang="0">
                  <a:pos x="22" y="301"/>
                </a:cxn>
                <a:cxn ang="0">
                  <a:pos x="23" y="313"/>
                </a:cxn>
                <a:cxn ang="0">
                  <a:pos x="42" y="377"/>
                </a:cxn>
                <a:cxn ang="0">
                  <a:pos x="42" y="368"/>
                </a:cxn>
                <a:cxn ang="0">
                  <a:pos x="43" y="368"/>
                </a:cxn>
                <a:cxn ang="0">
                  <a:pos x="44" y="366"/>
                </a:cxn>
                <a:cxn ang="0">
                  <a:pos x="44" y="364"/>
                </a:cxn>
                <a:cxn ang="0">
                  <a:pos x="44" y="362"/>
                </a:cxn>
                <a:cxn ang="0">
                  <a:pos x="45" y="362"/>
                </a:cxn>
              </a:cxnLst>
              <a:rect l="0" t="0" r="0" b="0"/>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6" name="Freeform 76"/>
            <p:cNvSpPr/>
            <p:nvPr/>
          </p:nvSpPr>
          <p:spPr>
            <a:xfrm>
              <a:off x="4263" y="2717"/>
              <a:ext cx="33" cy="250"/>
            </a:xfrm>
            <a:custGeom>
              <a:avLst/>
              <a:gdLst/>
              <a:ahLst/>
              <a:cxnLst>
                <a:cxn ang="0">
                  <a:pos x="33" y="229"/>
                </a:cxn>
                <a:cxn ang="0">
                  <a:pos x="33" y="191"/>
                </a:cxn>
                <a:cxn ang="0">
                  <a:pos x="32" y="151"/>
                </a:cxn>
                <a:cxn ang="0">
                  <a:pos x="30" y="111"/>
                </a:cxn>
                <a:cxn ang="0">
                  <a:pos x="28" y="73"/>
                </a:cxn>
                <a:cxn ang="0">
                  <a:pos x="25" y="61"/>
                </a:cxn>
                <a:cxn ang="0">
                  <a:pos x="23" y="52"/>
                </a:cxn>
                <a:cxn ang="0">
                  <a:pos x="18" y="42"/>
                </a:cxn>
                <a:cxn ang="0">
                  <a:pos x="15" y="35"/>
                </a:cxn>
                <a:cxn ang="0">
                  <a:pos x="10" y="25"/>
                </a:cxn>
                <a:cxn ang="0">
                  <a:pos x="7" y="17"/>
                </a:cxn>
                <a:cxn ang="0">
                  <a:pos x="4" y="10"/>
                </a:cxn>
                <a:cxn ang="0">
                  <a:pos x="0" y="0"/>
                </a:cxn>
                <a:cxn ang="0">
                  <a:pos x="0" y="19"/>
                </a:cxn>
                <a:cxn ang="0">
                  <a:pos x="0" y="40"/>
                </a:cxn>
                <a:cxn ang="0">
                  <a:pos x="1" y="61"/>
                </a:cxn>
                <a:cxn ang="0">
                  <a:pos x="2" y="82"/>
                </a:cxn>
                <a:cxn ang="0">
                  <a:pos x="4" y="94"/>
                </a:cxn>
                <a:cxn ang="0">
                  <a:pos x="4" y="103"/>
                </a:cxn>
                <a:cxn ang="0">
                  <a:pos x="5" y="113"/>
                </a:cxn>
                <a:cxn ang="0">
                  <a:pos x="6" y="122"/>
                </a:cxn>
                <a:cxn ang="0">
                  <a:pos x="7" y="132"/>
                </a:cxn>
                <a:cxn ang="0">
                  <a:pos x="9" y="143"/>
                </a:cxn>
                <a:cxn ang="0">
                  <a:pos x="10" y="153"/>
                </a:cxn>
                <a:cxn ang="0">
                  <a:pos x="11" y="164"/>
                </a:cxn>
                <a:cxn ang="0">
                  <a:pos x="13" y="174"/>
                </a:cxn>
                <a:cxn ang="0">
                  <a:pos x="15" y="183"/>
                </a:cxn>
                <a:cxn ang="0">
                  <a:pos x="16" y="193"/>
                </a:cxn>
                <a:cxn ang="0">
                  <a:pos x="18" y="202"/>
                </a:cxn>
                <a:cxn ang="0">
                  <a:pos x="18" y="208"/>
                </a:cxn>
                <a:cxn ang="0">
                  <a:pos x="19" y="212"/>
                </a:cxn>
                <a:cxn ang="0">
                  <a:pos x="19" y="218"/>
                </a:cxn>
                <a:cxn ang="0">
                  <a:pos x="20" y="221"/>
                </a:cxn>
                <a:cxn ang="0">
                  <a:pos x="21" y="225"/>
                </a:cxn>
                <a:cxn ang="0">
                  <a:pos x="23" y="229"/>
                </a:cxn>
                <a:cxn ang="0">
                  <a:pos x="24" y="233"/>
                </a:cxn>
                <a:cxn ang="0">
                  <a:pos x="24" y="237"/>
                </a:cxn>
                <a:cxn ang="0">
                  <a:pos x="25" y="241"/>
                </a:cxn>
                <a:cxn ang="0">
                  <a:pos x="25" y="244"/>
                </a:cxn>
                <a:cxn ang="0">
                  <a:pos x="25" y="248"/>
                </a:cxn>
                <a:cxn ang="0">
                  <a:pos x="26" y="250"/>
                </a:cxn>
                <a:cxn ang="0">
                  <a:pos x="33" y="229"/>
                </a:cxn>
              </a:cxnLst>
              <a:rect l="0" t="0" r="0" b="0"/>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7" name="Freeform 77"/>
            <p:cNvSpPr/>
            <p:nvPr/>
          </p:nvSpPr>
          <p:spPr>
            <a:xfrm>
              <a:off x="4274" y="3295"/>
              <a:ext cx="10" cy="25"/>
            </a:xfrm>
            <a:custGeom>
              <a:avLst/>
              <a:gdLst/>
              <a:ahLst/>
              <a:cxnLst>
                <a:cxn ang="0">
                  <a:pos x="10" y="17"/>
                </a:cxn>
                <a:cxn ang="0">
                  <a:pos x="0" y="0"/>
                </a:cxn>
                <a:cxn ang="0">
                  <a:pos x="8" y="25"/>
                </a:cxn>
                <a:cxn ang="0">
                  <a:pos x="9" y="23"/>
                </a:cxn>
                <a:cxn ang="0">
                  <a:pos x="9" y="21"/>
                </a:cxn>
                <a:cxn ang="0">
                  <a:pos x="10" y="17"/>
                </a:cxn>
              </a:cxnLst>
              <a:rect l="0" t="0" r="0" b="0"/>
              <a:pathLst>
                <a:path w="10" h="25">
                  <a:moveTo>
                    <a:pt x="10" y="17"/>
                  </a:moveTo>
                  <a:lnTo>
                    <a:pt x="0" y="0"/>
                  </a:lnTo>
                  <a:lnTo>
                    <a:pt x="8" y="25"/>
                  </a:lnTo>
                  <a:lnTo>
                    <a:pt x="9" y="23"/>
                  </a:lnTo>
                  <a:lnTo>
                    <a:pt x="9" y="21"/>
                  </a:lnTo>
                  <a:lnTo>
                    <a:pt x="10" y="17"/>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8" name="Freeform 78"/>
            <p:cNvSpPr/>
            <p:nvPr/>
          </p:nvSpPr>
          <p:spPr>
            <a:xfrm>
              <a:off x="4213" y="2370"/>
              <a:ext cx="64" cy="261"/>
            </a:xfrm>
            <a:custGeom>
              <a:avLst/>
              <a:gdLst/>
              <a:ahLst/>
              <a:cxnLst>
                <a:cxn ang="0">
                  <a:pos x="64" y="0"/>
                </a:cxn>
                <a:cxn ang="0">
                  <a:pos x="59" y="4"/>
                </a:cxn>
                <a:cxn ang="0">
                  <a:pos x="56" y="8"/>
                </a:cxn>
                <a:cxn ang="0">
                  <a:pos x="52" y="15"/>
                </a:cxn>
                <a:cxn ang="0">
                  <a:pos x="49" y="21"/>
                </a:cxn>
                <a:cxn ang="0">
                  <a:pos x="47" y="29"/>
                </a:cxn>
                <a:cxn ang="0">
                  <a:pos x="44" y="36"/>
                </a:cxn>
                <a:cxn ang="0">
                  <a:pos x="41" y="44"/>
                </a:cxn>
                <a:cxn ang="0">
                  <a:pos x="40" y="52"/>
                </a:cxn>
                <a:cxn ang="0">
                  <a:pos x="38" y="61"/>
                </a:cxn>
                <a:cxn ang="0">
                  <a:pos x="36" y="73"/>
                </a:cxn>
                <a:cxn ang="0">
                  <a:pos x="33" y="80"/>
                </a:cxn>
                <a:cxn ang="0">
                  <a:pos x="32" y="90"/>
                </a:cxn>
                <a:cxn ang="0">
                  <a:pos x="30" y="99"/>
                </a:cxn>
                <a:cxn ang="0">
                  <a:pos x="29" y="109"/>
                </a:cxn>
                <a:cxn ang="0">
                  <a:pos x="27" y="118"/>
                </a:cxn>
                <a:cxn ang="0">
                  <a:pos x="26" y="128"/>
                </a:cxn>
                <a:cxn ang="0">
                  <a:pos x="23" y="138"/>
                </a:cxn>
                <a:cxn ang="0">
                  <a:pos x="21" y="145"/>
                </a:cxn>
                <a:cxn ang="0">
                  <a:pos x="20" y="153"/>
                </a:cxn>
                <a:cxn ang="0">
                  <a:pos x="18" y="160"/>
                </a:cxn>
                <a:cxn ang="0">
                  <a:pos x="17" y="170"/>
                </a:cxn>
                <a:cxn ang="0">
                  <a:pos x="14" y="179"/>
                </a:cxn>
                <a:cxn ang="0">
                  <a:pos x="13" y="189"/>
                </a:cxn>
                <a:cxn ang="0">
                  <a:pos x="11" y="199"/>
                </a:cxn>
                <a:cxn ang="0">
                  <a:pos x="11" y="208"/>
                </a:cxn>
                <a:cxn ang="0">
                  <a:pos x="11" y="218"/>
                </a:cxn>
                <a:cxn ang="0">
                  <a:pos x="10" y="225"/>
                </a:cxn>
                <a:cxn ang="0">
                  <a:pos x="9" y="233"/>
                </a:cxn>
                <a:cxn ang="0">
                  <a:pos x="8" y="240"/>
                </a:cxn>
                <a:cxn ang="0">
                  <a:pos x="6" y="246"/>
                </a:cxn>
                <a:cxn ang="0">
                  <a:pos x="3" y="252"/>
                </a:cxn>
                <a:cxn ang="0">
                  <a:pos x="0" y="258"/>
                </a:cxn>
                <a:cxn ang="0">
                  <a:pos x="4" y="261"/>
                </a:cxn>
                <a:cxn ang="0">
                  <a:pos x="16" y="260"/>
                </a:cxn>
                <a:cxn ang="0">
                  <a:pos x="14" y="233"/>
                </a:cxn>
                <a:cxn ang="0">
                  <a:pos x="39" y="179"/>
                </a:cxn>
                <a:cxn ang="0">
                  <a:pos x="64" y="0"/>
                </a:cxn>
              </a:cxnLst>
              <a:rect l="0" t="0" r="0" b="0"/>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9" name="Freeform 79"/>
            <p:cNvSpPr/>
            <p:nvPr/>
          </p:nvSpPr>
          <p:spPr>
            <a:xfrm>
              <a:off x="4080" y="2635"/>
              <a:ext cx="170" cy="265"/>
            </a:xfrm>
            <a:custGeom>
              <a:avLst/>
              <a:gdLst/>
              <a:ahLst/>
              <a:cxnLst>
                <a:cxn ang="0">
                  <a:pos x="166" y="166"/>
                </a:cxn>
                <a:cxn ang="0">
                  <a:pos x="159" y="120"/>
                </a:cxn>
                <a:cxn ang="0">
                  <a:pos x="150" y="80"/>
                </a:cxn>
                <a:cxn ang="0">
                  <a:pos x="145" y="50"/>
                </a:cxn>
                <a:cxn ang="0">
                  <a:pos x="143" y="25"/>
                </a:cxn>
                <a:cxn ang="0">
                  <a:pos x="142" y="4"/>
                </a:cxn>
                <a:cxn ang="0">
                  <a:pos x="136" y="21"/>
                </a:cxn>
                <a:cxn ang="0">
                  <a:pos x="93" y="4"/>
                </a:cxn>
                <a:cxn ang="0">
                  <a:pos x="78" y="2"/>
                </a:cxn>
                <a:cxn ang="0">
                  <a:pos x="66" y="10"/>
                </a:cxn>
                <a:cxn ang="0">
                  <a:pos x="56" y="16"/>
                </a:cxn>
                <a:cxn ang="0">
                  <a:pos x="45" y="25"/>
                </a:cxn>
                <a:cxn ang="0">
                  <a:pos x="35" y="33"/>
                </a:cxn>
                <a:cxn ang="0">
                  <a:pos x="26" y="36"/>
                </a:cxn>
                <a:cxn ang="0">
                  <a:pos x="18" y="44"/>
                </a:cxn>
                <a:cxn ang="0">
                  <a:pos x="6" y="61"/>
                </a:cxn>
                <a:cxn ang="0">
                  <a:pos x="15" y="75"/>
                </a:cxn>
                <a:cxn ang="0">
                  <a:pos x="39" y="77"/>
                </a:cxn>
                <a:cxn ang="0">
                  <a:pos x="64" y="71"/>
                </a:cxn>
                <a:cxn ang="0">
                  <a:pos x="85" y="57"/>
                </a:cxn>
                <a:cxn ang="0">
                  <a:pos x="98" y="44"/>
                </a:cxn>
                <a:cxn ang="0">
                  <a:pos x="104" y="54"/>
                </a:cxn>
                <a:cxn ang="0">
                  <a:pos x="99" y="78"/>
                </a:cxn>
                <a:cxn ang="0">
                  <a:pos x="89" y="103"/>
                </a:cxn>
                <a:cxn ang="0">
                  <a:pos x="82" y="120"/>
                </a:cxn>
                <a:cxn ang="0">
                  <a:pos x="74" y="145"/>
                </a:cxn>
                <a:cxn ang="0">
                  <a:pos x="64" y="181"/>
                </a:cxn>
                <a:cxn ang="0">
                  <a:pos x="59" y="206"/>
                </a:cxn>
                <a:cxn ang="0">
                  <a:pos x="56" y="225"/>
                </a:cxn>
                <a:cxn ang="0">
                  <a:pos x="66" y="221"/>
                </a:cxn>
                <a:cxn ang="0">
                  <a:pos x="75" y="208"/>
                </a:cxn>
                <a:cxn ang="0">
                  <a:pos x="83" y="191"/>
                </a:cxn>
                <a:cxn ang="0">
                  <a:pos x="92" y="145"/>
                </a:cxn>
                <a:cxn ang="0">
                  <a:pos x="105" y="109"/>
                </a:cxn>
                <a:cxn ang="0">
                  <a:pos x="111" y="109"/>
                </a:cxn>
                <a:cxn ang="0">
                  <a:pos x="112" y="139"/>
                </a:cxn>
                <a:cxn ang="0">
                  <a:pos x="103" y="168"/>
                </a:cxn>
                <a:cxn ang="0">
                  <a:pos x="96" y="180"/>
                </a:cxn>
                <a:cxn ang="0">
                  <a:pos x="99" y="183"/>
                </a:cxn>
                <a:cxn ang="0">
                  <a:pos x="109" y="185"/>
                </a:cxn>
                <a:cxn ang="0">
                  <a:pos x="118" y="180"/>
                </a:cxn>
                <a:cxn ang="0">
                  <a:pos x="125" y="151"/>
                </a:cxn>
                <a:cxn ang="0">
                  <a:pos x="133" y="101"/>
                </a:cxn>
                <a:cxn ang="0">
                  <a:pos x="128" y="94"/>
                </a:cxn>
                <a:cxn ang="0">
                  <a:pos x="134" y="46"/>
                </a:cxn>
                <a:cxn ang="0">
                  <a:pos x="136" y="77"/>
                </a:cxn>
                <a:cxn ang="0">
                  <a:pos x="141" y="73"/>
                </a:cxn>
                <a:cxn ang="0">
                  <a:pos x="142" y="120"/>
                </a:cxn>
                <a:cxn ang="0">
                  <a:pos x="146" y="197"/>
                </a:cxn>
                <a:cxn ang="0">
                  <a:pos x="155" y="241"/>
                </a:cxn>
                <a:cxn ang="0">
                  <a:pos x="170" y="218"/>
                </a:cxn>
              </a:cxnLst>
              <a:rect l="0" t="0" r="0" b="0"/>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0" name="Freeform 80"/>
            <p:cNvSpPr/>
            <p:nvPr/>
          </p:nvSpPr>
          <p:spPr>
            <a:xfrm>
              <a:off x="4241" y="2286"/>
              <a:ext cx="8" cy="140"/>
            </a:xfrm>
            <a:custGeom>
              <a:avLst/>
              <a:gdLst/>
              <a:ahLst/>
              <a:cxnLst>
                <a:cxn ang="0">
                  <a:pos x="8" y="130"/>
                </a:cxn>
                <a:cxn ang="0">
                  <a:pos x="0" y="0"/>
                </a:cxn>
                <a:cxn ang="0">
                  <a:pos x="0" y="21"/>
                </a:cxn>
                <a:cxn ang="0">
                  <a:pos x="0" y="40"/>
                </a:cxn>
                <a:cxn ang="0">
                  <a:pos x="1" y="61"/>
                </a:cxn>
                <a:cxn ang="0">
                  <a:pos x="2" y="82"/>
                </a:cxn>
                <a:cxn ang="0">
                  <a:pos x="2" y="98"/>
                </a:cxn>
                <a:cxn ang="0">
                  <a:pos x="2" y="111"/>
                </a:cxn>
                <a:cxn ang="0">
                  <a:pos x="2" y="124"/>
                </a:cxn>
                <a:cxn ang="0">
                  <a:pos x="3" y="140"/>
                </a:cxn>
                <a:cxn ang="0">
                  <a:pos x="4" y="140"/>
                </a:cxn>
                <a:cxn ang="0">
                  <a:pos x="5" y="140"/>
                </a:cxn>
                <a:cxn ang="0">
                  <a:pos x="7" y="140"/>
                </a:cxn>
                <a:cxn ang="0">
                  <a:pos x="8" y="138"/>
                </a:cxn>
                <a:cxn ang="0">
                  <a:pos x="8" y="134"/>
                </a:cxn>
                <a:cxn ang="0">
                  <a:pos x="8" y="132"/>
                </a:cxn>
                <a:cxn ang="0">
                  <a:pos x="8" y="130"/>
                </a:cxn>
              </a:cxnLst>
              <a:rect l="0" t="0" r="0" b="0"/>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1" name="Freeform 81"/>
            <p:cNvSpPr/>
            <p:nvPr/>
          </p:nvSpPr>
          <p:spPr>
            <a:xfrm>
              <a:off x="4233" y="2071"/>
              <a:ext cx="1" cy="4"/>
            </a:xfrm>
            <a:custGeom>
              <a:avLst/>
              <a:gdLst/>
              <a:ahLst/>
              <a:cxnLst>
                <a:cxn ang="0">
                  <a:pos x="0" y="4"/>
                </a:cxn>
                <a:cxn ang="0">
                  <a:pos x="0" y="2"/>
                </a:cxn>
                <a:cxn ang="0">
                  <a:pos x="0" y="0"/>
                </a:cxn>
                <a:cxn ang="0">
                  <a:pos x="0" y="2"/>
                </a:cxn>
                <a:cxn ang="0">
                  <a:pos x="0" y="4"/>
                </a:cxn>
              </a:cxnLst>
              <a:rect l="0" t="0" r="0" b="0"/>
              <a:pathLst>
                <a:path w="1" h="4">
                  <a:moveTo>
                    <a:pt x="0" y="4"/>
                  </a:moveTo>
                  <a:lnTo>
                    <a:pt x="0" y="2"/>
                  </a:lnTo>
                  <a:lnTo>
                    <a:pt x="0" y="0"/>
                  </a:lnTo>
                  <a:lnTo>
                    <a:pt x="0" y="2"/>
                  </a:lnTo>
                  <a:lnTo>
                    <a:pt x="0" y="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2" name="Freeform 82"/>
            <p:cNvSpPr/>
            <p:nvPr/>
          </p:nvSpPr>
          <p:spPr>
            <a:xfrm>
              <a:off x="4195" y="2715"/>
              <a:ext cx="7" cy="21"/>
            </a:xfrm>
            <a:custGeom>
              <a:avLst/>
              <a:gdLst/>
              <a:ahLst/>
              <a:cxnLst>
                <a:cxn ang="0">
                  <a:pos x="7" y="21"/>
                </a:cxn>
                <a:cxn ang="0">
                  <a:pos x="7" y="16"/>
                </a:cxn>
                <a:cxn ang="0">
                  <a:pos x="7" y="12"/>
                </a:cxn>
                <a:cxn ang="0">
                  <a:pos x="6" y="6"/>
                </a:cxn>
                <a:cxn ang="0">
                  <a:pos x="5" y="0"/>
                </a:cxn>
                <a:cxn ang="0">
                  <a:pos x="0" y="21"/>
                </a:cxn>
                <a:cxn ang="0">
                  <a:pos x="0" y="19"/>
                </a:cxn>
                <a:cxn ang="0">
                  <a:pos x="1" y="18"/>
                </a:cxn>
                <a:cxn ang="0">
                  <a:pos x="2" y="14"/>
                </a:cxn>
                <a:cxn ang="0">
                  <a:pos x="2" y="12"/>
                </a:cxn>
                <a:cxn ang="0">
                  <a:pos x="3" y="12"/>
                </a:cxn>
                <a:cxn ang="0">
                  <a:pos x="5" y="12"/>
                </a:cxn>
                <a:cxn ang="0">
                  <a:pos x="5" y="14"/>
                </a:cxn>
                <a:cxn ang="0">
                  <a:pos x="5" y="16"/>
                </a:cxn>
                <a:cxn ang="0">
                  <a:pos x="6" y="18"/>
                </a:cxn>
                <a:cxn ang="0">
                  <a:pos x="6" y="19"/>
                </a:cxn>
                <a:cxn ang="0">
                  <a:pos x="7" y="21"/>
                </a:cxn>
              </a:cxnLst>
              <a:rect l="0" t="0" r="0" b="0"/>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3" name="Freeform 83"/>
            <p:cNvSpPr/>
            <p:nvPr/>
          </p:nvSpPr>
          <p:spPr>
            <a:xfrm>
              <a:off x="4195" y="2742"/>
              <a:ext cx="6" cy="8"/>
            </a:xfrm>
            <a:custGeom>
              <a:avLst/>
              <a:gdLst/>
              <a:ahLst/>
              <a:cxnLst>
                <a:cxn ang="0">
                  <a:pos x="6" y="2"/>
                </a:cxn>
                <a:cxn ang="0">
                  <a:pos x="5" y="2"/>
                </a:cxn>
                <a:cxn ang="0">
                  <a:pos x="5" y="0"/>
                </a:cxn>
                <a:cxn ang="0">
                  <a:pos x="2" y="0"/>
                </a:cxn>
                <a:cxn ang="0">
                  <a:pos x="1" y="0"/>
                </a:cxn>
                <a:cxn ang="0">
                  <a:pos x="0" y="0"/>
                </a:cxn>
                <a:cxn ang="0">
                  <a:pos x="0" y="2"/>
                </a:cxn>
                <a:cxn ang="0">
                  <a:pos x="0" y="4"/>
                </a:cxn>
                <a:cxn ang="0">
                  <a:pos x="0" y="6"/>
                </a:cxn>
                <a:cxn ang="0">
                  <a:pos x="1" y="8"/>
                </a:cxn>
                <a:cxn ang="0">
                  <a:pos x="2" y="8"/>
                </a:cxn>
                <a:cxn ang="0">
                  <a:pos x="5" y="8"/>
                </a:cxn>
                <a:cxn ang="0">
                  <a:pos x="6" y="6"/>
                </a:cxn>
                <a:cxn ang="0">
                  <a:pos x="6" y="4"/>
                </a:cxn>
                <a:cxn ang="0">
                  <a:pos x="6" y="2"/>
                </a:cxn>
              </a:cxnLst>
              <a:rect l="0" t="0" r="0" b="0"/>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4" name="Freeform 84"/>
            <p:cNvSpPr/>
            <p:nvPr/>
          </p:nvSpPr>
          <p:spPr>
            <a:xfrm>
              <a:off x="4889" y="1615"/>
              <a:ext cx="124" cy="603"/>
            </a:xfrm>
            <a:custGeom>
              <a:avLst/>
              <a:gdLst/>
              <a:ahLst/>
              <a:cxnLst>
                <a:cxn ang="0">
                  <a:pos x="49" y="534"/>
                </a:cxn>
                <a:cxn ang="0">
                  <a:pos x="46" y="463"/>
                </a:cxn>
                <a:cxn ang="0">
                  <a:pos x="42" y="378"/>
                </a:cxn>
                <a:cxn ang="0">
                  <a:pos x="46" y="357"/>
                </a:cxn>
                <a:cxn ang="0">
                  <a:pos x="56" y="376"/>
                </a:cxn>
                <a:cxn ang="0">
                  <a:pos x="67" y="378"/>
                </a:cxn>
                <a:cxn ang="0">
                  <a:pos x="77" y="380"/>
                </a:cxn>
                <a:cxn ang="0">
                  <a:pos x="84" y="381"/>
                </a:cxn>
                <a:cxn ang="0">
                  <a:pos x="78" y="366"/>
                </a:cxn>
                <a:cxn ang="0">
                  <a:pos x="67" y="345"/>
                </a:cxn>
                <a:cxn ang="0">
                  <a:pos x="58" y="336"/>
                </a:cxn>
                <a:cxn ang="0">
                  <a:pos x="61" y="315"/>
                </a:cxn>
                <a:cxn ang="0">
                  <a:pos x="76" y="332"/>
                </a:cxn>
                <a:cxn ang="0">
                  <a:pos x="87" y="362"/>
                </a:cxn>
                <a:cxn ang="0">
                  <a:pos x="91" y="383"/>
                </a:cxn>
                <a:cxn ang="0">
                  <a:pos x="103" y="393"/>
                </a:cxn>
                <a:cxn ang="0">
                  <a:pos x="112" y="412"/>
                </a:cxn>
                <a:cxn ang="0">
                  <a:pos x="119" y="427"/>
                </a:cxn>
                <a:cxn ang="0">
                  <a:pos x="105" y="351"/>
                </a:cxn>
                <a:cxn ang="0">
                  <a:pos x="91" y="326"/>
                </a:cxn>
                <a:cxn ang="0">
                  <a:pos x="75" y="309"/>
                </a:cxn>
                <a:cxn ang="0">
                  <a:pos x="64" y="296"/>
                </a:cxn>
                <a:cxn ang="0">
                  <a:pos x="54" y="279"/>
                </a:cxn>
                <a:cxn ang="0">
                  <a:pos x="59" y="267"/>
                </a:cxn>
                <a:cxn ang="0">
                  <a:pos x="66" y="261"/>
                </a:cxn>
                <a:cxn ang="0">
                  <a:pos x="69" y="233"/>
                </a:cxn>
                <a:cxn ang="0">
                  <a:pos x="81" y="221"/>
                </a:cxn>
                <a:cxn ang="0">
                  <a:pos x="95" y="212"/>
                </a:cxn>
                <a:cxn ang="0">
                  <a:pos x="107" y="193"/>
                </a:cxn>
                <a:cxn ang="0">
                  <a:pos x="122" y="156"/>
                </a:cxn>
                <a:cxn ang="0">
                  <a:pos x="110" y="156"/>
                </a:cxn>
                <a:cxn ang="0">
                  <a:pos x="95" y="166"/>
                </a:cxn>
                <a:cxn ang="0">
                  <a:pos x="79" y="174"/>
                </a:cxn>
                <a:cxn ang="0">
                  <a:pos x="71" y="176"/>
                </a:cxn>
                <a:cxn ang="0">
                  <a:pos x="60" y="187"/>
                </a:cxn>
                <a:cxn ang="0">
                  <a:pos x="46" y="202"/>
                </a:cxn>
                <a:cxn ang="0">
                  <a:pos x="31" y="221"/>
                </a:cxn>
                <a:cxn ang="0">
                  <a:pos x="26" y="227"/>
                </a:cxn>
                <a:cxn ang="0">
                  <a:pos x="26" y="197"/>
                </a:cxn>
                <a:cxn ang="0">
                  <a:pos x="23" y="147"/>
                </a:cxn>
                <a:cxn ang="0">
                  <a:pos x="16" y="61"/>
                </a:cxn>
                <a:cxn ang="0">
                  <a:pos x="10" y="13"/>
                </a:cxn>
                <a:cxn ang="0">
                  <a:pos x="0" y="97"/>
                </a:cxn>
                <a:cxn ang="0">
                  <a:pos x="18" y="223"/>
                </a:cxn>
                <a:cxn ang="0">
                  <a:pos x="19" y="240"/>
                </a:cxn>
                <a:cxn ang="0">
                  <a:pos x="27" y="244"/>
                </a:cxn>
                <a:cxn ang="0">
                  <a:pos x="39" y="233"/>
                </a:cxn>
                <a:cxn ang="0">
                  <a:pos x="50" y="229"/>
                </a:cxn>
                <a:cxn ang="0">
                  <a:pos x="61" y="227"/>
                </a:cxn>
                <a:cxn ang="0">
                  <a:pos x="64" y="244"/>
                </a:cxn>
                <a:cxn ang="0">
                  <a:pos x="51" y="273"/>
                </a:cxn>
                <a:cxn ang="0">
                  <a:pos x="47" y="309"/>
                </a:cxn>
                <a:cxn ang="0">
                  <a:pos x="39" y="296"/>
                </a:cxn>
                <a:cxn ang="0">
                  <a:pos x="40" y="261"/>
                </a:cxn>
                <a:cxn ang="0">
                  <a:pos x="35" y="265"/>
                </a:cxn>
                <a:cxn ang="0">
                  <a:pos x="31" y="292"/>
                </a:cxn>
                <a:cxn ang="0">
                  <a:pos x="27" y="290"/>
                </a:cxn>
                <a:cxn ang="0">
                  <a:pos x="29" y="351"/>
                </a:cxn>
                <a:cxn ang="0">
                  <a:pos x="29" y="481"/>
                </a:cxn>
                <a:cxn ang="0">
                  <a:pos x="39" y="553"/>
                </a:cxn>
                <a:cxn ang="0">
                  <a:pos x="47" y="593"/>
                </a:cxn>
              </a:cxnLst>
              <a:rect l="0" t="0" r="0" b="0"/>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5" name="Freeform 85"/>
            <p:cNvSpPr/>
            <p:nvPr/>
          </p:nvSpPr>
          <p:spPr>
            <a:xfrm>
              <a:off x="4947" y="1932"/>
              <a:ext cx="32" cy="66"/>
            </a:xfrm>
            <a:custGeom>
              <a:avLst/>
              <a:gdLst/>
              <a:ahLst/>
              <a:cxnLst>
                <a:cxn ang="0">
                  <a:pos x="31" y="64"/>
                </a:cxn>
                <a:cxn ang="0">
                  <a:pos x="32" y="64"/>
                </a:cxn>
                <a:cxn ang="0">
                  <a:pos x="32" y="63"/>
                </a:cxn>
                <a:cxn ang="0">
                  <a:pos x="32" y="61"/>
                </a:cxn>
                <a:cxn ang="0">
                  <a:pos x="31" y="59"/>
                </a:cxn>
                <a:cxn ang="0">
                  <a:pos x="30" y="55"/>
                </a:cxn>
                <a:cxn ang="0">
                  <a:pos x="29" y="51"/>
                </a:cxn>
                <a:cxn ang="0">
                  <a:pos x="28" y="45"/>
                </a:cxn>
                <a:cxn ang="0">
                  <a:pos x="27" y="42"/>
                </a:cxn>
                <a:cxn ang="0">
                  <a:pos x="26" y="38"/>
                </a:cxn>
                <a:cxn ang="0">
                  <a:pos x="23" y="34"/>
                </a:cxn>
                <a:cxn ang="0">
                  <a:pos x="22" y="30"/>
                </a:cxn>
                <a:cxn ang="0">
                  <a:pos x="21" y="24"/>
                </a:cxn>
                <a:cxn ang="0">
                  <a:pos x="19" y="21"/>
                </a:cxn>
                <a:cxn ang="0">
                  <a:pos x="18" y="15"/>
                </a:cxn>
                <a:cxn ang="0">
                  <a:pos x="16" y="11"/>
                </a:cxn>
                <a:cxn ang="0">
                  <a:pos x="13" y="7"/>
                </a:cxn>
                <a:cxn ang="0">
                  <a:pos x="12" y="3"/>
                </a:cxn>
                <a:cxn ang="0">
                  <a:pos x="10" y="2"/>
                </a:cxn>
                <a:cxn ang="0">
                  <a:pos x="7" y="0"/>
                </a:cxn>
                <a:cxn ang="0">
                  <a:pos x="2" y="0"/>
                </a:cxn>
                <a:cxn ang="0">
                  <a:pos x="1" y="3"/>
                </a:cxn>
                <a:cxn ang="0">
                  <a:pos x="1" y="5"/>
                </a:cxn>
                <a:cxn ang="0">
                  <a:pos x="0" y="9"/>
                </a:cxn>
                <a:cxn ang="0">
                  <a:pos x="0" y="13"/>
                </a:cxn>
                <a:cxn ang="0">
                  <a:pos x="2" y="17"/>
                </a:cxn>
                <a:cxn ang="0">
                  <a:pos x="4" y="21"/>
                </a:cxn>
                <a:cxn ang="0">
                  <a:pos x="7" y="24"/>
                </a:cxn>
                <a:cxn ang="0">
                  <a:pos x="10" y="28"/>
                </a:cxn>
                <a:cxn ang="0">
                  <a:pos x="12" y="32"/>
                </a:cxn>
                <a:cxn ang="0">
                  <a:pos x="15" y="36"/>
                </a:cxn>
                <a:cxn ang="0">
                  <a:pos x="17" y="42"/>
                </a:cxn>
                <a:cxn ang="0">
                  <a:pos x="20" y="47"/>
                </a:cxn>
                <a:cxn ang="0">
                  <a:pos x="21" y="47"/>
                </a:cxn>
                <a:cxn ang="0">
                  <a:pos x="22" y="51"/>
                </a:cxn>
                <a:cxn ang="0">
                  <a:pos x="25" y="53"/>
                </a:cxn>
                <a:cxn ang="0">
                  <a:pos x="26" y="55"/>
                </a:cxn>
                <a:cxn ang="0">
                  <a:pos x="27" y="59"/>
                </a:cxn>
                <a:cxn ang="0">
                  <a:pos x="28" y="61"/>
                </a:cxn>
                <a:cxn ang="0">
                  <a:pos x="29" y="64"/>
                </a:cxn>
                <a:cxn ang="0">
                  <a:pos x="30" y="66"/>
                </a:cxn>
                <a:cxn ang="0">
                  <a:pos x="31" y="64"/>
                </a:cxn>
              </a:cxnLst>
              <a:rect l="0" t="0" r="0" b="0"/>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6" name="Freeform 86"/>
            <p:cNvSpPr/>
            <p:nvPr/>
          </p:nvSpPr>
          <p:spPr>
            <a:xfrm>
              <a:off x="4921" y="1844"/>
              <a:ext cx="32" cy="84"/>
            </a:xfrm>
            <a:custGeom>
              <a:avLst/>
              <a:gdLst/>
              <a:ahLst/>
              <a:cxnLst>
                <a:cxn ang="0">
                  <a:pos x="14" y="82"/>
                </a:cxn>
                <a:cxn ang="0">
                  <a:pos x="15" y="80"/>
                </a:cxn>
                <a:cxn ang="0">
                  <a:pos x="15" y="72"/>
                </a:cxn>
                <a:cxn ang="0">
                  <a:pos x="16" y="67"/>
                </a:cxn>
                <a:cxn ang="0">
                  <a:pos x="16" y="59"/>
                </a:cxn>
                <a:cxn ang="0">
                  <a:pos x="17" y="53"/>
                </a:cxn>
                <a:cxn ang="0">
                  <a:pos x="18" y="46"/>
                </a:cxn>
                <a:cxn ang="0">
                  <a:pos x="19" y="42"/>
                </a:cxn>
                <a:cxn ang="0">
                  <a:pos x="22" y="36"/>
                </a:cxn>
                <a:cxn ang="0">
                  <a:pos x="23" y="30"/>
                </a:cxn>
                <a:cxn ang="0">
                  <a:pos x="24" y="29"/>
                </a:cxn>
                <a:cxn ang="0">
                  <a:pos x="26" y="27"/>
                </a:cxn>
                <a:cxn ang="0">
                  <a:pos x="28" y="25"/>
                </a:cxn>
                <a:cxn ang="0">
                  <a:pos x="28" y="23"/>
                </a:cxn>
                <a:cxn ang="0">
                  <a:pos x="29" y="21"/>
                </a:cxn>
                <a:cxn ang="0">
                  <a:pos x="30" y="19"/>
                </a:cxn>
                <a:cxn ang="0">
                  <a:pos x="32" y="17"/>
                </a:cxn>
                <a:cxn ang="0">
                  <a:pos x="30" y="0"/>
                </a:cxn>
                <a:cxn ang="0">
                  <a:pos x="1" y="11"/>
                </a:cxn>
                <a:cxn ang="0">
                  <a:pos x="1" y="13"/>
                </a:cxn>
                <a:cxn ang="0">
                  <a:pos x="0" y="15"/>
                </a:cxn>
                <a:cxn ang="0">
                  <a:pos x="1" y="17"/>
                </a:cxn>
                <a:cxn ang="0">
                  <a:pos x="3" y="19"/>
                </a:cxn>
                <a:cxn ang="0">
                  <a:pos x="5" y="19"/>
                </a:cxn>
                <a:cxn ang="0">
                  <a:pos x="6" y="21"/>
                </a:cxn>
                <a:cxn ang="0">
                  <a:pos x="7" y="23"/>
                </a:cxn>
                <a:cxn ang="0">
                  <a:pos x="8" y="25"/>
                </a:cxn>
                <a:cxn ang="0">
                  <a:pos x="9" y="27"/>
                </a:cxn>
                <a:cxn ang="0">
                  <a:pos x="10" y="30"/>
                </a:cxn>
                <a:cxn ang="0">
                  <a:pos x="10" y="32"/>
                </a:cxn>
                <a:cxn ang="0">
                  <a:pos x="9" y="34"/>
                </a:cxn>
                <a:cxn ang="0">
                  <a:pos x="8" y="34"/>
                </a:cxn>
                <a:cxn ang="0">
                  <a:pos x="7" y="34"/>
                </a:cxn>
                <a:cxn ang="0">
                  <a:pos x="7" y="46"/>
                </a:cxn>
                <a:cxn ang="0">
                  <a:pos x="7" y="57"/>
                </a:cxn>
                <a:cxn ang="0">
                  <a:pos x="8" y="69"/>
                </a:cxn>
                <a:cxn ang="0">
                  <a:pos x="9" y="78"/>
                </a:cxn>
                <a:cxn ang="0">
                  <a:pos x="13" y="84"/>
                </a:cxn>
                <a:cxn ang="0">
                  <a:pos x="14" y="82"/>
                </a:cxn>
              </a:cxnLst>
              <a:rect l="0" t="0" r="0" b="0"/>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7" name="Freeform 87"/>
            <p:cNvSpPr/>
            <p:nvPr/>
          </p:nvSpPr>
          <p:spPr>
            <a:xfrm>
              <a:off x="4912" y="1863"/>
              <a:ext cx="13" cy="44"/>
            </a:xfrm>
            <a:custGeom>
              <a:avLst/>
              <a:gdLst/>
              <a:ahLst/>
              <a:cxnLst>
                <a:cxn ang="0">
                  <a:pos x="9" y="42"/>
                </a:cxn>
                <a:cxn ang="0">
                  <a:pos x="13" y="19"/>
                </a:cxn>
                <a:cxn ang="0">
                  <a:pos x="8" y="0"/>
                </a:cxn>
                <a:cxn ang="0">
                  <a:pos x="5" y="0"/>
                </a:cxn>
                <a:cxn ang="0">
                  <a:pos x="3" y="0"/>
                </a:cxn>
                <a:cxn ang="0">
                  <a:pos x="1" y="4"/>
                </a:cxn>
                <a:cxn ang="0">
                  <a:pos x="0" y="6"/>
                </a:cxn>
                <a:cxn ang="0">
                  <a:pos x="0" y="10"/>
                </a:cxn>
                <a:cxn ang="0">
                  <a:pos x="7" y="44"/>
                </a:cxn>
                <a:cxn ang="0">
                  <a:pos x="8" y="44"/>
                </a:cxn>
                <a:cxn ang="0">
                  <a:pos x="9" y="42"/>
                </a:cxn>
              </a:cxnLst>
              <a:rect l="0" t="0" r="0" b="0"/>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8" name="Freeform 88"/>
            <p:cNvSpPr/>
            <p:nvPr/>
          </p:nvSpPr>
          <p:spPr>
            <a:xfrm>
              <a:off x="4777" y="1810"/>
              <a:ext cx="128" cy="110"/>
            </a:xfrm>
            <a:custGeom>
              <a:avLst/>
              <a:gdLst/>
              <a:ahLst/>
              <a:cxnLst>
                <a:cxn ang="0">
                  <a:pos x="123" y="40"/>
                </a:cxn>
                <a:cxn ang="0">
                  <a:pos x="115" y="38"/>
                </a:cxn>
                <a:cxn ang="0">
                  <a:pos x="106" y="38"/>
                </a:cxn>
                <a:cxn ang="0">
                  <a:pos x="100" y="38"/>
                </a:cxn>
                <a:cxn ang="0">
                  <a:pos x="93" y="38"/>
                </a:cxn>
                <a:cxn ang="0">
                  <a:pos x="86" y="38"/>
                </a:cxn>
                <a:cxn ang="0">
                  <a:pos x="81" y="40"/>
                </a:cxn>
                <a:cxn ang="0">
                  <a:pos x="74" y="43"/>
                </a:cxn>
                <a:cxn ang="0">
                  <a:pos x="68" y="47"/>
                </a:cxn>
                <a:cxn ang="0">
                  <a:pos x="63" y="51"/>
                </a:cxn>
                <a:cxn ang="0">
                  <a:pos x="57" y="55"/>
                </a:cxn>
                <a:cxn ang="0">
                  <a:pos x="52" y="61"/>
                </a:cxn>
                <a:cxn ang="0">
                  <a:pos x="47" y="64"/>
                </a:cxn>
                <a:cxn ang="0">
                  <a:pos x="43" y="66"/>
                </a:cxn>
                <a:cxn ang="0">
                  <a:pos x="43" y="61"/>
                </a:cxn>
                <a:cxn ang="0">
                  <a:pos x="47" y="53"/>
                </a:cxn>
                <a:cxn ang="0">
                  <a:pos x="54" y="43"/>
                </a:cxn>
                <a:cxn ang="0">
                  <a:pos x="60" y="34"/>
                </a:cxn>
                <a:cxn ang="0">
                  <a:pos x="66" y="26"/>
                </a:cxn>
                <a:cxn ang="0">
                  <a:pos x="72" y="15"/>
                </a:cxn>
                <a:cxn ang="0">
                  <a:pos x="74" y="0"/>
                </a:cxn>
                <a:cxn ang="0">
                  <a:pos x="69" y="11"/>
                </a:cxn>
                <a:cxn ang="0">
                  <a:pos x="64" y="21"/>
                </a:cxn>
                <a:cxn ang="0">
                  <a:pos x="58" y="30"/>
                </a:cxn>
                <a:cxn ang="0">
                  <a:pos x="53" y="38"/>
                </a:cxn>
                <a:cxn ang="0">
                  <a:pos x="46" y="47"/>
                </a:cxn>
                <a:cxn ang="0">
                  <a:pos x="38" y="57"/>
                </a:cxn>
                <a:cxn ang="0">
                  <a:pos x="29" y="66"/>
                </a:cxn>
                <a:cxn ang="0">
                  <a:pos x="20" y="76"/>
                </a:cxn>
                <a:cxn ang="0">
                  <a:pos x="12" y="89"/>
                </a:cxn>
                <a:cxn ang="0">
                  <a:pos x="6" y="104"/>
                </a:cxn>
                <a:cxn ang="0">
                  <a:pos x="26" y="101"/>
                </a:cxn>
                <a:cxn ang="0">
                  <a:pos x="46" y="74"/>
                </a:cxn>
                <a:cxn ang="0">
                  <a:pos x="56" y="70"/>
                </a:cxn>
                <a:cxn ang="0">
                  <a:pos x="67" y="61"/>
                </a:cxn>
                <a:cxn ang="0">
                  <a:pos x="77" y="51"/>
                </a:cxn>
                <a:cxn ang="0">
                  <a:pos x="87" y="43"/>
                </a:cxn>
                <a:cxn ang="0">
                  <a:pos x="98" y="42"/>
                </a:cxn>
                <a:cxn ang="0">
                  <a:pos x="105" y="40"/>
                </a:cxn>
                <a:cxn ang="0">
                  <a:pos x="113" y="40"/>
                </a:cxn>
                <a:cxn ang="0">
                  <a:pos x="119" y="40"/>
                </a:cxn>
                <a:cxn ang="0">
                  <a:pos x="124" y="42"/>
                </a:cxn>
              </a:cxnLst>
              <a:rect l="0" t="0" r="0" b="0"/>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43047" name="Picture 4" descr="ctree"/>
          <p:cNvPicPr>
            <a:picLocks noChangeAspect="1"/>
          </p:cNvPicPr>
          <p:nvPr/>
        </p:nvPicPr>
        <p:blipFill>
          <a:blip r:embed="rId11"/>
          <a:stretch>
            <a:fillRect/>
          </a:stretch>
        </p:blipFill>
        <p:spPr>
          <a:xfrm>
            <a:off x="1524000" y="5486400"/>
            <a:ext cx="1219200" cy="1371600"/>
          </a:xfrm>
          <a:prstGeom prst="rect">
            <a:avLst/>
          </a:prstGeom>
          <a:noFill/>
          <a:ln w="9525">
            <a:noFill/>
          </a:ln>
        </p:spPr>
      </p:pic>
      <p:grpSp>
        <p:nvGrpSpPr>
          <p:cNvPr id="43048" name="Group 18"/>
          <p:cNvGrpSpPr/>
          <p:nvPr/>
        </p:nvGrpSpPr>
        <p:grpSpPr>
          <a:xfrm>
            <a:off x="2819400" y="1143000"/>
            <a:ext cx="1905000" cy="1752600"/>
            <a:chOff x="5225" y="9335"/>
            <a:chExt cx="2520" cy="1750"/>
          </a:xfrm>
        </p:grpSpPr>
        <p:sp>
          <p:nvSpPr>
            <p:cNvPr id="43051" name="AutoShape 27" descr="2"/>
            <p:cNvSpPr/>
            <p:nvPr/>
          </p:nvSpPr>
          <p:spPr>
            <a:xfrm>
              <a:off x="5225" y="10186"/>
              <a:ext cx="2520" cy="899"/>
            </a:xfrm>
            <a:prstGeom prst="wave">
              <a:avLst>
                <a:gd name="adj1" fmla="val 20644"/>
                <a:gd name="adj2" fmla="val 0"/>
              </a:avLst>
            </a:prstGeom>
            <a:blipFill rotWithShape="0">
              <a:blip r:embed="rId12"/>
              <a:stretch>
                <a:fillRect/>
              </a:stretch>
            </a:blipFill>
            <a:ln w="9525">
              <a:noFill/>
            </a:ln>
            <a:effectLst>
              <a:outerShdw dist="107763" dir="2699999" algn="ctr" rotWithShape="0">
                <a:srgbClr val="C0C0C0"/>
              </a:outerShdw>
            </a:effectLst>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pic>
          <p:nvPicPr>
            <p:cNvPr id="43052" name="Picture 26" descr="cosmoS"/>
            <p:cNvPicPr>
              <a:picLocks noChangeAspect="1"/>
            </p:cNvPicPr>
            <p:nvPr/>
          </p:nvPicPr>
          <p:blipFill>
            <a:blip r:embed="rId13"/>
            <a:stretch>
              <a:fillRect/>
            </a:stretch>
          </p:blipFill>
          <p:spPr>
            <a:xfrm>
              <a:off x="6302" y="9335"/>
              <a:ext cx="1080" cy="888"/>
            </a:xfrm>
            <a:prstGeom prst="rect">
              <a:avLst/>
            </a:prstGeom>
            <a:noFill/>
            <a:ln w="9525">
              <a:noFill/>
            </a:ln>
          </p:spPr>
        </p:pic>
        <p:pic>
          <p:nvPicPr>
            <p:cNvPr id="43053" name="Picture 25" descr="BOOK2"/>
            <p:cNvPicPr>
              <a:picLocks noChangeAspect="1"/>
            </p:cNvPicPr>
            <p:nvPr/>
          </p:nvPicPr>
          <p:blipFill>
            <a:blip r:embed="rId14"/>
            <a:stretch>
              <a:fillRect/>
            </a:stretch>
          </p:blipFill>
          <p:spPr>
            <a:xfrm>
              <a:off x="6014" y="10122"/>
              <a:ext cx="1260" cy="900"/>
            </a:xfrm>
            <a:prstGeom prst="rect">
              <a:avLst/>
            </a:prstGeom>
            <a:noFill/>
            <a:ln w="9525">
              <a:noFill/>
            </a:ln>
          </p:spPr>
        </p:pic>
        <p:pic>
          <p:nvPicPr>
            <p:cNvPr id="43054" name="Picture 24" descr="BOOK1"/>
            <p:cNvPicPr>
              <a:picLocks noChangeAspect="1"/>
            </p:cNvPicPr>
            <p:nvPr/>
          </p:nvPicPr>
          <p:blipFill>
            <a:blip r:embed="rId15"/>
            <a:stretch>
              <a:fillRect/>
            </a:stretch>
          </p:blipFill>
          <p:spPr>
            <a:xfrm>
              <a:off x="5842" y="9848"/>
              <a:ext cx="1635" cy="795"/>
            </a:xfrm>
            <a:prstGeom prst="rect">
              <a:avLst/>
            </a:prstGeom>
            <a:noFill/>
            <a:ln w="9525">
              <a:noFill/>
            </a:ln>
          </p:spPr>
        </p:pic>
        <p:pic>
          <p:nvPicPr>
            <p:cNvPr id="43055" name="Picture 23" descr="QUILLPEN"/>
            <p:cNvPicPr>
              <a:picLocks noChangeAspect="1"/>
            </p:cNvPicPr>
            <p:nvPr/>
          </p:nvPicPr>
          <p:blipFill>
            <a:blip r:embed="rId16"/>
            <a:stretch>
              <a:fillRect/>
            </a:stretch>
          </p:blipFill>
          <p:spPr>
            <a:xfrm>
              <a:off x="5615" y="9336"/>
              <a:ext cx="702" cy="1396"/>
            </a:xfrm>
            <a:prstGeom prst="rect">
              <a:avLst/>
            </a:prstGeom>
            <a:noFill/>
            <a:ln w="9525">
              <a:noFill/>
            </a:ln>
          </p:spPr>
        </p:pic>
        <p:sp>
          <p:nvSpPr>
            <p:cNvPr id="43056" name="Text Box 22"/>
            <p:cNvSpPr txBox="1"/>
            <p:nvPr/>
          </p:nvSpPr>
          <p:spPr>
            <a:xfrm>
              <a:off x="5867" y="9897"/>
              <a:ext cx="90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8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a:t>
              </a: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7" name="Text Box 21"/>
            <p:cNvSpPr txBox="1"/>
            <p:nvPr/>
          </p:nvSpPr>
          <p:spPr>
            <a:xfrm>
              <a:off x="6665" y="9863"/>
              <a:ext cx="577" cy="37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8"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NÀM </a:t>
              </a:r>
            </a:p>
          </p:txBody>
        </p:sp>
        <p:sp>
          <p:nvSpPr>
            <p:cNvPr id="43059" name="Text Box 19"/>
            <p:cNvSpPr txBox="1"/>
            <p:nvPr/>
          </p:nvSpPr>
          <p:spPr>
            <a:xfrm>
              <a:off x="6623" y="10049"/>
              <a:ext cx="72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grpSp>
      <p:sp>
        <p:nvSpPr>
          <p:cNvPr id="43049" name="WordArt 121"/>
          <p:cNvSpPr>
            <a:spLocks noTextEdit="1"/>
          </p:cNvSpPr>
          <p:nvPr/>
        </p:nvSpPr>
        <p:spPr>
          <a:xfrm>
            <a:off x="5356679" y="1447800"/>
            <a:ext cx="4701722" cy="928370"/>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Tiếng</a:t>
            </a:r>
            <a:r>
              <a:rPr lang="en-US" sz="3600" b="1"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Việt</a:t>
            </a: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43050" name="WordArt 122"/>
          <p:cNvSpPr>
            <a:spLocks noTextEdit="1"/>
          </p:cNvSpPr>
          <p:nvPr/>
        </p:nvSpPr>
        <p:spPr>
          <a:xfrm>
            <a:off x="1981635" y="2833368"/>
            <a:ext cx="7238565" cy="129540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Đọc</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Đò</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ngang</a:t>
            </a:r>
            <a:endPar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14344" name="Rectangle 36"/>
          <p:cNvSpPr/>
          <p:nvPr/>
        </p:nvSpPr>
        <p:spPr>
          <a:xfrm>
            <a:off x="154940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lIns="121914" tIns="60957" rIns="121914" bIns="60957"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121793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4"/>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3D9AE801-488D-4C63-AF27-13A5498FB198}:331"/>
</p:tagLst>
</file>

<file path=ppt/tags/tag10.xml><?xml version="1.0" encoding="utf-8"?>
<p:tagLst xmlns:a="http://schemas.openxmlformats.org/drawingml/2006/main" xmlns:r="http://schemas.openxmlformats.org/officeDocument/2006/relationships" xmlns:p="http://schemas.openxmlformats.org/presentationml/2006/main">
  <p:tag name="TIMING" val="|1.7|2.9"/>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0.7"/>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1.7|2.9"/>
</p:tagLst>
</file>

<file path=ppt/tags/tag18.xml><?xml version="1.0" encoding="utf-8"?>
<p:tagLst xmlns:a="http://schemas.openxmlformats.org/drawingml/2006/main" xmlns:r="http://schemas.openxmlformats.org/officeDocument/2006/relationships" xmlns:p="http://schemas.openxmlformats.org/presentationml/2006/main">
  <p:tag name="TIMING" val="|0.7"/>
</p:tagLst>
</file>

<file path=ppt/tags/tag19.xml><?xml version="1.0" encoding="utf-8"?>
<p:tagLst xmlns:a="http://schemas.openxmlformats.org/drawingml/2006/main" xmlns:r="http://schemas.openxmlformats.org/officeDocument/2006/relationships" xmlns:p="http://schemas.openxmlformats.org/presentationml/2006/main">
  <p:tag name="TIMING" val="|1.7|2.9"/>
</p:tagLst>
</file>

<file path=ppt/tags/tag2.xml><?xml version="1.0" encoding="utf-8"?>
<p:tagLst xmlns:a="http://schemas.openxmlformats.org/drawingml/2006/main" xmlns:r="http://schemas.openxmlformats.org/officeDocument/2006/relationships" xmlns:p="http://schemas.openxmlformats.org/presentationml/2006/main">
  <p:tag name="TIMING" val="|1.7|2.9"/>
</p:tagLst>
</file>

<file path=ppt/tags/tag20.xml><?xml version="1.0" encoding="utf-8"?>
<p:tagLst xmlns:a="http://schemas.openxmlformats.org/drawingml/2006/main" xmlns:r="http://schemas.openxmlformats.org/officeDocument/2006/relationships" xmlns:p="http://schemas.openxmlformats.org/presentationml/2006/main">
  <p:tag name="TIMING" val="|0.7"/>
</p:tagLst>
</file>

<file path=ppt/tags/tag21.xml><?xml version="1.0" encoding="utf-8"?>
<p:tagLst xmlns:a="http://schemas.openxmlformats.org/drawingml/2006/main" xmlns:r="http://schemas.openxmlformats.org/officeDocument/2006/relationships" xmlns:p="http://schemas.openxmlformats.org/presentationml/2006/main">
  <p:tag name="TIMING" val="|0.9"/>
</p:tagLst>
</file>

<file path=ppt/tags/tag22.xml><?xml version="1.0" encoding="utf-8"?>
<p:tagLst xmlns:a="http://schemas.openxmlformats.org/drawingml/2006/main" xmlns:r="http://schemas.openxmlformats.org/officeDocument/2006/relationships" xmlns:p="http://schemas.openxmlformats.org/presentationml/2006/main">
  <p:tag name="TIMING" val="|0.7"/>
</p:tagLst>
</file>

<file path=ppt/tags/tag23.xml><?xml version="1.0" encoding="utf-8"?>
<p:tagLst xmlns:a="http://schemas.openxmlformats.org/drawingml/2006/main" xmlns:r="http://schemas.openxmlformats.org/officeDocument/2006/relationships" xmlns:p="http://schemas.openxmlformats.org/presentationml/2006/main">
  <p:tag name="TIMING" val="|1.4|1.4|1.5|0.8|2.1"/>
</p:tagLst>
</file>

<file path=ppt/tags/tag24.xml><?xml version="1.0" encoding="utf-8"?>
<p:tagLst xmlns:a="http://schemas.openxmlformats.org/drawingml/2006/main" xmlns:r="http://schemas.openxmlformats.org/officeDocument/2006/relationships" xmlns:p="http://schemas.openxmlformats.org/presentationml/2006/main">
  <p:tag name="TIMING" val="|1.2|2|1.7|0.9|2.1"/>
</p:tagLst>
</file>

<file path=ppt/tags/tag25.xml><?xml version="1.0" encoding="utf-8"?>
<p:tagLst xmlns:a="http://schemas.openxmlformats.org/drawingml/2006/main" xmlns:r="http://schemas.openxmlformats.org/officeDocument/2006/relationships" xmlns:p="http://schemas.openxmlformats.org/presentationml/2006/main">
  <p:tag name="TIMING" val="|1.1|1.8|2.5|1.2|1.6"/>
</p:tagLst>
</file>

<file path=ppt/tags/tag26.xml><?xml version="1.0" encoding="utf-8"?>
<p:tagLst xmlns:a="http://schemas.openxmlformats.org/drawingml/2006/main" xmlns:r="http://schemas.openxmlformats.org/officeDocument/2006/relationships" xmlns:p="http://schemas.openxmlformats.org/presentationml/2006/main">
  <p:tag name="TIMING" val="|0.7|1.5|1.4|1.1|1.8"/>
</p:tagLst>
</file>

<file path=ppt/tags/tag27.xml><?xml version="1.0" encoding="utf-8"?>
<p:tagLst xmlns:a="http://schemas.openxmlformats.org/drawingml/2006/main" xmlns:r="http://schemas.openxmlformats.org/officeDocument/2006/relationships" xmlns:p="http://schemas.openxmlformats.org/presentationml/2006/main">
  <p:tag name="TIMING" val="|1.1|2.4"/>
</p:tagLst>
</file>

<file path=ppt/tags/tag28.xml><?xml version="1.0" encoding="utf-8"?>
<p:tagLst xmlns:a="http://schemas.openxmlformats.org/drawingml/2006/main" xmlns:r="http://schemas.openxmlformats.org/officeDocument/2006/relationships" xmlns:p="http://schemas.openxmlformats.org/presentationml/2006/main">
  <p:tag name="TIMING" val="|1.1"/>
</p:tagLst>
</file>

<file path=ppt/tags/tag29.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2617</Words>
  <Application>Microsoft Office PowerPoint</Application>
  <PresentationFormat>Widescreen</PresentationFormat>
  <Paragraphs>128</Paragraphs>
  <Slides>35</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等线</vt:lpstr>
      <vt:lpstr>#9Slide03 Ample</vt:lpstr>
      <vt:lpstr>#9Slide03 AmpleSoft Bold</vt:lpstr>
      <vt:lpstr>Arial</vt:lpstr>
      <vt:lpstr>Calibri</vt:lpstr>
      <vt:lpstr>Calibri Light</vt:lpstr>
      <vt:lpstr>Cambria</vt:lpstr>
      <vt:lpstr>Times New Roman</vt:lpstr>
      <vt:lpstr>Wingdings</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TRANG</cp:lastModifiedBy>
  <cp:revision>1</cp:revision>
  <dcterms:created xsi:type="dcterms:W3CDTF">2025-09-26T14:33:00Z</dcterms:created>
  <dcterms:modified xsi:type="dcterms:W3CDTF">2025-09-26T14:36:49Z</dcterms:modified>
</cp:coreProperties>
</file>