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C21BEF-2CC2-499E-AE20-98B40CA6824F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09D8BF-9D8B-4BAE-8F0E-7E7CE8646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100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4CE42-91CB-4A81-9B43-4219788128AE}" type="slidenum">
              <a:rPr lang="vi-VN" smtClean="0"/>
              <a:t>2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40735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401D-3135-46B7-9689-792DB17E4432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B9AA4-60A3-4C63-8079-611634B02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372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401D-3135-46B7-9689-792DB17E4432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B9AA4-60A3-4C63-8079-611634B02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616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401D-3135-46B7-9689-792DB17E4432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B9AA4-60A3-4C63-8079-611634B02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090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401D-3135-46B7-9689-792DB17E4432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B9AA4-60A3-4C63-8079-611634B02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913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401D-3135-46B7-9689-792DB17E4432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B9AA4-60A3-4C63-8079-611634B02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65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401D-3135-46B7-9689-792DB17E4432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B9AA4-60A3-4C63-8079-611634B02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458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401D-3135-46B7-9689-792DB17E4432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B9AA4-60A3-4C63-8079-611634B02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345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401D-3135-46B7-9689-792DB17E4432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B9AA4-60A3-4C63-8079-611634B02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724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401D-3135-46B7-9689-792DB17E4432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B9AA4-60A3-4C63-8079-611634B02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887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401D-3135-46B7-9689-792DB17E4432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B9AA4-60A3-4C63-8079-611634B02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873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401D-3135-46B7-9689-792DB17E4432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B9AA4-60A3-4C63-8079-611634B02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338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D401D-3135-46B7-9689-792DB17E4432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B9AA4-60A3-4C63-8079-611634B02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875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10" Type="http://schemas.openxmlformats.org/officeDocument/2006/relationships/image" Target="../media/image6.png"/><Relationship Id="rId4" Type="http://schemas.openxmlformats.org/officeDocument/2006/relationships/audio" Target="../media/audio1.wav"/><Relationship Id="rId9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047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powerpoint templates kids children powerpoint background ...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</p:spPr>
      </p:pic>
      <p:pic>
        <p:nvPicPr>
          <p:cNvPr id="28676" name="Picture 4" descr="Hộp quà tặng trời và đất che hình chữ nhật hộp quà sinh nhật Ngày ...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48000" y="1498600"/>
            <a:ext cx="6248400" cy="36576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3124201" y="3124200"/>
            <a:ext cx="6096001" cy="2438400"/>
          </a:xfrm>
          <a:prstGeom prst="rect">
            <a:avLst/>
          </a:prstGeom>
          <a:noFill/>
          <a:effectLst>
            <a:reflection blurRad="6350" stA="50000" endA="300" endPos="55500" dist="101600" dir="5400000" sy="-100000" algn="bl" rotWithShape="0"/>
          </a:effectLst>
        </p:spPr>
        <p:txBody>
          <a:bodyPr wrap="none" lIns="91440" tIns="45720" rIns="91440" bIns="45720" numCol="1">
            <a:prstTxWarp prst="textCanUp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HỘP QUÀ BÍ MẬT</a:t>
            </a:r>
          </a:p>
        </p:txBody>
      </p:sp>
      <p:pic>
        <p:nvPicPr>
          <p:cNvPr id="6" name="Picture 2" descr="30 Hình nền Powerpoint màu trắng đẹp mắt | Hình nền, Hình ảnh, Hình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524000" y="2"/>
            <a:ext cx="9144000" cy="6813551"/>
          </a:xfrm>
          <a:prstGeom prst="rect">
            <a:avLst/>
          </a:prstGeom>
          <a:noFill/>
        </p:spPr>
      </p:pic>
      <p:pic>
        <p:nvPicPr>
          <p:cNvPr id="7" name="Picture 24" descr="Beautiful gold present box with red bow and ribbons — Stock Photo ...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590800" y="1701800"/>
            <a:ext cx="3352800" cy="4165600"/>
          </a:xfrm>
          <a:prstGeom prst="rect">
            <a:avLst/>
          </a:prstGeom>
          <a:noFill/>
          <a:ln w="76200">
            <a:solidFill>
              <a:srgbClr val="FFC000"/>
            </a:solidFill>
          </a:ln>
        </p:spPr>
      </p:pic>
      <p:pic>
        <p:nvPicPr>
          <p:cNvPr id="8" name="Picture 24" descr="Beautiful gold present box with red bow and ribbons — Stock Photo ...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248400" y="1701800"/>
            <a:ext cx="3505200" cy="4165600"/>
          </a:xfrm>
          <a:prstGeom prst="rect">
            <a:avLst/>
          </a:prstGeom>
          <a:noFill/>
          <a:ln w="76200">
            <a:solidFill>
              <a:srgbClr val="FFC000"/>
            </a:solidFill>
          </a:ln>
        </p:spPr>
      </p:pic>
      <p:sp>
        <p:nvSpPr>
          <p:cNvPr id="9" name="7-Point Star 8">
            <a:hlinkClick r:id="" action="ppaction://noaction"/>
          </p:cNvPr>
          <p:cNvSpPr/>
          <p:nvPr/>
        </p:nvSpPr>
        <p:spPr>
          <a:xfrm>
            <a:off x="5334000" y="5054600"/>
            <a:ext cx="685800" cy="812800"/>
          </a:xfrm>
          <a:prstGeom prst="star7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.VnBodoni" pitchFamily="34" charset="0"/>
              </a:rPr>
              <a:t>1</a:t>
            </a:r>
          </a:p>
        </p:txBody>
      </p:sp>
      <p:sp>
        <p:nvSpPr>
          <p:cNvPr id="10" name="7-Point Star 9"/>
          <p:cNvSpPr/>
          <p:nvPr/>
        </p:nvSpPr>
        <p:spPr>
          <a:xfrm>
            <a:off x="9067800" y="5054600"/>
            <a:ext cx="685800" cy="812800"/>
          </a:xfrm>
          <a:prstGeom prst="star7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.VnBodoni" pitchFamily="34" charset="0"/>
                <a:hlinkClick r:id="" action="ppaction://noaction"/>
              </a:rPr>
              <a:t>2</a:t>
            </a:r>
            <a:endParaRPr lang="en-US" dirty="0">
              <a:latin typeface=".VnBodoni" pitchFamily="34" charset="0"/>
            </a:endParaRPr>
          </a:p>
        </p:txBody>
      </p:sp>
      <p:pic>
        <p:nvPicPr>
          <p:cNvPr id="11" name="Picture 10" descr="anh-dong-powerpoint-dep_013558814.gif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781800" y="-7543800"/>
            <a:ext cx="2667000" cy="3962400"/>
          </a:xfrm>
          <a:prstGeom prst="rect">
            <a:avLst/>
          </a:prstGeom>
        </p:spPr>
      </p:pic>
      <p:pic>
        <p:nvPicPr>
          <p:cNvPr id="12" name="Picture 2" descr="Các số đếm từ 1 đến 5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733800" y="-7746999"/>
            <a:ext cx="3543300" cy="4381500"/>
          </a:xfrm>
          <a:prstGeom prst="rect">
            <a:avLst/>
          </a:prstGeom>
          <a:noFill/>
        </p:spPr>
      </p:pic>
      <p:sp>
        <p:nvSpPr>
          <p:cNvPr id="13" name="32-Point Star 12">
            <a:hlinkClick r:id="" action="ppaction://noaction"/>
          </p:cNvPr>
          <p:cNvSpPr/>
          <p:nvPr/>
        </p:nvSpPr>
        <p:spPr>
          <a:xfrm>
            <a:off x="8610600" y="0"/>
            <a:ext cx="1295400" cy="1397000"/>
          </a:xfrm>
          <a:prstGeom prst="star32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326024" y="473670"/>
            <a:ext cx="52351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HỘP QUÀ BÍ MẬT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71812059"/>
      </p:ext>
    </p:extLst>
  </p:cSld>
  <p:clrMapOvr>
    <a:masterClrMapping/>
  </p:clrMapOvr>
  <p:transition advTm="6006">
    <p:circl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7.77058E-7 L -0.4125 1.3099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600" y="655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29232E-6 L 0.28125 1.41259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00" y="706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124F275-8D65-4F7C-968E-C0E8C6C05191}:30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</Words>
  <Application>Microsoft Office PowerPoint</Application>
  <PresentationFormat>Widescreen</PresentationFormat>
  <Paragraphs>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.VnBodoni</vt:lpstr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2025-10-23T01:57:39Z</dcterms:created>
  <dcterms:modified xsi:type="dcterms:W3CDTF">2025-10-23T01:59:02Z</dcterms:modified>
</cp:coreProperties>
</file>