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6" r:id="rId5"/>
    <p:sldId id="304" r:id="rId6"/>
    <p:sldId id="2007577215" r:id="rId7"/>
    <p:sldId id="273" r:id="rId8"/>
    <p:sldId id="274" r:id="rId9"/>
    <p:sldId id="275" r:id="rId10"/>
    <p:sldId id="276" r:id="rId11"/>
    <p:sldId id="277" r:id="rId12"/>
    <p:sldId id="2007577216" r:id="rId13"/>
    <p:sldId id="2007577217" r:id="rId14"/>
    <p:sldId id="325" r:id="rId15"/>
    <p:sldId id="2007577225" r:id="rId16"/>
    <p:sldId id="2007577218" r:id="rId17"/>
    <p:sldId id="2007577219" r:id="rId18"/>
    <p:sldId id="2007577220" r:id="rId19"/>
    <p:sldId id="2007577221" r:id="rId20"/>
    <p:sldId id="2007577222" r:id="rId21"/>
    <p:sldId id="2007577223" r:id="rId22"/>
    <p:sldId id="2007577224" r:id="rId23"/>
    <p:sldId id="2007577227" r:id="rId24"/>
    <p:sldId id="2007577226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73" d="100"/>
          <a:sy n="73" d="100"/>
        </p:scale>
        <p:origin x="1116" y="54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41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54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3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3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34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4384947-2470-9915-90E5-31E0B41E6A1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284" y="376989"/>
            <a:ext cx="2076449" cy="2076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8.gif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26.jpe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gif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26.jpe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7.gif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4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26.jpe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FEBE25-E29B-4E1C-BD93-D616E9D419E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F:\\Toán- Tuần 5\\Tuần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 11. Hàng và lớp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5E7851-D738-4654-8BD1-C697AC4AEA52}:20075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4A63AA-2700-4919-90C1-0316BEE339EB}:20075772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08E86-9116-488F-AE1D-CD116E973255}:3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25A83E-AE94-4BAB-8F59-5B6B52D2E894}:20075772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97282C-0572-435E-8BEA-81F52CC9A3AD}:20075772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C3A966-E2A7-470F-9C9B-E8ED608294B6}:20075772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456796-B358-41D9-BBE4-CE42B1BCB985}:20075772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55CE6-F349-4E18-9300-698ADDDFEEB3}:20075772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F3C879-6531-4650-B80C-BD2B69DDA964}:20075772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D5452B-B788-49D3-8DA5-714A9872DD22}:20075772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71D03F-C725-4D51-9485-A31DE6CFBB36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DC1854-7772-4AA2-9D69-DD1D705B63C5}:20075772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723CE6-BB5F-4E3C-8393-1E0B11F97AF5}:20075772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B976DB-92E7-4341-B381-144264552A18}:2007577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A73E67-BAB3-4B7E-9588-4FC65397A63A}:3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674EB-CD1D-4F59-8F6C-126EFD770EFA}:20075772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485A81-67DA-4D92-83D6-F946765A1814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FA2855E4-4575-4B4C-8528-B7AAC3DB7010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421717CC-E3B0-436E-8EE4-7505E48A6F51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9ED5D8-6AC6-4CFB-9387-13ECBE2D2648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E0C07-A341-44A5-9661-29F95D06E175}:277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496</Words>
  <Application>Microsoft Office PowerPoint</Application>
  <PresentationFormat>Widescreen</PresentationFormat>
  <Paragraphs>160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宋体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等线</vt:lpstr>
      <vt:lpstr>Impact</vt:lpstr>
      <vt:lpstr>inpin heiti</vt:lpstr>
      <vt:lpstr>Kavoon</vt:lpstr>
      <vt:lpstr>Tahoma</vt:lpstr>
      <vt:lpstr>Times New Roman</vt:lpstr>
      <vt:lpstr>VNI-Times</vt:lpstr>
      <vt:lpstr>字魂20号-石头体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11. Hàng và lớp</dc:title>
  <dc:creator>Hương Thảo</dc:creator>
  <cp:keywords>VIETBAO</cp:keywords>
  <cp:lastModifiedBy>Admin</cp:lastModifiedBy>
  <cp:revision>45</cp:revision>
  <dcterms:created xsi:type="dcterms:W3CDTF">2022-02-06T07:09:59Z</dcterms:created>
  <dcterms:modified xsi:type="dcterms:W3CDTF">2025-10-09T06:58:48Z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