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9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C043179-5907-D037-4817-F93410292B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76" y="29527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2A8405-A9FC-ADFA-E71E-C98CB832DD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11" y="-274248"/>
            <a:ext cx="1826344" cy="18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6.svg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78C32B-903E-4C4E-B3E7-F1B56FC48E0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F:\\Toán- Tuần 5\\Tuần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ài 9. Luyện tập 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4F8A59-1D71-4A9D-BE01-243952B074A8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D0DB88-B749-4D8A-8BDA-5FBB8EBF35BD}:3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EC9462-A26F-4BA1-85F3-27D21B721001}: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F92A5-BAFC-438C-8566-21085AF67F15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1F015E-6AFC-4CEC-8E00-DB2D9AD9A8DB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E45939-4A35-486C-9F92-F7AAF7789DF9}:3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34DA41-E3A3-4254-810D-78F7E9245799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F67FD6-A689-4213-B5EF-40F10CCA12EE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457CB9-5113-40E0-B9D1-C2ABA895F931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60459F-2BB8-4413-8D65-94F4C8221E01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54297-8B66-4910-904E-C24DEFF7B3B5}:305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249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#9Slide07 Cadena</vt:lpstr>
      <vt:lpstr>Arial</vt:lpstr>
      <vt:lpstr>Calibri</vt:lpstr>
      <vt:lpstr>Calibri Light</vt:lpstr>
      <vt:lpstr>Cambria</vt:lpstr>
      <vt:lpstr>LNTH-LuoLuoNotangYuanTi 1</vt:lpstr>
      <vt:lpstr>SVN-Hole Hearted</vt:lpstr>
      <vt:lpstr>Times New Roman</vt:lpstr>
      <vt:lpstr>UTM Duepuntozero</vt:lpstr>
      <vt:lpstr>思源黑体 CN Medium</vt:lpstr>
      <vt:lpstr>思源黑体 CN Normal</vt:lpstr>
      <vt:lpstr>胡晓波真帅体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Bài 9. Luyện tập chung</dc:title>
  <dc:creator>Thao Tran</dc:creator>
  <cp:lastModifiedBy>Admin</cp:lastModifiedBy>
  <cp:revision>23</cp:revision>
  <dcterms:created xsi:type="dcterms:W3CDTF">2023-07-09T12:20:49Z</dcterms:created>
  <dcterms:modified xsi:type="dcterms:W3CDTF">2025-10-03T02:10:47Z</dcterms:modified>
</cp:coreProperties>
</file>