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"/>
  </p:notesMasterIdLst>
  <p:sldIdLst>
    <p:sldId id="310" r:id="rId2"/>
    <p:sldId id="321" r:id="rId3"/>
    <p:sldId id="376" r:id="rId4"/>
    <p:sldId id="3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ED390-C46A-45F5-84B0-2F98018280A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1E74-BAEA-4E52-B57D-BD8A33680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001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86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588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2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Luật</a:t>
            </a:r>
            <a:r>
              <a:rPr lang="en-US" sz="5333" b="1" kern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 </a:t>
            </a:r>
            <a:r>
              <a:rPr lang="en-US" sz="5333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/>
                <a:sym typeface="Arial"/>
              </a:rPr>
              <a:t>chơi</a:t>
            </a:r>
            <a:endParaRPr lang="en-US" sz="5333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964618"/>
                </a:solidFill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: </a:t>
            </a: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số: Bốn mươi bảy nghìn sáu trăm linh năm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77 605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Bebas Neue</vt:lpstr>
      <vt:lpstr>Calibri</vt:lpstr>
      <vt:lpstr>Inter</vt:lpstr>
      <vt:lpstr>Orelega One</vt:lpstr>
      <vt:lpstr>SVN-Poky's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2023-07-09T12:54:14Z</dcterms:created>
  <dcterms:modified xsi:type="dcterms:W3CDTF">2025-10-09T07:18:54Z</dcterms:modified>
</cp:coreProperties>
</file>