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06" r:id="rId2"/>
  </p:sldIdLst>
  <p:sldSz cx="12192000" cy="6858000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4DBB4-85FD-42CC-9A87-DC9B7F90C1AA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B7AB-45B3-448B-8F1A-5F70712E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7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3B7AB-45B3-448B-8F1A-5F70712EE9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5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2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775B56-5559-66B7-B1FE-4457B526C1B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 descr="图片包含 游戏机, 日落, 彩虹&#10;&#10;描述已自动生成">
              <a:extLst>
                <a:ext uri="{FF2B5EF4-FFF2-40B4-BE49-F238E27FC236}">
                  <a16:creationId xmlns:a16="http://schemas.microsoft.com/office/drawing/2014/main" id="{F4E96451-958E-D251-5BA5-A1647A21E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" b="202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48458"/>
                <a:gd name="connsiteY0" fmla="*/ 0 h 6843486"/>
                <a:gd name="connsiteX1" fmla="*/ 12148458 w 12148458"/>
                <a:gd name="connsiteY1" fmla="*/ 0 h 6843486"/>
                <a:gd name="connsiteX2" fmla="*/ 12148458 w 12148458"/>
                <a:gd name="connsiteY2" fmla="*/ 6843486 h 6843486"/>
                <a:gd name="connsiteX3" fmla="*/ 0 w 12148458"/>
                <a:gd name="connsiteY3" fmla="*/ 6843486 h 684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8458" h="6843486">
                  <a:moveTo>
                    <a:pt x="0" y="0"/>
                  </a:moveTo>
                  <a:lnTo>
                    <a:pt x="12148458" y="0"/>
                  </a:lnTo>
                  <a:lnTo>
                    <a:pt x="12148458" y="6843486"/>
                  </a:lnTo>
                  <a:lnTo>
                    <a:pt x="0" y="6843486"/>
                  </a:lnTo>
                  <a:close/>
                </a:path>
              </a:pathLst>
            </a:custGeom>
          </p:spPr>
        </p:pic>
        <p:pic>
          <p:nvPicPr>
            <p:cNvPr id="9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A110BE37-71E7-33FC-6F7E-BE0B82EF5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7" t="66668"/>
            <a:stretch/>
          </p:blipFill>
          <p:spPr>
            <a:xfrm>
              <a:off x="9187542" y="4572000"/>
              <a:ext cx="3004457" cy="2285677"/>
            </a:xfrm>
            <a:prstGeom prst="rect">
              <a:avLst/>
            </a:prstGeom>
          </p:spPr>
        </p:pic>
        <p:pic>
          <p:nvPicPr>
            <p:cNvPr id="10" name="图片 9" descr="卡通人物&#10;&#10;中度可信度描述已自动生成">
              <a:extLst>
                <a:ext uri="{FF2B5EF4-FFF2-40B4-BE49-F238E27FC236}">
                  <a16:creationId xmlns:a16="http://schemas.microsoft.com/office/drawing/2014/main" id="{E0A17A26-27DF-4D4C-2A8E-9F19238FE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10" r="77143"/>
            <a:stretch/>
          </p:blipFill>
          <p:spPr>
            <a:xfrm>
              <a:off x="0" y="3628571"/>
              <a:ext cx="2786743" cy="3229106"/>
            </a:xfrm>
            <a:prstGeom prst="rect">
              <a:avLst/>
            </a:prstGeom>
          </p:spPr>
        </p:pic>
        <p:pic>
          <p:nvPicPr>
            <p:cNvPr id="11" name="图片 10" descr="雪地里走&#10;&#10;中度可信度描述已自动生成">
              <a:extLst>
                <a:ext uri="{FF2B5EF4-FFF2-40B4-BE49-F238E27FC236}">
                  <a16:creationId xmlns:a16="http://schemas.microsoft.com/office/drawing/2014/main" id="{7C9E5B72-5A90-D8F2-4CE8-65ABE07D1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3" t="7583" r="7943" b="758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3C043179-5907-D037-4817-F93410292B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976" y="295274"/>
            <a:ext cx="1724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2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ordArt 2">
            <a:extLst>
              <a:ext uri="{FF2B5EF4-FFF2-40B4-BE49-F238E27FC236}">
                <a16:creationId xmlns:a16="http://schemas.microsoft.com/office/drawing/2014/main" id="{C8A60CF8-26A0-C3B2-2321-7655F176BB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0528" y="213442"/>
            <a:ext cx="7430945" cy="11373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0"/>
              </a:avLst>
            </a:prstTxWarp>
          </a:bodyPr>
          <a:lstStyle/>
          <a:p>
            <a:pPr defTabSz="1042855"/>
            <a:r>
              <a:rPr lang="vi-VN" sz="3582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CHỮ</a:t>
            </a:r>
            <a:endParaRPr lang="en-US" sz="3582" kern="1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0000FF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Group 214">
            <a:extLst>
              <a:ext uri="{FF2B5EF4-FFF2-40B4-BE49-F238E27FC236}">
                <a16:creationId xmlns:a16="http://schemas.microsoft.com/office/drawing/2014/main" id="{884CF010-BDED-9F9D-03F8-927AB2106C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116745"/>
              </p:ext>
            </p:extLst>
          </p:nvPr>
        </p:nvGraphicFramePr>
        <p:xfrm>
          <a:off x="2608005" y="3808130"/>
          <a:ext cx="5080344" cy="606608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292">
            <a:extLst>
              <a:ext uri="{FF2B5EF4-FFF2-40B4-BE49-F238E27FC236}">
                <a16:creationId xmlns:a16="http://schemas.microsoft.com/office/drawing/2014/main" id="{4CA90520-D649-4069-B3A9-91F70F859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09550"/>
              </p:ext>
            </p:extLst>
          </p:nvPr>
        </p:nvGraphicFramePr>
        <p:xfrm>
          <a:off x="2608005" y="236743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Group 272">
            <a:extLst>
              <a:ext uri="{FF2B5EF4-FFF2-40B4-BE49-F238E27FC236}">
                <a16:creationId xmlns:a16="http://schemas.microsoft.com/office/drawing/2014/main" id="{3E34438C-8756-C188-4F41-5A94BB14B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28580"/>
              </p:ext>
            </p:extLst>
          </p:nvPr>
        </p:nvGraphicFramePr>
        <p:xfrm>
          <a:off x="2608005" y="2332684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Ù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Group 293">
            <a:extLst>
              <a:ext uri="{FF2B5EF4-FFF2-40B4-BE49-F238E27FC236}">
                <a16:creationId xmlns:a16="http://schemas.microsoft.com/office/drawing/2014/main" id="{B9EAA257-29DF-38D6-BBC7-D4A0D16B3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09840"/>
              </p:ext>
            </p:extLst>
          </p:nvPr>
        </p:nvGraphicFramePr>
        <p:xfrm>
          <a:off x="2608005" y="3049871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Group 83">
            <a:extLst>
              <a:ext uri="{FF2B5EF4-FFF2-40B4-BE49-F238E27FC236}">
                <a16:creationId xmlns:a16="http://schemas.microsoft.com/office/drawing/2014/main" id="{7FDB28A5-78FE-A216-B4C0-599B21509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547447"/>
              </p:ext>
            </p:extLst>
          </p:nvPr>
        </p:nvGraphicFramePr>
        <p:xfrm>
          <a:off x="2608005" y="160917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Ọ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Group 269">
            <a:extLst>
              <a:ext uri="{FF2B5EF4-FFF2-40B4-BE49-F238E27FC236}">
                <a16:creationId xmlns:a16="http://schemas.microsoft.com/office/drawing/2014/main" id="{243BA88F-684F-FB79-878A-A73EDE11D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44566"/>
              </p:ext>
            </p:extLst>
          </p:nvPr>
        </p:nvGraphicFramePr>
        <p:xfrm>
          <a:off x="2608005" y="3090944"/>
          <a:ext cx="5080343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Ẹ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Rectangle 123">
            <a:extLst>
              <a:ext uri="{FF2B5EF4-FFF2-40B4-BE49-F238E27FC236}">
                <a16:creationId xmlns:a16="http://schemas.microsoft.com/office/drawing/2014/main" id="{AF5ED446-ECA0-C1AB-AA9F-1F32785CF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1609177"/>
            <a:ext cx="682434" cy="75826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Rectangle 124">
            <a:extLst>
              <a:ext uri="{FF2B5EF4-FFF2-40B4-BE49-F238E27FC236}">
                <a16:creationId xmlns:a16="http://schemas.microsoft.com/office/drawing/2014/main" id="{5774BB27-BFB8-9415-4B84-1212D1352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2367437"/>
            <a:ext cx="682434" cy="75826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125">
            <a:extLst>
              <a:ext uri="{FF2B5EF4-FFF2-40B4-BE49-F238E27FC236}">
                <a16:creationId xmlns:a16="http://schemas.microsoft.com/office/drawing/2014/main" id="{1F0AF6A4-7E12-0C6A-A957-472EB2F0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3125696"/>
            <a:ext cx="682434" cy="682434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 Box 126">
            <a:extLst>
              <a:ext uri="{FF2B5EF4-FFF2-40B4-BE49-F238E27FC236}">
                <a16:creationId xmlns:a16="http://schemas.microsoft.com/office/drawing/2014/main" id="{02E772FE-1417-C4BC-4067-20E5D7941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4444753"/>
            <a:ext cx="577062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0" name="Text Box 127">
            <a:extLst>
              <a:ext uri="{FF2B5EF4-FFF2-40B4-BE49-F238E27FC236}">
                <a16:creationId xmlns:a16="http://schemas.microsoft.com/office/drawing/2014/main" id="{EE664CD4-8431-EFAA-B9D9-1FA3FD52A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1" y="5021346"/>
            <a:ext cx="5322954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1" name="Text Box 128">
            <a:extLst>
              <a:ext uri="{FF2B5EF4-FFF2-40B4-BE49-F238E27FC236}">
                <a16:creationId xmlns:a16="http://schemas.microsoft.com/office/drawing/2014/main" id="{23B7E64A-906E-E7FB-1EF7-6BCBD8075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5552128"/>
            <a:ext cx="546582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32" name="Group 243">
            <a:extLst>
              <a:ext uri="{FF2B5EF4-FFF2-40B4-BE49-F238E27FC236}">
                <a16:creationId xmlns:a16="http://schemas.microsoft.com/office/drawing/2014/main" id="{0B37FEA0-9236-9713-1D1B-B1E5F1FFC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12434"/>
              </p:ext>
            </p:extLst>
          </p:nvPr>
        </p:nvGraphicFramePr>
        <p:xfrm>
          <a:off x="2608005" y="3808130"/>
          <a:ext cx="5080344" cy="606608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 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 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Ô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ectangle 238">
            <a:extLst>
              <a:ext uri="{FF2B5EF4-FFF2-40B4-BE49-F238E27FC236}">
                <a16:creationId xmlns:a16="http://schemas.microsoft.com/office/drawing/2014/main" id="{5EEE6B30-DD94-A33E-0580-574EB9D8E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3808130"/>
            <a:ext cx="682434" cy="606608"/>
          </a:xfrm>
          <a:prstGeom prst="rect">
            <a:avLst/>
          </a:prstGeom>
          <a:solidFill>
            <a:srgbClr val="BBE0E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582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 Box 244">
            <a:extLst>
              <a:ext uri="{FF2B5EF4-FFF2-40B4-BE49-F238E27FC236}">
                <a16:creationId xmlns:a16="http://schemas.microsoft.com/office/drawing/2014/main" id="{F120D65C-39A1-46D0-C3E4-E79FCFFAF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6082910"/>
            <a:ext cx="487527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bẹt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35" name="Group 270">
            <a:extLst>
              <a:ext uri="{FF2B5EF4-FFF2-40B4-BE49-F238E27FC236}">
                <a16:creationId xmlns:a16="http://schemas.microsoft.com/office/drawing/2014/main" id="{96DAD5DE-01AB-1987-5945-0F77C3EB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15091"/>
              </p:ext>
            </p:extLst>
          </p:nvPr>
        </p:nvGraphicFramePr>
        <p:xfrm>
          <a:off x="2608005" y="160917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524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0" grpId="1"/>
      <p:bldP spid="31" grpId="0"/>
      <p:bldP spid="31" grpId="1"/>
      <p:bldP spid="34" grpId="0"/>
      <p:bldP spid="3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478C32B-903E-4C4E-B3E7-F1B56FC48E0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ߚ=\f{B3218601-6892-490A-A2D6-E3749CDE7876}&quot;,&quot;F:\\Toán- Tuần 5\\Tuần 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. Bài 9. Luyện tập chung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D0DB88-B749-4D8A-8BDA-5FBB8EBF35BD}:306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88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</vt:lpstr>
      <vt:lpstr>Times New Roman</vt:lpstr>
      <vt:lpstr>思源黑体 CN Medium</vt:lpstr>
      <vt:lpstr>1_Office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T2. Bài 9. Luyện tập chung</dc:title>
  <dc:creator>Thao Tran</dc:creator>
  <cp:lastModifiedBy>Admin</cp:lastModifiedBy>
  <cp:revision>24</cp:revision>
  <dcterms:created xsi:type="dcterms:W3CDTF">2023-07-09T12:20:49Z</dcterms:created>
  <dcterms:modified xsi:type="dcterms:W3CDTF">2025-10-09T07:16:57Z</dcterms:modified>
</cp:coreProperties>
</file>