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785" r:id="rId3"/>
    <p:sldId id="259" r:id="rId4"/>
    <p:sldId id="786" r:id="rId5"/>
    <p:sldId id="787" r:id="rId6"/>
  </p:sldIdLst>
  <p:sldSz cx="18288000" cy="10287000"/>
  <p:notesSz cx="6858000" cy="9144000"/>
  <p:embeddedFontLst>
    <p:embeddedFont>
      <p:font typeface="Balsamiq Sans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C6AC2-0217-474F-BA56-73D1262C7EC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10611-5BA5-458E-AA15-43256F087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0611-5BA5-458E-AA15-43256F0871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4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0611-5BA5-458E-AA15-43256F0871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6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0611-5BA5-458E-AA15-43256F0871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32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0611-5BA5-458E-AA15-43256F0871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1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0611-5BA5-458E-AA15-43256F0871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3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1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17" Type="http://schemas.openxmlformats.org/officeDocument/2006/relationships/image" Target="../media/image14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jpg"/><Relationship Id="rId3" Type="http://schemas.openxmlformats.org/officeDocument/2006/relationships/audio" Target="../media/media1.mp3"/><Relationship Id="rId7" Type="http://schemas.openxmlformats.org/officeDocument/2006/relationships/image" Target="../media/image2.sv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8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jpg"/><Relationship Id="rId3" Type="http://schemas.openxmlformats.org/officeDocument/2006/relationships/audio" Target="../media/media1.mp3"/><Relationship Id="rId7" Type="http://schemas.openxmlformats.org/officeDocument/2006/relationships/image" Target="../media/image2.sv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8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image" Target="../media/image2.sv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8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 rot="10504878">
            <a:off x="2607636" y="-239031"/>
            <a:ext cx="11981944" cy="11393740"/>
          </a:xfrm>
          <a:custGeom>
            <a:avLst/>
            <a:gdLst/>
            <a:ahLst/>
            <a:cxnLst/>
            <a:rect l="l" t="t" r="r" b="b"/>
            <a:pathLst>
              <a:path w="11981944" h="11393740">
                <a:moveTo>
                  <a:pt x="0" y="0"/>
                </a:moveTo>
                <a:lnTo>
                  <a:pt x="11981944" y="0"/>
                </a:lnTo>
                <a:lnTo>
                  <a:pt x="11981944" y="11393739"/>
                </a:lnTo>
                <a:lnTo>
                  <a:pt x="0" y="113937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498384" y="7142719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0" y="0"/>
                </a:moveTo>
                <a:lnTo>
                  <a:pt x="5852184" y="0"/>
                </a:lnTo>
                <a:lnTo>
                  <a:pt x="5852184" y="4030692"/>
                </a:lnTo>
                <a:lnTo>
                  <a:pt x="0" y="4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33208" y="6717407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5852184" y="0"/>
                </a:moveTo>
                <a:lnTo>
                  <a:pt x="0" y="0"/>
                </a:lnTo>
                <a:lnTo>
                  <a:pt x="0" y="4030692"/>
                </a:lnTo>
                <a:lnTo>
                  <a:pt x="5852184" y="4030692"/>
                </a:lnTo>
                <a:lnTo>
                  <a:pt x="585218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62536" y="6423659"/>
            <a:ext cx="1961788" cy="3863341"/>
          </a:xfrm>
          <a:custGeom>
            <a:avLst/>
            <a:gdLst/>
            <a:ahLst/>
            <a:cxnLst/>
            <a:rect l="l" t="t" r="r" b="b"/>
            <a:pathLst>
              <a:path w="1961788" h="3863341">
                <a:moveTo>
                  <a:pt x="0" y="0"/>
                </a:moveTo>
                <a:lnTo>
                  <a:pt x="1961789" y="0"/>
                </a:lnTo>
                <a:lnTo>
                  <a:pt x="1961789" y="3863341"/>
                </a:lnTo>
                <a:lnTo>
                  <a:pt x="0" y="38633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817" r="-1817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6696703" y="6423659"/>
            <a:ext cx="1961788" cy="3863341"/>
          </a:xfrm>
          <a:custGeom>
            <a:avLst/>
            <a:gdLst/>
            <a:ahLst/>
            <a:cxnLst/>
            <a:rect l="l" t="t" r="r" b="b"/>
            <a:pathLst>
              <a:path w="1961788" h="3863341">
                <a:moveTo>
                  <a:pt x="1961788" y="0"/>
                </a:moveTo>
                <a:lnTo>
                  <a:pt x="0" y="0"/>
                </a:lnTo>
                <a:lnTo>
                  <a:pt x="0" y="3863341"/>
                </a:lnTo>
                <a:lnTo>
                  <a:pt x="1961788" y="3863341"/>
                </a:lnTo>
                <a:lnTo>
                  <a:pt x="1961788" y="0"/>
                </a:lnTo>
                <a:close/>
              </a:path>
            </a:pathLst>
          </a:custGeom>
          <a:blipFill>
            <a:blip r:embed="rId9"/>
            <a:stretch>
              <a:fillRect l="-1817" r="-181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280755" y="1651946"/>
            <a:ext cx="2505338" cy="2358149"/>
          </a:xfrm>
          <a:custGeom>
            <a:avLst/>
            <a:gdLst/>
            <a:ahLst/>
            <a:cxnLst/>
            <a:rect l="l" t="t" r="r" b="b"/>
            <a:pathLst>
              <a:path w="2505338" h="2358149">
                <a:moveTo>
                  <a:pt x="0" y="0"/>
                </a:moveTo>
                <a:lnTo>
                  <a:pt x="2505338" y="0"/>
                </a:lnTo>
                <a:lnTo>
                  <a:pt x="2505338" y="2358150"/>
                </a:lnTo>
                <a:lnTo>
                  <a:pt x="0" y="23581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3509" y="359475"/>
            <a:ext cx="3055225" cy="3174260"/>
          </a:xfrm>
          <a:custGeom>
            <a:avLst/>
            <a:gdLst/>
            <a:ahLst/>
            <a:cxnLst/>
            <a:rect l="l" t="t" r="r" b="b"/>
            <a:pathLst>
              <a:path w="3055225" h="3174260">
                <a:moveTo>
                  <a:pt x="0" y="0"/>
                </a:moveTo>
                <a:lnTo>
                  <a:pt x="3055225" y="0"/>
                </a:lnTo>
                <a:lnTo>
                  <a:pt x="3055225" y="3174260"/>
                </a:lnTo>
                <a:lnTo>
                  <a:pt x="0" y="31742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305430">
            <a:off x="14665854" y="38370"/>
            <a:ext cx="4061697" cy="1329283"/>
          </a:xfrm>
          <a:custGeom>
            <a:avLst/>
            <a:gdLst/>
            <a:ahLst/>
            <a:cxnLst/>
            <a:rect l="l" t="t" r="r" b="b"/>
            <a:pathLst>
              <a:path w="4061697" h="1329283">
                <a:moveTo>
                  <a:pt x="0" y="0"/>
                </a:moveTo>
                <a:lnTo>
                  <a:pt x="4061698" y="0"/>
                </a:lnTo>
                <a:lnTo>
                  <a:pt x="4061698" y="1329283"/>
                </a:lnTo>
                <a:lnTo>
                  <a:pt x="0" y="13292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696703" y="2617001"/>
            <a:ext cx="1961788" cy="1883317"/>
          </a:xfrm>
          <a:custGeom>
            <a:avLst/>
            <a:gdLst/>
            <a:ahLst/>
            <a:cxnLst/>
            <a:rect l="l" t="t" r="r" b="b"/>
            <a:pathLst>
              <a:path w="1961788" h="1883317">
                <a:moveTo>
                  <a:pt x="0" y="0"/>
                </a:moveTo>
                <a:lnTo>
                  <a:pt x="1961788" y="0"/>
                </a:lnTo>
                <a:lnTo>
                  <a:pt x="1961788" y="1883317"/>
                </a:lnTo>
                <a:lnTo>
                  <a:pt x="0" y="188331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144214" y="2823363"/>
            <a:ext cx="1891170" cy="2109824"/>
          </a:xfrm>
          <a:custGeom>
            <a:avLst/>
            <a:gdLst/>
            <a:ahLst/>
            <a:cxnLst/>
            <a:rect l="l" t="t" r="r" b="b"/>
            <a:pathLst>
              <a:path w="1891170" h="2109824">
                <a:moveTo>
                  <a:pt x="0" y="0"/>
                </a:moveTo>
                <a:lnTo>
                  <a:pt x="1891170" y="0"/>
                </a:lnTo>
                <a:lnTo>
                  <a:pt x="1891170" y="2109824"/>
                </a:lnTo>
                <a:lnTo>
                  <a:pt x="0" y="21098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790093">
            <a:off x="2194803" y="5947261"/>
            <a:ext cx="1343494" cy="625336"/>
          </a:xfrm>
          <a:custGeom>
            <a:avLst/>
            <a:gdLst/>
            <a:ahLst/>
            <a:cxnLst/>
            <a:rect l="l" t="t" r="r" b="b"/>
            <a:pathLst>
              <a:path w="1343494" h="625336">
                <a:moveTo>
                  <a:pt x="0" y="0"/>
                </a:moveTo>
                <a:lnTo>
                  <a:pt x="1343494" y="0"/>
                </a:lnTo>
                <a:lnTo>
                  <a:pt x="1343494" y="625336"/>
                </a:lnTo>
                <a:lnTo>
                  <a:pt x="0" y="6253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302831">
            <a:off x="14064194" y="5654411"/>
            <a:ext cx="1054702" cy="1211036"/>
          </a:xfrm>
          <a:custGeom>
            <a:avLst/>
            <a:gdLst/>
            <a:ahLst/>
            <a:cxnLst/>
            <a:rect l="l" t="t" r="r" b="b"/>
            <a:pathLst>
              <a:path w="1054702" h="1211036">
                <a:moveTo>
                  <a:pt x="0" y="0"/>
                </a:moveTo>
                <a:lnTo>
                  <a:pt x="1054703" y="0"/>
                </a:lnTo>
                <a:lnTo>
                  <a:pt x="1054703" y="1211036"/>
                </a:lnTo>
                <a:lnTo>
                  <a:pt x="0" y="12110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218487" y="8732753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0" y="0"/>
                </a:moveTo>
                <a:lnTo>
                  <a:pt x="2960494" y="0"/>
                </a:lnTo>
                <a:lnTo>
                  <a:pt x="2960494" y="2039040"/>
                </a:lnTo>
                <a:lnTo>
                  <a:pt x="0" y="20390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12321951" y="8709059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2960494" y="0"/>
                </a:moveTo>
                <a:lnTo>
                  <a:pt x="0" y="0"/>
                </a:lnTo>
                <a:lnTo>
                  <a:pt x="0" y="2039040"/>
                </a:lnTo>
                <a:lnTo>
                  <a:pt x="2960494" y="2039040"/>
                </a:lnTo>
                <a:lnTo>
                  <a:pt x="296049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 rot="-302438">
            <a:off x="4888120" y="1520312"/>
            <a:ext cx="8120315" cy="407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22"/>
              </a:lnSpc>
            </a:pPr>
            <a:r>
              <a:rPr lang="en-US" sz="18186" b="1" dirty="0">
                <a:solidFill>
                  <a:srgbClr val="32924D"/>
                </a:solidFill>
                <a:latin typeface="Arial" panose="020B0604020202020204" pitchFamily="34" charset="0"/>
                <a:ea typeface="Balsamiq Sans Bold"/>
                <a:cs typeface="Arial" panose="020B0604020202020204" pitchFamily="34" charset="0"/>
                <a:sym typeface="Balsamiq Sans Bold"/>
              </a:rPr>
              <a:t>TRÒ CHƠI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053492-79CC-D691-FC74-298AD81A0BC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33054" y="5166101"/>
            <a:ext cx="8252151" cy="50475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69985" y="8229600"/>
            <a:ext cx="18827971" cy="2997441"/>
          </a:xfrm>
          <a:custGeom>
            <a:avLst/>
            <a:gdLst/>
            <a:ahLst/>
            <a:cxnLst/>
            <a:rect l="l" t="t" r="r" b="b"/>
            <a:pathLst>
              <a:path w="18827971" h="2997441">
                <a:moveTo>
                  <a:pt x="0" y="0"/>
                </a:moveTo>
                <a:lnTo>
                  <a:pt x="18827970" y="0"/>
                </a:lnTo>
                <a:lnTo>
                  <a:pt x="18827970" y="2997441"/>
                </a:lnTo>
                <a:lnTo>
                  <a:pt x="0" y="29974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1951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19200" y="723900"/>
            <a:ext cx="16306799" cy="8237525"/>
            <a:chOff x="0" y="0"/>
            <a:chExt cx="3651808" cy="18040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51808" cy="1804020"/>
            </a:xfrm>
            <a:custGeom>
              <a:avLst/>
              <a:gdLst/>
              <a:ahLst/>
              <a:cxnLst/>
              <a:rect l="l" t="t" r="r" b="b"/>
              <a:pathLst>
                <a:path w="3651808" h="1804020">
                  <a:moveTo>
                    <a:pt x="55836" y="0"/>
                  </a:moveTo>
                  <a:lnTo>
                    <a:pt x="3595972" y="0"/>
                  </a:lnTo>
                  <a:cubicBezTo>
                    <a:pt x="3626810" y="0"/>
                    <a:pt x="3651808" y="24999"/>
                    <a:pt x="3651808" y="55836"/>
                  </a:cubicBezTo>
                  <a:lnTo>
                    <a:pt x="3651808" y="1748184"/>
                  </a:lnTo>
                  <a:cubicBezTo>
                    <a:pt x="3651808" y="1762993"/>
                    <a:pt x="3645926" y="1777195"/>
                    <a:pt x="3635454" y="1787666"/>
                  </a:cubicBezTo>
                  <a:cubicBezTo>
                    <a:pt x="3624983" y="1798137"/>
                    <a:pt x="3610781" y="1804020"/>
                    <a:pt x="3595972" y="1804020"/>
                  </a:cubicBezTo>
                  <a:lnTo>
                    <a:pt x="55836" y="1804020"/>
                  </a:lnTo>
                  <a:cubicBezTo>
                    <a:pt x="41027" y="1804020"/>
                    <a:pt x="26825" y="1798137"/>
                    <a:pt x="16354" y="1787666"/>
                  </a:cubicBezTo>
                  <a:cubicBezTo>
                    <a:pt x="5883" y="1777195"/>
                    <a:pt x="0" y="1762993"/>
                    <a:pt x="0" y="1748184"/>
                  </a:cubicBezTo>
                  <a:lnTo>
                    <a:pt x="0" y="55836"/>
                  </a:lnTo>
                  <a:cubicBezTo>
                    <a:pt x="0" y="41027"/>
                    <a:pt x="5883" y="26825"/>
                    <a:pt x="16354" y="16354"/>
                  </a:cubicBezTo>
                  <a:cubicBezTo>
                    <a:pt x="26825" y="5883"/>
                    <a:pt x="41027" y="0"/>
                    <a:pt x="55836" y="0"/>
                  </a:cubicBezTo>
                  <a:close/>
                </a:path>
              </a:pathLst>
            </a:custGeom>
            <a:solidFill>
              <a:srgbClr val="FC979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651808" cy="184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52600" y="1181100"/>
            <a:ext cx="15120916" cy="7037654"/>
            <a:chOff x="0" y="0"/>
            <a:chExt cx="3192826" cy="14204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92826" cy="1420491"/>
            </a:xfrm>
            <a:custGeom>
              <a:avLst/>
              <a:gdLst/>
              <a:ahLst/>
              <a:cxnLst/>
              <a:rect l="l" t="t" r="r" b="b"/>
              <a:pathLst>
                <a:path w="3192826" h="1420491">
                  <a:moveTo>
                    <a:pt x="63863" y="0"/>
                  </a:moveTo>
                  <a:lnTo>
                    <a:pt x="3128964" y="0"/>
                  </a:lnTo>
                  <a:cubicBezTo>
                    <a:pt x="3145901" y="0"/>
                    <a:pt x="3162145" y="6728"/>
                    <a:pt x="3174121" y="18705"/>
                  </a:cubicBezTo>
                  <a:cubicBezTo>
                    <a:pt x="3186098" y="30682"/>
                    <a:pt x="3192826" y="46925"/>
                    <a:pt x="3192826" y="63863"/>
                  </a:cubicBezTo>
                  <a:lnTo>
                    <a:pt x="3192826" y="1356628"/>
                  </a:lnTo>
                  <a:cubicBezTo>
                    <a:pt x="3192826" y="1373566"/>
                    <a:pt x="3186098" y="1389809"/>
                    <a:pt x="3174121" y="1401786"/>
                  </a:cubicBezTo>
                  <a:cubicBezTo>
                    <a:pt x="3162145" y="1413762"/>
                    <a:pt x="3145901" y="1420491"/>
                    <a:pt x="3128964" y="1420491"/>
                  </a:cubicBezTo>
                  <a:lnTo>
                    <a:pt x="63863" y="1420491"/>
                  </a:lnTo>
                  <a:cubicBezTo>
                    <a:pt x="46925" y="1420491"/>
                    <a:pt x="30682" y="1413762"/>
                    <a:pt x="18705" y="1401786"/>
                  </a:cubicBezTo>
                  <a:cubicBezTo>
                    <a:pt x="6728" y="1389809"/>
                    <a:pt x="0" y="1373566"/>
                    <a:pt x="0" y="1356628"/>
                  </a:cubicBezTo>
                  <a:lnTo>
                    <a:pt x="0" y="63863"/>
                  </a:lnTo>
                  <a:cubicBezTo>
                    <a:pt x="0" y="46925"/>
                    <a:pt x="6728" y="30682"/>
                    <a:pt x="18705" y="18705"/>
                  </a:cubicBezTo>
                  <a:cubicBezTo>
                    <a:pt x="30682" y="6728"/>
                    <a:pt x="46925" y="0"/>
                    <a:pt x="6386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192826" cy="1458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5671472" y="6161354"/>
            <a:ext cx="2461399" cy="4114800"/>
          </a:xfrm>
          <a:custGeom>
            <a:avLst/>
            <a:gdLst/>
            <a:ahLst/>
            <a:cxnLst/>
            <a:rect l="l" t="t" r="r" b="b"/>
            <a:pathLst>
              <a:path w="2461399" h="4114800">
                <a:moveTo>
                  <a:pt x="0" y="0"/>
                </a:moveTo>
                <a:lnTo>
                  <a:pt x="2461399" y="0"/>
                </a:lnTo>
                <a:lnTo>
                  <a:pt x="24613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flipH="1">
            <a:off x="249111" y="6184139"/>
            <a:ext cx="2461399" cy="4114800"/>
          </a:xfrm>
          <a:custGeom>
            <a:avLst/>
            <a:gdLst/>
            <a:ahLst/>
            <a:cxnLst/>
            <a:rect l="l" t="t" r="r" b="b"/>
            <a:pathLst>
              <a:path w="2461399" h="4114800">
                <a:moveTo>
                  <a:pt x="2461399" y="0"/>
                </a:moveTo>
                <a:lnTo>
                  <a:pt x="0" y="0"/>
                </a:lnTo>
                <a:lnTo>
                  <a:pt x="0" y="4114800"/>
                </a:lnTo>
                <a:lnTo>
                  <a:pt x="2461399" y="4114800"/>
                </a:lnTo>
                <a:lnTo>
                  <a:pt x="246139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5628485" y="-397589"/>
            <a:ext cx="2867603" cy="2892814"/>
          </a:xfrm>
          <a:custGeom>
            <a:avLst/>
            <a:gdLst/>
            <a:ahLst/>
            <a:cxnLst/>
            <a:rect l="l" t="t" r="r" b="b"/>
            <a:pathLst>
              <a:path w="2867603" h="2892814">
                <a:moveTo>
                  <a:pt x="0" y="0"/>
                </a:moveTo>
                <a:lnTo>
                  <a:pt x="2867603" y="0"/>
                </a:lnTo>
                <a:lnTo>
                  <a:pt x="2867603" y="2892814"/>
                </a:lnTo>
                <a:lnTo>
                  <a:pt x="0" y="28928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495" b="-1495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6794" y="207753"/>
            <a:ext cx="2592051" cy="2235644"/>
          </a:xfrm>
          <a:custGeom>
            <a:avLst/>
            <a:gdLst/>
            <a:ahLst/>
            <a:cxnLst/>
            <a:rect l="l" t="t" r="r" b="b"/>
            <a:pathLst>
              <a:path w="2592051" h="2235644">
                <a:moveTo>
                  <a:pt x="0" y="0"/>
                </a:moveTo>
                <a:lnTo>
                  <a:pt x="2592052" y="0"/>
                </a:lnTo>
                <a:lnTo>
                  <a:pt x="2592052" y="2235644"/>
                </a:lnTo>
                <a:lnTo>
                  <a:pt x="0" y="223564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426E4D-F140-ABA1-3F58-A42A1E490DE6}"/>
              </a:ext>
            </a:extLst>
          </p:cNvPr>
          <p:cNvSpPr txBox="1"/>
          <p:nvPr/>
        </p:nvSpPr>
        <p:spPr>
          <a:xfrm>
            <a:off x="4035034" y="1448535"/>
            <a:ext cx="107248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1/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Tác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giả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thơ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Gặt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chữ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trên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non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0" name="Picture 39" descr="A group of children walking on a dirt road&#10;&#10;Description automatically generated">
            <a:extLst>
              <a:ext uri="{FF2B5EF4-FFF2-40B4-BE49-F238E27FC236}">
                <a16:creationId xmlns:a16="http://schemas.microsoft.com/office/drawing/2014/main" id="{AE630561-B747-4BF6-53ED-FC56793D47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45" y="2596299"/>
            <a:ext cx="6624073" cy="5739447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147CFE92-61A0-D3FA-A5B0-FE5EEC5F1467}"/>
              </a:ext>
            </a:extLst>
          </p:cNvPr>
          <p:cNvGrpSpPr/>
          <p:nvPr/>
        </p:nvGrpSpPr>
        <p:grpSpPr>
          <a:xfrm>
            <a:off x="9324963" y="2552700"/>
            <a:ext cx="7002991" cy="5451479"/>
            <a:chOff x="9324963" y="2552700"/>
            <a:chExt cx="7002991" cy="545147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0FCCE8C-3CD9-47BE-7B13-0729853FB677}"/>
                </a:ext>
              </a:extLst>
            </p:cNvPr>
            <p:cNvGrpSpPr/>
            <p:nvPr/>
          </p:nvGrpSpPr>
          <p:grpSpPr>
            <a:xfrm>
              <a:off x="9324963" y="2683987"/>
              <a:ext cx="1387046" cy="5320192"/>
              <a:chOff x="9324963" y="2683987"/>
              <a:chExt cx="1387046" cy="532019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2B7BBCE-09BF-7F99-EA79-B08D7E2935A2}"/>
                  </a:ext>
                </a:extLst>
              </p:cNvPr>
              <p:cNvSpPr/>
              <p:nvPr/>
            </p:nvSpPr>
            <p:spPr>
              <a:xfrm>
                <a:off x="9324963" y="2683987"/>
                <a:ext cx="229244" cy="532019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C437C6F-92C7-85C6-04F3-DF921AC5E0C3}"/>
                  </a:ext>
                </a:extLst>
              </p:cNvPr>
              <p:cNvSpPr/>
              <p:nvPr/>
            </p:nvSpPr>
            <p:spPr>
              <a:xfrm>
                <a:off x="9478007" y="2974490"/>
                <a:ext cx="1219200" cy="2196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320EF23-F6FE-35A6-8120-29FE2A5408E0}"/>
                  </a:ext>
                </a:extLst>
              </p:cNvPr>
              <p:cNvSpPr/>
              <p:nvPr/>
            </p:nvSpPr>
            <p:spPr>
              <a:xfrm>
                <a:off x="9492809" y="7200900"/>
                <a:ext cx="1219200" cy="2196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37356DF-15A3-0669-DFEE-D634B9977E9A}"/>
                  </a:ext>
                </a:extLst>
              </p:cNvPr>
              <p:cNvSpPr/>
              <p:nvPr/>
            </p:nvSpPr>
            <p:spPr>
              <a:xfrm>
                <a:off x="9492809" y="5753100"/>
                <a:ext cx="1219200" cy="2196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D610B73-7E9D-5F3E-64B9-3DDD551B1534}"/>
                  </a:ext>
                </a:extLst>
              </p:cNvPr>
              <p:cNvSpPr/>
              <p:nvPr/>
            </p:nvSpPr>
            <p:spPr>
              <a:xfrm>
                <a:off x="9476364" y="4466688"/>
                <a:ext cx="1219200" cy="2196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A516F8F-81BF-4BAB-4ADB-9A99BEF7890B}"/>
                </a:ext>
              </a:extLst>
            </p:cNvPr>
            <p:cNvSpPr/>
            <p:nvPr/>
          </p:nvSpPr>
          <p:spPr>
            <a:xfrm>
              <a:off x="10695563" y="2552700"/>
              <a:ext cx="5632391" cy="10556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9D4722-6C93-757E-A3FF-E940D9F946B0}"/>
                </a:ext>
              </a:extLst>
            </p:cNvPr>
            <p:cNvSpPr/>
            <p:nvPr/>
          </p:nvSpPr>
          <p:spPr>
            <a:xfrm>
              <a:off x="10695563" y="3924300"/>
              <a:ext cx="5632391" cy="10556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2E59B90-6F96-2EDC-3B97-A18D694854A2}"/>
                </a:ext>
              </a:extLst>
            </p:cNvPr>
            <p:cNvSpPr/>
            <p:nvPr/>
          </p:nvSpPr>
          <p:spPr>
            <a:xfrm>
              <a:off x="10695563" y="5199900"/>
              <a:ext cx="5632391" cy="10556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29D2748-9EB1-3792-1B8E-67D18E9847FE}"/>
                </a:ext>
              </a:extLst>
            </p:cNvPr>
            <p:cNvSpPr/>
            <p:nvPr/>
          </p:nvSpPr>
          <p:spPr>
            <a:xfrm>
              <a:off x="10695563" y="6616179"/>
              <a:ext cx="5632391" cy="10556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FA83930-5162-52E3-E8D8-AF00271704B1}"/>
              </a:ext>
            </a:extLst>
          </p:cNvPr>
          <p:cNvSpPr txBox="1"/>
          <p:nvPr/>
        </p:nvSpPr>
        <p:spPr>
          <a:xfrm>
            <a:off x="11471808" y="2688657"/>
            <a:ext cx="41796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Ngọc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Bích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376899-5E28-4923-F101-3F0DF4D9C9B8}"/>
              </a:ext>
            </a:extLst>
          </p:cNvPr>
          <p:cNvSpPr txBox="1"/>
          <p:nvPr/>
        </p:nvSpPr>
        <p:spPr>
          <a:xfrm>
            <a:off x="11471808" y="4056023"/>
            <a:ext cx="41796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Bích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Ngọc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BC232B-3358-BD95-AE8B-C6C3747AA468}"/>
              </a:ext>
            </a:extLst>
          </p:cNvPr>
          <p:cNvSpPr txBox="1"/>
          <p:nvPr/>
        </p:nvSpPr>
        <p:spPr>
          <a:xfrm>
            <a:off x="11471808" y="5359895"/>
            <a:ext cx="41796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Châu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Ngọc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E50164-00D6-FA63-3FD3-49E401EC34FA}"/>
              </a:ext>
            </a:extLst>
          </p:cNvPr>
          <p:cNvSpPr txBox="1"/>
          <p:nvPr/>
        </p:nvSpPr>
        <p:spPr>
          <a:xfrm>
            <a:off x="11471808" y="6736259"/>
            <a:ext cx="41796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D.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Ngọc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Châu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7D9F9C5-FA07-A140-CAD5-A0FC341365CE}"/>
              </a:ext>
            </a:extLst>
          </p:cNvPr>
          <p:cNvGrpSpPr/>
          <p:nvPr/>
        </p:nvGrpSpPr>
        <p:grpSpPr>
          <a:xfrm>
            <a:off x="10668000" y="3924300"/>
            <a:ext cx="5659954" cy="1055633"/>
            <a:chOff x="10683693" y="8230567"/>
            <a:chExt cx="5632391" cy="1055633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EF32E4E-9F5C-5A7A-3592-C3402C3C90EA}"/>
                </a:ext>
              </a:extLst>
            </p:cNvPr>
            <p:cNvSpPr/>
            <p:nvPr/>
          </p:nvSpPr>
          <p:spPr>
            <a:xfrm>
              <a:off x="10683693" y="8230567"/>
              <a:ext cx="5632391" cy="10556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DE1218F-4790-1D1D-6832-B47828ED6D85}"/>
                </a:ext>
              </a:extLst>
            </p:cNvPr>
            <p:cNvSpPr txBox="1"/>
            <p:nvPr/>
          </p:nvSpPr>
          <p:spPr>
            <a:xfrm>
              <a:off x="11559936" y="8373391"/>
              <a:ext cx="417966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B. </a:t>
              </a:r>
              <a:r>
                <a:rPr lang="en-US" sz="4400" dirty="0" err="1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Bích</a:t>
              </a:r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Ngọc</a:t>
              </a: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am-thanh-tra-loi-dung-chinh-xac-www.tiengdong.com">
            <a:hlinkClick r:id="" action="ppaction://media"/>
            <a:extLst>
              <a:ext uri="{FF2B5EF4-FFF2-40B4-BE49-F238E27FC236}">
                <a16:creationId xmlns:a16="http://schemas.microsoft.com/office/drawing/2014/main" id="{A4455104-4E07-1D09-2950-0290922D939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496088" y="5326862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75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69985" y="8229600"/>
            <a:ext cx="18827971" cy="2997441"/>
          </a:xfrm>
          <a:custGeom>
            <a:avLst/>
            <a:gdLst/>
            <a:ahLst/>
            <a:cxnLst/>
            <a:rect l="l" t="t" r="r" b="b"/>
            <a:pathLst>
              <a:path w="18827971" h="2997441">
                <a:moveTo>
                  <a:pt x="0" y="0"/>
                </a:moveTo>
                <a:lnTo>
                  <a:pt x="18827970" y="0"/>
                </a:lnTo>
                <a:lnTo>
                  <a:pt x="18827970" y="2997441"/>
                </a:lnTo>
                <a:lnTo>
                  <a:pt x="0" y="29974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1951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19200" y="723900"/>
            <a:ext cx="16306799" cy="8237525"/>
            <a:chOff x="0" y="0"/>
            <a:chExt cx="3651808" cy="18040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51808" cy="1804020"/>
            </a:xfrm>
            <a:custGeom>
              <a:avLst/>
              <a:gdLst/>
              <a:ahLst/>
              <a:cxnLst/>
              <a:rect l="l" t="t" r="r" b="b"/>
              <a:pathLst>
                <a:path w="3651808" h="1804020">
                  <a:moveTo>
                    <a:pt x="55836" y="0"/>
                  </a:moveTo>
                  <a:lnTo>
                    <a:pt x="3595972" y="0"/>
                  </a:lnTo>
                  <a:cubicBezTo>
                    <a:pt x="3626810" y="0"/>
                    <a:pt x="3651808" y="24999"/>
                    <a:pt x="3651808" y="55836"/>
                  </a:cubicBezTo>
                  <a:lnTo>
                    <a:pt x="3651808" y="1748184"/>
                  </a:lnTo>
                  <a:cubicBezTo>
                    <a:pt x="3651808" y="1762993"/>
                    <a:pt x="3645926" y="1777195"/>
                    <a:pt x="3635454" y="1787666"/>
                  </a:cubicBezTo>
                  <a:cubicBezTo>
                    <a:pt x="3624983" y="1798137"/>
                    <a:pt x="3610781" y="1804020"/>
                    <a:pt x="3595972" y="1804020"/>
                  </a:cubicBezTo>
                  <a:lnTo>
                    <a:pt x="55836" y="1804020"/>
                  </a:lnTo>
                  <a:cubicBezTo>
                    <a:pt x="41027" y="1804020"/>
                    <a:pt x="26825" y="1798137"/>
                    <a:pt x="16354" y="1787666"/>
                  </a:cubicBezTo>
                  <a:cubicBezTo>
                    <a:pt x="5883" y="1777195"/>
                    <a:pt x="0" y="1762993"/>
                    <a:pt x="0" y="1748184"/>
                  </a:cubicBezTo>
                  <a:lnTo>
                    <a:pt x="0" y="55836"/>
                  </a:lnTo>
                  <a:cubicBezTo>
                    <a:pt x="0" y="41027"/>
                    <a:pt x="5883" y="26825"/>
                    <a:pt x="16354" y="16354"/>
                  </a:cubicBezTo>
                  <a:cubicBezTo>
                    <a:pt x="26825" y="5883"/>
                    <a:pt x="41027" y="0"/>
                    <a:pt x="55836" y="0"/>
                  </a:cubicBezTo>
                  <a:close/>
                </a:path>
              </a:pathLst>
            </a:custGeom>
            <a:solidFill>
              <a:srgbClr val="FC979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651808" cy="184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52600" y="1181100"/>
            <a:ext cx="15120916" cy="7037654"/>
            <a:chOff x="0" y="0"/>
            <a:chExt cx="3192826" cy="14204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92826" cy="1420491"/>
            </a:xfrm>
            <a:custGeom>
              <a:avLst/>
              <a:gdLst/>
              <a:ahLst/>
              <a:cxnLst/>
              <a:rect l="l" t="t" r="r" b="b"/>
              <a:pathLst>
                <a:path w="3192826" h="1420491">
                  <a:moveTo>
                    <a:pt x="63863" y="0"/>
                  </a:moveTo>
                  <a:lnTo>
                    <a:pt x="3128964" y="0"/>
                  </a:lnTo>
                  <a:cubicBezTo>
                    <a:pt x="3145901" y="0"/>
                    <a:pt x="3162145" y="6728"/>
                    <a:pt x="3174121" y="18705"/>
                  </a:cubicBezTo>
                  <a:cubicBezTo>
                    <a:pt x="3186098" y="30682"/>
                    <a:pt x="3192826" y="46925"/>
                    <a:pt x="3192826" y="63863"/>
                  </a:cubicBezTo>
                  <a:lnTo>
                    <a:pt x="3192826" y="1356628"/>
                  </a:lnTo>
                  <a:cubicBezTo>
                    <a:pt x="3192826" y="1373566"/>
                    <a:pt x="3186098" y="1389809"/>
                    <a:pt x="3174121" y="1401786"/>
                  </a:cubicBezTo>
                  <a:cubicBezTo>
                    <a:pt x="3162145" y="1413762"/>
                    <a:pt x="3145901" y="1420491"/>
                    <a:pt x="3128964" y="1420491"/>
                  </a:cubicBezTo>
                  <a:lnTo>
                    <a:pt x="63863" y="1420491"/>
                  </a:lnTo>
                  <a:cubicBezTo>
                    <a:pt x="46925" y="1420491"/>
                    <a:pt x="30682" y="1413762"/>
                    <a:pt x="18705" y="1401786"/>
                  </a:cubicBezTo>
                  <a:cubicBezTo>
                    <a:pt x="6728" y="1389809"/>
                    <a:pt x="0" y="1373566"/>
                    <a:pt x="0" y="1356628"/>
                  </a:cubicBezTo>
                  <a:lnTo>
                    <a:pt x="0" y="63863"/>
                  </a:lnTo>
                  <a:cubicBezTo>
                    <a:pt x="0" y="46925"/>
                    <a:pt x="6728" y="30682"/>
                    <a:pt x="18705" y="18705"/>
                  </a:cubicBezTo>
                  <a:cubicBezTo>
                    <a:pt x="30682" y="6728"/>
                    <a:pt x="46925" y="0"/>
                    <a:pt x="6386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192826" cy="1458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5671472" y="6161354"/>
            <a:ext cx="2461399" cy="4114800"/>
          </a:xfrm>
          <a:custGeom>
            <a:avLst/>
            <a:gdLst/>
            <a:ahLst/>
            <a:cxnLst/>
            <a:rect l="l" t="t" r="r" b="b"/>
            <a:pathLst>
              <a:path w="2461399" h="4114800">
                <a:moveTo>
                  <a:pt x="0" y="0"/>
                </a:moveTo>
                <a:lnTo>
                  <a:pt x="2461399" y="0"/>
                </a:lnTo>
                <a:lnTo>
                  <a:pt x="24613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flipH="1">
            <a:off x="249111" y="6184139"/>
            <a:ext cx="2461399" cy="4114800"/>
          </a:xfrm>
          <a:custGeom>
            <a:avLst/>
            <a:gdLst/>
            <a:ahLst/>
            <a:cxnLst/>
            <a:rect l="l" t="t" r="r" b="b"/>
            <a:pathLst>
              <a:path w="2461399" h="4114800">
                <a:moveTo>
                  <a:pt x="2461399" y="0"/>
                </a:moveTo>
                <a:lnTo>
                  <a:pt x="0" y="0"/>
                </a:lnTo>
                <a:lnTo>
                  <a:pt x="0" y="4114800"/>
                </a:lnTo>
                <a:lnTo>
                  <a:pt x="2461399" y="4114800"/>
                </a:lnTo>
                <a:lnTo>
                  <a:pt x="246139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5628485" y="-397589"/>
            <a:ext cx="2867603" cy="2892814"/>
          </a:xfrm>
          <a:custGeom>
            <a:avLst/>
            <a:gdLst/>
            <a:ahLst/>
            <a:cxnLst/>
            <a:rect l="l" t="t" r="r" b="b"/>
            <a:pathLst>
              <a:path w="2867603" h="2892814">
                <a:moveTo>
                  <a:pt x="0" y="0"/>
                </a:moveTo>
                <a:lnTo>
                  <a:pt x="2867603" y="0"/>
                </a:lnTo>
                <a:lnTo>
                  <a:pt x="2867603" y="2892814"/>
                </a:lnTo>
                <a:lnTo>
                  <a:pt x="0" y="28928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495" b="-1495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6794" y="207753"/>
            <a:ext cx="2592051" cy="2235644"/>
          </a:xfrm>
          <a:custGeom>
            <a:avLst/>
            <a:gdLst/>
            <a:ahLst/>
            <a:cxnLst/>
            <a:rect l="l" t="t" r="r" b="b"/>
            <a:pathLst>
              <a:path w="2592051" h="2235644">
                <a:moveTo>
                  <a:pt x="0" y="0"/>
                </a:moveTo>
                <a:lnTo>
                  <a:pt x="2592052" y="0"/>
                </a:lnTo>
                <a:lnTo>
                  <a:pt x="2592052" y="2235644"/>
                </a:lnTo>
                <a:lnTo>
                  <a:pt x="0" y="223564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426E4D-F140-ABA1-3F58-A42A1E490DE6}"/>
              </a:ext>
            </a:extLst>
          </p:cNvPr>
          <p:cNvSpPr txBox="1"/>
          <p:nvPr/>
        </p:nvSpPr>
        <p:spPr>
          <a:xfrm>
            <a:off x="3226139" y="1402103"/>
            <a:ext cx="12292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2/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thơ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Gặt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chữ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trên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non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mấy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khổ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thơ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0" name="Picture 39" descr="A group of children walking on a dirt road&#10;&#10;Description automatically generated">
            <a:extLst>
              <a:ext uri="{FF2B5EF4-FFF2-40B4-BE49-F238E27FC236}">
                <a16:creationId xmlns:a16="http://schemas.microsoft.com/office/drawing/2014/main" id="{AE630561-B747-4BF6-53ED-FC56793D47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45" y="2596299"/>
            <a:ext cx="6624073" cy="5739447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147CFE92-61A0-D3FA-A5B0-FE5EEC5F1467}"/>
              </a:ext>
            </a:extLst>
          </p:cNvPr>
          <p:cNvGrpSpPr/>
          <p:nvPr/>
        </p:nvGrpSpPr>
        <p:grpSpPr>
          <a:xfrm>
            <a:off x="9324963" y="2552700"/>
            <a:ext cx="7002991" cy="5451479"/>
            <a:chOff x="9324963" y="2552700"/>
            <a:chExt cx="7002991" cy="545147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0FCCE8C-3CD9-47BE-7B13-0729853FB677}"/>
                </a:ext>
              </a:extLst>
            </p:cNvPr>
            <p:cNvGrpSpPr/>
            <p:nvPr/>
          </p:nvGrpSpPr>
          <p:grpSpPr>
            <a:xfrm>
              <a:off x="9324963" y="2683987"/>
              <a:ext cx="1387046" cy="5320192"/>
              <a:chOff x="9324963" y="2683987"/>
              <a:chExt cx="1387046" cy="532019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2B7BBCE-09BF-7F99-EA79-B08D7E2935A2}"/>
                  </a:ext>
                </a:extLst>
              </p:cNvPr>
              <p:cNvSpPr/>
              <p:nvPr/>
            </p:nvSpPr>
            <p:spPr>
              <a:xfrm>
                <a:off x="9324963" y="2683987"/>
                <a:ext cx="229244" cy="532019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C437C6F-92C7-85C6-04F3-DF921AC5E0C3}"/>
                  </a:ext>
                </a:extLst>
              </p:cNvPr>
              <p:cNvSpPr/>
              <p:nvPr/>
            </p:nvSpPr>
            <p:spPr>
              <a:xfrm>
                <a:off x="9478007" y="2974490"/>
                <a:ext cx="1219200" cy="2196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320EF23-F6FE-35A6-8120-29FE2A5408E0}"/>
                  </a:ext>
                </a:extLst>
              </p:cNvPr>
              <p:cNvSpPr/>
              <p:nvPr/>
            </p:nvSpPr>
            <p:spPr>
              <a:xfrm>
                <a:off x="9492809" y="7200900"/>
                <a:ext cx="1219200" cy="2196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37356DF-15A3-0669-DFEE-D634B9977E9A}"/>
                  </a:ext>
                </a:extLst>
              </p:cNvPr>
              <p:cNvSpPr/>
              <p:nvPr/>
            </p:nvSpPr>
            <p:spPr>
              <a:xfrm>
                <a:off x="9492809" y="5753100"/>
                <a:ext cx="1219200" cy="2196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D610B73-7E9D-5F3E-64B9-3DDD551B1534}"/>
                  </a:ext>
                </a:extLst>
              </p:cNvPr>
              <p:cNvSpPr/>
              <p:nvPr/>
            </p:nvSpPr>
            <p:spPr>
              <a:xfrm>
                <a:off x="9476364" y="4466688"/>
                <a:ext cx="1219200" cy="2196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A516F8F-81BF-4BAB-4ADB-9A99BEF7890B}"/>
                </a:ext>
              </a:extLst>
            </p:cNvPr>
            <p:cNvSpPr/>
            <p:nvPr/>
          </p:nvSpPr>
          <p:spPr>
            <a:xfrm>
              <a:off x="10695563" y="2552700"/>
              <a:ext cx="5632391" cy="10556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9D4722-6C93-757E-A3FF-E940D9F946B0}"/>
                </a:ext>
              </a:extLst>
            </p:cNvPr>
            <p:cNvSpPr/>
            <p:nvPr/>
          </p:nvSpPr>
          <p:spPr>
            <a:xfrm>
              <a:off x="10695563" y="3924300"/>
              <a:ext cx="5632391" cy="10556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2E59B90-6F96-2EDC-3B97-A18D694854A2}"/>
                </a:ext>
              </a:extLst>
            </p:cNvPr>
            <p:cNvSpPr/>
            <p:nvPr/>
          </p:nvSpPr>
          <p:spPr>
            <a:xfrm>
              <a:off x="10695563" y="5199900"/>
              <a:ext cx="5632391" cy="10556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29D2748-9EB1-3792-1B8E-67D18E9847FE}"/>
                </a:ext>
              </a:extLst>
            </p:cNvPr>
            <p:cNvSpPr/>
            <p:nvPr/>
          </p:nvSpPr>
          <p:spPr>
            <a:xfrm>
              <a:off x="10695563" y="6616179"/>
              <a:ext cx="5632391" cy="10556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FA83930-5162-52E3-E8D8-AF00271704B1}"/>
              </a:ext>
            </a:extLst>
          </p:cNvPr>
          <p:cNvSpPr txBox="1"/>
          <p:nvPr/>
        </p:nvSpPr>
        <p:spPr>
          <a:xfrm>
            <a:off x="11471808" y="2688657"/>
            <a:ext cx="41796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376899-5E28-4923-F101-3F0DF4D9C9B8}"/>
              </a:ext>
            </a:extLst>
          </p:cNvPr>
          <p:cNvSpPr txBox="1"/>
          <p:nvPr/>
        </p:nvSpPr>
        <p:spPr>
          <a:xfrm>
            <a:off x="11471808" y="4056023"/>
            <a:ext cx="41796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BC232B-3358-BD95-AE8B-C6C3747AA468}"/>
              </a:ext>
            </a:extLst>
          </p:cNvPr>
          <p:cNvSpPr txBox="1"/>
          <p:nvPr/>
        </p:nvSpPr>
        <p:spPr>
          <a:xfrm>
            <a:off x="11471808" y="5359895"/>
            <a:ext cx="41796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E50164-00D6-FA63-3FD3-49E401EC34FA}"/>
              </a:ext>
            </a:extLst>
          </p:cNvPr>
          <p:cNvSpPr txBox="1"/>
          <p:nvPr/>
        </p:nvSpPr>
        <p:spPr>
          <a:xfrm>
            <a:off x="11471808" y="6736259"/>
            <a:ext cx="41796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D. 6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7D9F9C5-FA07-A140-CAD5-A0FC341365CE}"/>
              </a:ext>
            </a:extLst>
          </p:cNvPr>
          <p:cNvGrpSpPr/>
          <p:nvPr/>
        </p:nvGrpSpPr>
        <p:grpSpPr>
          <a:xfrm>
            <a:off x="10666613" y="5210746"/>
            <a:ext cx="5661341" cy="1055633"/>
            <a:chOff x="10683693" y="8230567"/>
            <a:chExt cx="5661341" cy="1055633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EF32E4E-9F5C-5A7A-3592-C3402C3C90EA}"/>
                </a:ext>
              </a:extLst>
            </p:cNvPr>
            <p:cNvSpPr/>
            <p:nvPr/>
          </p:nvSpPr>
          <p:spPr>
            <a:xfrm>
              <a:off x="10683693" y="8230567"/>
              <a:ext cx="5661341" cy="10556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DE1218F-4790-1D1D-6832-B47828ED6D85}"/>
                </a:ext>
              </a:extLst>
            </p:cNvPr>
            <p:cNvSpPr txBox="1"/>
            <p:nvPr/>
          </p:nvSpPr>
          <p:spPr>
            <a:xfrm>
              <a:off x="11559936" y="8373391"/>
              <a:ext cx="417966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C. 5</a:t>
              </a:r>
            </a:p>
          </p:txBody>
        </p:sp>
      </p:grpSp>
      <p:pic>
        <p:nvPicPr>
          <p:cNvPr id="59" name="am-thanh-tra-loi-dung-chinh-xac-www.tiengdong.com">
            <a:hlinkClick r:id="" action="ppaction://media"/>
            <a:extLst>
              <a:ext uri="{FF2B5EF4-FFF2-40B4-BE49-F238E27FC236}">
                <a16:creationId xmlns:a16="http://schemas.microsoft.com/office/drawing/2014/main" id="{59240CDD-263F-2EC1-CFAB-EACED5B26C0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496088" y="5326862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69985" y="8229600"/>
            <a:ext cx="18827971" cy="2997441"/>
          </a:xfrm>
          <a:custGeom>
            <a:avLst/>
            <a:gdLst/>
            <a:ahLst/>
            <a:cxnLst/>
            <a:rect l="l" t="t" r="r" b="b"/>
            <a:pathLst>
              <a:path w="18827971" h="2997441">
                <a:moveTo>
                  <a:pt x="0" y="0"/>
                </a:moveTo>
                <a:lnTo>
                  <a:pt x="18827970" y="0"/>
                </a:lnTo>
                <a:lnTo>
                  <a:pt x="18827970" y="2997441"/>
                </a:lnTo>
                <a:lnTo>
                  <a:pt x="0" y="29974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1951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19200" y="723900"/>
            <a:ext cx="16306799" cy="8237525"/>
            <a:chOff x="0" y="0"/>
            <a:chExt cx="3651808" cy="18040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51808" cy="1804020"/>
            </a:xfrm>
            <a:custGeom>
              <a:avLst/>
              <a:gdLst/>
              <a:ahLst/>
              <a:cxnLst/>
              <a:rect l="l" t="t" r="r" b="b"/>
              <a:pathLst>
                <a:path w="3651808" h="1804020">
                  <a:moveTo>
                    <a:pt x="55836" y="0"/>
                  </a:moveTo>
                  <a:lnTo>
                    <a:pt x="3595972" y="0"/>
                  </a:lnTo>
                  <a:cubicBezTo>
                    <a:pt x="3626810" y="0"/>
                    <a:pt x="3651808" y="24999"/>
                    <a:pt x="3651808" y="55836"/>
                  </a:cubicBezTo>
                  <a:lnTo>
                    <a:pt x="3651808" y="1748184"/>
                  </a:lnTo>
                  <a:cubicBezTo>
                    <a:pt x="3651808" y="1762993"/>
                    <a:pt x="3645926" y="1777195"/>
                    <a:pt x="3635454" y="1787666"/>
                  </a:cubicBezTo>
                  <a:cubicBezTo>
                    <a:pt x="3624983" y="1798137"/>
                    <a:pt x="3610781" y="1804020"/>
                    <a:pt x="3595972" y="1804020"/>
                  </a:cubicBezTo>
                  <a:lnTo>
                    <a:pt x="55836" y="1804020"/>
                  </a:lnTo>
                  <a:cubicBezTo>
                    <a:pt x="41027" y="1804020"/>
                    <a:pt x="26825" y="1798137"/>
                    <a:pt x="16354" y="1787666"/>
                  </a:cubicBezTo>
                  <a:cubicBezTo>
                    <a:pt x="5883" y="1777195"/>
                    <a:pt x="0" y="1762993"/>
                    <a:pt x="0" y="1748184"/>
                  </a:cubicBezTo>
                  <a:lnTo>
                    <a:pt x="0" y="55836"/>
                  </a:lnTo>
                  <a:cubicBezTo>
                    <a:pt x="0" y="41027"/>
                    <a:pt x="5883" y="26825"/>
                    <a:pt x="16354" y="16354"/>
                  </a:cubicBezTo>
                  <a:cubicBezTo>
                    <a:pt x="26825" y="5883"/>
                    <a:pt x="41027" y="0"/>
                    <a:pt x="55836" y="0"/>
                  </a:cubicBezTo>
                  <a:close/>
                </a:path>
              </a:pathLst>
            </a:custGeom>
            <a:solidFill>
              <a:srgbClr val="FC979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651808" cy="184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52600" y="1181100"/>
            <a:ext cx="15120916" cy="7037654"/>
            <a:chOff x="0" y="0"/>
            <a:chExt cx="3192826" cy="14204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92826" cy="1420491"/>
            </a:xfrm>
            <a:custGeom>
              <a:avLst/>
              <a:gdLst/>
              <a:ahLst/>
              <a:cxnLst/>
              <a:rect l="l" t="t" r="r" b="b"/>
              <a:pathLst>
                <a:path w="3192826" h="1420491">
                  <a:moveTo>
                    <a:pt x="63863" y="0"/>
                  </a:moveTo>
                  <a:lnTo>
                    <a:pt x="3128964" y="0"/>
                  </a:lnTo>
                  <a:cubicBezTo>
                    <a:pt x="3145901" y="0"/>
                    <a:pt x="3162145" y="6728"/>
                    <a:pt x="3174121" y="18705"/>
                  </a:cubicBezTo>
                  <a:cubicBezTo>
                    <a:pt x="3186098" y="30682"/>
                    <a:pt x="3192826" y="46925"/>
                    <a:pt x="3192826" y="63863"/>
                  </a:cubicBezTo>
                  <a:lnTo>
                    <a:pt x="3192826" y="1356628"/>
                  </a:lnTo>
                  <a:cubicBezTo>
                    <a:pt x="3192826" y="1373566"/>
                    <a:pt x="3186098" y="1389809"/>
                    <a:pt x="3174121" y="1401786"/>
                  </a:cubicBezTo>
                  <a:cubicBezTo>
                    <a:pt x="3162145" y="1413762"/>
                    <a:pt x="3145901" y="1420491"/>
                    <a:pt x="3128964" y="1420491"/>
                  </a:cubicBezTo>
                  <a:lnTo>
                    <a:pt x="63863" y="1420491"/>
                  </a:lnTo>
                  <a:cubicBezTo>
                    <a:pt x="46925" y="1420491"/>
                    <a:pt x="30682" y="1413762"/>
                    <a:pt x="18705" y="1401786"/>
                  </a:cubicBezTo>
                  <a:cubicBezTo>
                    <a:pt x="6728" y="1389809"/>
                    <a:pt x="0" y="1373566"/>
                    <a:pt x="0" y="1356628"/>
                  </a:cubicBezTo>
                  <a:lnTo>
                    <a:pt x="0" y="63863"/>
                  </a:lnTo>
                  <a:cubicBezTo>
                    <a:pt x="0" y="46925"/>
                    <a:pt x="6728" y="30682"/>
                    <a:pt x="18705" y="18705"/>
                  </a:cubicBezTo>
                  <a:cubicBezTo>
                    <a:pt x="30682" y="6728"/>
                    <a:pt x="46925" y="0"/>
                    <a:pt x="6386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192826" cy="1458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5671472" y="6161354"/>
            <a:ext cx="2461399" cy="4114800"/>
          </a:xfrm>
          <a:custGeom>
            <a:avLst/>
            <a:gdLst/>
            <a:ahLst/>
            <a:cxnLst/>
            <a:rect l="l" t="t" r="r" b="b"/>
            <a:pathLst>
              <a:path w="2461399" h="4114800">
                <a:moveTo>
                  <a:pt x="0" y="0"/>
                </a:moveTo>
                <a:lnTo>
                  <a:pt x="2461399" y="0"/>
                </a:lnTo>
                <a:lnTo>
                  <a:pt x="24613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flipH="1">
            <a:off x="249111" y="6184139"/>
            <a:ext cx="2461399" cy="4114800"/>
          </a:xfrm>
          <a:custGeom>
            <a:avLst/>
            <a:gdLst/>
            <a:ahLst/>
            <a:cxnLst/>
            <a:rect l="l" t="t" r="r" b="b"/>
            <a:pathLst>
              <a:path w="2461399" h="4114800">
                <a:moveTo>
                  <a:pt x="2461399" y="0"/>
                </a:moveTo>
                <a:lnTo>
                  <a:pt x="0" y="0"/>
                </a:lnTo>
                <a:lnTo>
                  <a:pt x="0" y="4114800"/>
                </a:lnTo>
                <a:lnTo>
                  <a:pt x="2461399" y="4114800"/>
                </a:lnTo>
                <a:lnTo>
                  <a:pt x="246139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5628485" y="-397589"/>
            <a:ext cx="2867603" cy="2892814"/>
          </a:xfrm>
          <a:custGeom>
            <a:avLst/>
            <a:gdLst/>
            <a:ahLst/>
            <a:cxnLst/>
            <a:rect l="l" t="t" r="r" b="b"/>
            <a:pathLst>
              <a:path w="2867603" h="2892814">
                <a:moveTo>
                  <a:pt x="0" y="0"/>
                </a:moveTo>
                <a:lnTo>
                  <a:pt x="2867603" y="0"/>
                </a:lnTo>
                <a:lnTo>
                  <a:pt x="2867603" y="2892814"/>
                </a:lnTo>
                <a:lnTo>
                  <a:pt x="0" y="28928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495" b="-1495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6794" y="207753"/>
            <a:ext cx="2592051" cy="2235644"/>
          </a:xfrm>
          <a:custGeom>
            <a:avLst/>
            <a:gdLst/>
            <a:ahLst/>
            <a:cxnLst/>
            <a:rect l="l" t="t" r="r" b="b"/>
            <a:pathLst>
              <a:path w="2592051" h="2235644">
                <a:moveTo>
                  <a:pt x="0" y="0"/>
                </a:moveTo>
                <a:lnTo>
                  <a:pt x="2592052" y="0"/>
                </a:lnTo>
                <a:lnTo>
                  <a:pt x="2592052" y="2235644"/>
                </a:lnTo>
                <a:lnTo>
                  <a:pt x="0" y="223564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426E4D-F140-ABA1-3F58-A42A1E490DE6}"/>
              </a:ext>
            </a:extLst>
          </p:cNvPr>
          <p:cNvSpPr txBox="1"/>
          <p:nvPr/>
        </p:nvSpPr>
        <p:spPr>
          <a:xfrm>
            <a:off x="3318766" y="1182261"/>
            <a:ext cx="122929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3/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Chúng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ta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nên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dành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tình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cảm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cho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nhỏ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nơi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miền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núi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47CFE92-61A0-D3FA-A5B0-FE5EEC5F1467}"/>
              </a:ext>
            </a:extLst>
          </p:cNvPr>
          <p:cNvGrpSpPr/>
          <p:nvPr/>
        </p:nvGrpSpPr>
        <p:grpSpPr>
          <a:xfrm>
            <a:off x="3175875" y="2784386"/>
            <a:ext cx="12292920" cy="5320192"/>
            <a:chOff x="9324963" y="2683987"/>
            <a:chExt cx="7002991" cy="532019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0FCCE8C-3CD9-47BE-7B13-0729853FB677}"/>
                </a:ext>
              </a:extLst>
            </p:cNvPr>
            <p:cNvGrpSpPr/>
            <p:nvPr/>
          </p:nvGrpSpPr>
          <p:grpSpPr>
            <a:xfrm>
              <a:off x="9324963" y="2683987"/>
              <a:ext cx="1387046" cy="5320192"/>
              <a:chOff x="9324963" y="2683987"/>
              <a:chExt cx="1387046" cy="532019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2B7BBCE-09BF-7F99-EA79-B08D7E2935A2}"/>
                  </a:ext>
                </a:extLst>
              </p:cNvPr>
              <p:cNvSpPr/>
              <p:nvPr/>
            </p:nvSpPr>
            <p:spPr>
              <a:xfrm>
                <a:off x="9324963" y="2683987"/>
                <a:ext cx="229244" cy="532019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C437C6F-92C7-85C6-04F3-DF921AC5E0C3}"/>
                  </a:ext>
                </a:extLst>
              </p:cNvPr>
              <p:cNvSpPr/>
              <p:nvPr/>
            </p:nvSpPr>
            <p:spPr>
              <a:xfrm>
                <a:off x="9478007" y="3147089"/>
                <a:ext cx="1219200" cy="2196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37356DF-15A3-0669-DFEE-D634B9977E9A}"/>
                  </a:ext>
                </a:extLst>
              </p:cNvPr>
              <p:cNvSpPr/>
              <p:nvPr/>
            </p:nvSpPr>
            <p:spPr>
              <a:xfrm>
                <a:off x="9492809" y="7079355"/>
                <a:ext cx="1219200" cy="2196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D610B73-7E9D-5F3E-64B9-3DDD551B1534}"/>
                  </a:ext>
                </a:extLst>
              </p:cNvPr>
              <p:cNvSpPr/>
              <p:nvPr/>
            </p:nvSpPr>
            <p:spPr>
              <a:xfrm>
                <a:off x="9476364" y="5128289"/>
                <a:ext cx="1219200" cy="21961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A516F8F-81BF-4BAB-4ADB-9A99BEF7890B}"/>
                </a:ext>
              </a:extLst>
            </p:cNvPr>
            <p:cNvSpPr/>
            <p:nvPr/>
          </p:nvSpPr>
          <p:spPr>
            <a:xfrm>
              <a:off x="10695563" y="2692068"/>
              <a:ext cx="5632391" cy="10556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9D4722-6C93-757E-A3FF-E940D9F946B0}"/>
                </a:ext>
              </a:extLst>
            </p:cNvPr>
            <p:cNvSpPr/>
            <p:nvPr/>
          </p:nvSpPr>
          <p:spPr>
            <a:xfrm>
              <a:off x="10695563" y="4673268"/>
              <a:ext cx="5632391" cy="10556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2E59B90-6F96-2EDC-3B97-A18D694854A2}"/>
                </a:ext>
              </a:extLst>
            </p:cNvPr>
            <p:cNvSpPr/>
            <p:nvPr/>
          </p:nvSpPr>
          <p:spPr>
            <a:xfrm>
              <a:off x="10695563" y="6624334"/>
              <a:ext cx="5632391" cy="10556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FA83930-5162-52E3-E8D8-AF00271704B1}"/>
              </a:ext>
            </a:extLst>
          </p:cNvPr>
          <p:cNvSpPr txBox="1"/>
          <p:nvPr/>
        </p:nvSpPr>
        <p:spPr>
          <a:xfrm>
            <a:off x="5883542" y="2926259"/>
            <a:ext cx="6994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cần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quan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tâm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376899-5E28-4923-F101-3F0DF4D9C9B8}"/>
              </a:ext>
            </a:extLst>
          </p:cNvPr>
          <p:cNvSpPr txBox="1"/>
          <p:nvPr/>
        </p:nvSpPr>
        <p:spPr>
          <a:xfrm>
            <a:off x="5849558" y="4907459"/>
            <a:ext cx="41796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Xem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thường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BC232B-3358-BD95-AE8B-C6C3747AA468}"/>
              </a:ext>
            </a:extLst>
          </p:cNvPr>
          <p:cNvSpPr txBox="1"/>
          <p:nvPr/>
        </p:nvSpPr>
        <p:spPr>
          <a:xfrm>
            <a:off x="5864364" y="6888659"/>
            <a:ext cx="93756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cảm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yêu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chia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sẻ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FFF3B-85A1-B5B3-0CCF-9B800356B965}"/>
              </a:ext>
            </a:extLst>
          </p:cNvPr>
          <p:cNvGrpSpPr/>
          <p:nvPr/>
        </p:nvGrpSpPr>
        <p:grpSpPr>
          <a:xfrm>
            <a:off x="5581801" y="6732015"/>
            <a:ext cx="9933543" cy="1055633"/>
            <a:chOff x="5535252" y="8154367"/>
            <a:chExt cx="9933543" cy="1055633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EF32E4E-9F5C-5A7A-3592-C3402C3C90EA}"/>
                </a:ext>
              </a:extLst>
            </p:cNvPr>
            <p:cNvSpPr/>
            <p:nvPr/>
          </p:nvSpPr>
          <p:spPr>
            <a:xfrm>
              <a:off x="5535252" y="8154367"/>
              <a:ext cx="9933543" cy="10556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9BAABB-64EF-73AB-6894-B7879CA3A880}"/>
                </a:ext>
              </a:extLst>
            </p:cNvPr>
            <p:cNvSpPr txBox="1"/>
            <p:nvPr/>
          </p:nvSpPr>
          <p:spPr>
            <a:xfrm>
              <a:off x="5883542" y="8325776"/>
              <a:ext cx="937563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C. </a:t>
              </a:r>
              <a:r>
                <a:rPr lang="en-US" sz="4400" dirty="0" err="1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Đồng</a:t>
              </a:r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cảm</a:t>
              </a:r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yêu</a:t>
              </a:r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thương</a:t>
              </a:r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, chia </a:t>
              </a:r>
              <a:r>
                <a:rPr lang="en-US" sz="4400" dirty="0" err="1">
                  <a:solidFill>
                    <a:schemeClr val="bg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sẻ</a:t>
              </a: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am-thanh-tra-loi-dung-chinh-xac-www.tiengdong.com">
            <a:hlinkClick r:id="" action="ppaction://media"/>
            <a:extLst>
              <a:ext uri="{FF2B5EF4-FFF2-40B4-BE49-F238E27FC236}">
                <a16:creationId xmlns:a16="http://schemas.microsoft.com/office/drawing/2014/main" id="{D348450A-CCD4-12B8-07E6-DE51895B10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496088" y="5326862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3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69985" y="8229600"/>
            <a:ext cx="18827971" cy="2997441"/>
          </a:xfrm>
          <a:custGeom>
            <a:avLst/>
            <a:gdLst/>
            <a:ahLst/>
            <a:cxnLst/>
            <a:rect l="l" t="t" r="r" b="b"/>
            <a:pathLst>
              <a:path w="18827971" h="2997441">
                <a:moveTo>
                  <a:pt x="0" y="0"/>
                </a:moveTo>
                <a:lnTo>
                  <a:pt x="18827970" y="0"/>
                </a:lnTo>
                <a:lnTo>
                  <a:pt x="18827970" y="2997441"/>
                </a:lnTo>
                <a:lnTo>
                  <a:pt x="0" y="29974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1951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19200" y="723900"/>
            <a:ext cx="16306799" cy="8237525"/>
            <a:chOff x="0" y="0"/>
            <a:chExt cx="3651808" cy="18040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51808" cy="1804020"/>
            </a:xfrm>
            <a:custGeom>
              <a:avLst/>
              <a:gdLst/>
              <a:ahLst/>
              <a:cxnLst/>
              <a:rect l="l" t="t" r="r" b="b"/>
              <a:pathLst>
                <a:path w="3651808" h="1804020">
                  <a:moveTo>
                    <a:pt x="55836" y="0"/>
                  </a:moveTo>
                  <a:lnTo>
                    <a:pt x="3595972" y="0"/>
                  </a:lnTo>
                  <a:cubicBezTo>
                    <a:pt x="3626810" y="0"/>
                    <a:pt x="3651808" y="24999"/>
                    <a:pt x="3651808" y="55836"/>
                  </a:cubicBezTo>
                  <a:lnTo>
                    <a:pt x="3651808" y="1748184"/>
                  </a:lnTo>
                  <a:cubicBezTo>
                    <a:pt x="3651808" y="1762993"/>
                    <a:pt x="3645926" y="1777195"/>
                    <a:pt x="3635454" y="1787666"/>
                  </a:cubicBezTo>
                  <a:cubicBezTo>
                    <a:pt x="3624983" y="1798137"/>
                    <a:pt x="3610781" y="1804020"/>
                    <a:pt x="3595972" y="1804020"/>
                  </a:cubicBezTo>
                  <a:lnTo>
                    <a:pt x="55836" y="1804020"/>
                  </a:lnTo>
                  <a:cubicBezTo>
                    <a:pt x="41027" y="1804020"/>
                    <a:pt x="26825" y="1798137"/>
                    <a:pt x="16354" y="1787666"/>
                  </a:cubicBezTo>
                  <a:cubicBezTo>
                    <a:pt x="5883" y="1777195"/>
                    <a:pt x="0" y="1762993"/>
                    <a:pt x="0" y="1748184"/>
                  </a:cubicBezTo>
                  <a:lnTo>
                    <a:pt x="0" y="55836"/>
                  </a:lnTo>
                  <a:cubicBezTo>
                    <a:pt x="0" y="41027"/>
                    <a:pt x="5883" y="26825"/>
                    <a:pt x="16354" y="16354"/>
                  </a:cubicBezTo>
                  <a:cubicBezTo>
                    <a:pt x="26825" y="5883"/>
                    <a:pt x="41027" y="0"/>
                    <a:pt x="55836" y="0"/>
                  </a:cubicBezTo>
                  <a:close/>
                </a:path>
              </a:pathLst>
            </a:custGeom>
            <a:solidFill>
              <a:srgbClr val="FC979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651808" cy="1842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52600" y="1181100"/>
            <a:ext cx="15120916" cy="7037654"/>
            <a:chOff x="0" y="0"/>
            <a:chExt cx="3192826" cy="14204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92826" cy="1420491"/>
            </a:xfrm>
            <a:custGeom>
              <a:avLst/>
              <a:gdLst/>
              <a:ahLst/>
              <a:cxnLst/>
              <a:rect l="l" t="t" r="r" b="b"/>
              <a:pathLst>
                <a:path w="3192826" h="1420491">
                  <a:moveTo>
                    <a:pt x="63863" y="0"/>
                  </a:moveTo>
                  <a:lnTo>
                    <a:pt x="3128964" y="0"/>
                  </a:lnTo>
                  <a:cubicBezTo>
                    <a:pt x="3145901" y="0"/>
                    <a:pt x="3162145" y="6728"/>
                    <a:pt x="3174121" y="18705"/>
                  </a:cubicBezTo>
                  <a:cubicBezTo>
                    <a:pt x="3186098" y="30682"/>
                    <a:pt x="3192826" y="46925"/>
                    <a:pt x="3192826" y="63863"/>
                  </a:cubicBezTo>
                  <a:lnTo>
                    <a:pt x="3192826" y="1356628"/>
                  </a:lnTo>
                  <a:cubicBezTo>
                    <a:pt x="3192826" y="1373566"/>
                    <a:pt x="3186098" y="1389809"/>
                    <a:pt x="3174121" y="1401786"/>
                  </a:cubicBezTo>
                  <a:cubicBezTo>
                    <a:pt x="3162145" y="1413762"/>
                    <a:pt x="3145901" y="1420491"/>
                    <a:pt x="3128964" y="1420491"/>
                  </a:cubicBezTo>
                  <a:lnTo>
                    <a:pt x="63863" y="1420491"/>
                  </a:lnTo>
                  <a:cubicBezTo>
                    <a:pt x="46925" y="1420491"/>
                    <a:pt x="30682" y="1413762"/>
                    <a:pt x="18705" y="1401786"/>
                  </a:cubicBezTo>
                  <a:cubicBezTo>
                    <a:pt x="6728" y="1389809"/>
                    <a:pt x="0" y="1373566"/>
                    <a:pt x="0" y="1356628"/>
                  </a:cubicBezTo>
                  <a:lnTo>
                    <a:pt x="0" y="63863"/>
                  </a:lnTo>
                  <a:cubicBezTo>
                    <a:pt x="0" y="46925"/>
                    <a:pt x="6728" y="30682"/>
                    <a:pt x="18705" y="18705"/>
                  </a:cubicBezTo>
                  <a:cubicBezTo>
                    <a:pt x="30682" y="6728"/>
                    <a:pt x="46925" y="0"/>
                    <a:pt x="6386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192826" cy="1458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5671472" y="6161354"/>
            <a:ext cx="2461399" cy="4114800"/>
          </a:xfrm>
          <a:custGeom>
            <a:avLst/>
            <a:gdLst/>
            <a:ahLst/>
            <a:cxnLst/>
            <a:rect l="l" t="t" r="r" b="b"/>
            <a:pathLst>
              <a:path w="2461399" h="4114800">
                <a:moveTo>
                  <a:pt x="0" y="0"/>
                </a:moveTo>
                <a:lnTo>
                  <a:pt x="2461399" y="0"/>
                </a:lnTo>
                <a:lnTo>
                  <a:pt x="24613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flipH="1">
            <a:off x="249111" y="6184139"/>
            <a:ext cx="2461399" cy="4114800"/>
          </a:xfrm>
          <a:custGeom>
            <a:avLst/>
            <a:gdLst/>
            <a:ahLst/>
            <a:cxnLst/>
            <a:rect l="l" t="t" r="r" b="b"/>
            <a:pathLst>
              <a:path w="2461399" h="4114800">
                <a:moveTo>
                  <a:pt x="2461399" y="0"/>
                </a:moveTo>
                <a:lnTo>
                  <a:pt x="0" y="0"/>
                </a:lnTo>
                <a:lnTo>
                  <a:pt x="0" y="4114800"/>
                </a:lnTo>
                <a:lnTo>
                  <a:pt x="2461399" y="4114800"/>
                </a:lnTo>
                <a:lnTo>
                  <a:pt x="246139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5628485" y="-397589"/>
            <a:ext cx="2867603" cy="2892814"/>
          </a:xfrm>
          <a:custGeom>
            <a:avLst/>
            <a:gdLst/>
            <a:ahLst/>
            <a:cxnLst/>
            <a:rect l="l" t="t" r="r" b="b"/>
            <a:pathLst>
              <a:path w="2867603" h="2892814">
                <a:moveTo>
                  <a:pt x="0" y="0"/>
                </a:moveTo>
                <a:lnTo>
                  <a:pt x="2867603" y="0"/>
                </a:lnTo>
                <a:lnTo>
                  <a:pt x="2867603" y="2892814"/>
                </a:lnTo>
                <a:lnTo>
                  <a:pt x="0" y="28928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495" b="-1495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6794" y="207753"/>
            <a:ext cx="2592051" cy="2235644"/>
          </a:xfrm>
          <a:custGeom>
            <a:avLst/>
            <a:gdLst/>
            <a:ahLst/>
            <a:cxnLst/>
            <a:rect l="l" t="t" r="r" b="b"/>
            <a:pathLst>
              <a:path w="2592051" h="2235644">
                <a:moveTo>
                  <a:pt x="0" y="0"/>
                </a:moveTo>
                <a:lnTo>
                  <a:pt x="2592052" y="0"/>
                </a:lnTo>
                <a:lnTo>
                  <a:pt x="2592052" y="2235644"/>
                </a:lnTo>
                <a:lnTo>
                  <a:pt x="0" y="223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426E4D-F140-ABA1-3F58-A42A1E490DE6}"/>
              </a:ext>
            </a:extLst>
          </p:cNvPr>
          <p:cNvSpPr txBox="1"/>
          <p:nvPr/>
        </p:nvSpPr>
        <p:spPr>
          <a:xfrm>
            <a:off x="3318766" y="1182261"/>
            <a:ext cx="12292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4/ Thông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điệp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thơ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muốn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gửi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gắm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921EC0-23D4-6874-F914-004BA122FB1F}"/>
              </a:ext>
            </a:extLst>
          </p:cNvPr>
          <p:cNvGrpSpPr/>
          <p:nvPr/>
        </p:nvGrpSpPr>
        <p:grpSpPr>
          <a:xfrm>
            <a:off x="3907765" y="2293877"/>
            <a:ext cx="10937323" cy="5236438"/>
            <a:chOff x="3907765" y="2293877"/>
            <a:chExt cx="10937323" cy="523643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E2A6E91-62B1-D2BC-CE85-2268F03ABA71}"/>
                </a:ext>
              </a:extLst>
            </p:cNvPr>
            <p:cNvSpPr/>
            <p:nvPr/>
          </p:nvSpPr>
          <p:spPr>
            <a:xfrm>
              <a:off x="3907765" y="2293877"/>
              <a:ext cx="10937323" cy="5236438"/>
            </a:xfrm>
            <a:custGeom>
              <a:avLst/>
              <a:gdLst>
                <a:gd name="connsiteX0" fmla="*/ 274148 w 10937323"/>
                <a:gd name="connsiteY0" fmla="*/ 732484 h 5236438"/>
                <a:gd name="connsiteX1" fmla="*/ 103666 w 10937323"/>
                <a:gd name="connsiteY1" fmla="*/ 267535 h 5236438"/>
                <a:gd name="connsiteX2" fmla="*/ 444629 w 10937323"/>
                <a:gd name="connsiteY2" fmla="*/ 81555 h 5236438"/>
                <a:gd name="connsiteX3" fmla="*/ 1064561 w 10937323"/>
                <a:gd name="connsiteY3" fmla="*/ 97053 h 5236438"/>
                <a:gd name="connsiteX4" fmla="*/ 1870473 w 10937323"/>
                <a:gd name="connsiteY4" fmla="*/ 267535 h 5236438"/>
                <a:gd name="connsiteX5" fmla="*/ 2629890 w 10937323"/>
                <a:gd name="connsiteY5" fmla="*/ 112552 h 5236438"/>
                <a:gd name="connsiteX6" fmla="*/ 3575287 w 10937323"/>
                <a:gd name="connsiteY6" fmla="*/ 81555 h 5236438"/>
                <a:gd name="connsiteX7" fmla="*/ 4598175 w 10937323"/>
                <a:gd name="connsiteY7" fmla="*/ 236538 h 5236438"/>
                <a:gd name="connsiteX8" fmla="*/ 5590066 w 10937323"/>
                <a:gd name="connsiteY8" fmla="*/ 4063 h 5236438"/>
                <a:gd name="connsiteX9" fmla="*/ 6705944 w 10937323"/>
                <a:gd name="connsiteY9" fmla="*/ 236538 h 5236438"/>
                <a:gd name="connsiteX10" fmla="*/ 7542853 w 10937323"/>
                <a:gd name="connsiteY10" fmla="*/ 283033 h 5236438"/>
                <a:gd name="connsiteX11" fmla="*/ 8550243 w 10937323"/>
                <a:gd name="connsiteY11" fmla="*/ 19562 h 5236438"/>
                <a:gd name="connsiteX12" fmla="*/ 9371653 w 10937323"/>
                <a:gd name="connsiteY12" fmla="*/ 50558 h 5236438"/>
                <a:gd name="connsiteX13" fmla="*/ 9991585 w 10937323"/>
                <a:gd name="connsiteY13" fmla="*/ 298531 h 5236438"/>
                <a:gd name="connsiteX14" fmla="*/ 10797497 w 10937323"/>
                <a:gd name="connsiteY14" fmla="*/ 267535 h 5236438"/>
                <a:gd name="connsiteX15" fmla="*/ 10766500 w 10937323"/>
                <a:gd name="connsiteY15" fmla="*/ 1073446 h 5236438"/>
                <a:gd name="connsiteX16" fmla="*/ 10843992 w 10937323"/>
                <a:gd name="connsiteY16" fmla="*/ 1817365 h 5236438"/>
                <a:gd name="connsiteX17" fmla="*/ 10704507 w 10937323"/>
                <a:gd name="connsiteY17" fmla="*/ 2592280 h 5236438"/>
                <a:gd name="connsiteX18" fmla="*/ 10936982 w 10937323"/>
                <a:gd name="connsiteY18" fmla="*/ 3460185 h 5236438"/>
                <a:gd name="connsiteX19" fmla="*/ 10642514 w 10937323"/>
                <a:gd name="connsiteY19" fmla="*/ 4173107 h 5236438"/>
                <a:gd name="connsiteX20" fmla="*/ 10642514 w 10937323"/>
                <a:gd name="connsiteY20" fmla="*/ 4808538 h 5236438"/>
                <a:gd name="connsiteX21" fmla="*/ 10363544 w 10937323"/>
                <a:gd name="connsiteY21" fmla="*/ 4932524 h 5236438"/>
                <a:gd name="connsiteX22" fmla="*/ 9728114 w 10937323"/>
                <a:gd name="connsiteY22" fmla="*/ 4839535 h 5236438"/>
                <a:gd name="connsiteX23" fmla="*/ 8488249 w 10937323"/>
                <a:gd name="connsiteY23" fmla="*/ 4963521 h 5236438"/>
                <a:gd name="connsiteX24" fmla="*/ 7139897 w 10937323"/>
                <a:gd name="connsiteY24" fmla="*/ 4653555 h 5236438"/>
                <a:gd name="connsiteX25" fmla="*/ 6101510 w 10937323"/>
                <a:gd name="connsiteY25" fmla="*/ 4715548 h 5236438"/>
                <a:gd name="connsiteX26" fmla="*/ 5512575 w 10937323"/>
                <a:gd name="connsiteY26" fmla="*/ 4963521 h 5236438"/>
                <a:gd name="connsiteX27" fmla="*/ 4427693 w 10937323"/>
                <a:gd name="connsiteY27" fmla="*/ 4777541 h 5236438"/>
                <a:gd name="connsiteX28" fmla="*/ 3916249 w 10937323"/>
                <a:gd name="connsiteY28" fmla="*/ 4746545 h 5236438"/>
                <a:gd name="connsiteX29" fmla="*/ 3311816 w 10937323"/>
                <a:gd name="connsiteY29" fmla="*/ 5025514 h 5236438"/>
                <a:gd name="connsiteX30" fmla="*/ 2707382 w 10937323"/>
                <a:gd name="connsiteY30" fmla="*/ 4762043 h 5236438"/>
                <a:gd name="connsiteX31" fmla="*/ 2149443 w 10937323"/>
                <a:gd name="connsiteY31" fmla="*/ 4684552 h 5236438"/>
                <a:gd name="connsiteX32" fmla="*/ 1529510 w 10937323"/>
                <a:gd name="connsiteY32" fmla="*/ 4979019 h 5236438"/>
                <a:gd name="connsiteX33" fmla="*/ 661605 w 10937323"/>
                <a:gd name="connsiteY33" fmla="*/ 5226992 h 5236438"/>
                <a:gd name="connsiteX34" fmla="*/ 196656 w 10937323"/>
                <a:gd name="connsiteY34" fmla="*/ 4638057 h 5236438"/>
                <a:gd name="connsiteX35" fmla="*/ 227653 w 10937323"/>
                <a:gd name="connsiteY35" fmla="*/ 4219602 h 5236438"/>
                <a:gd name="connsiteX36" fmla="*/ 258649 w 10937323"/>
                <a:gd name="connsiteY36" fmla="*/ 3770152 h 5236438"/>
                <a:gd name="connsiteX37" fmla="*/ 10677 w 10937323"/>
                <a:gd name="connsiteY37" fmla="*/ 3258707 h 5236438"/>
                <a:gd name="connsiteX38" fmla="*/ 72670 w 10937323"/>
                <a:gd name="connsiteY38" fmla="*/ 2514789 h 5236438"/>
                <a:gd name="connsiteX39" fmla="*/ 320643 w 10937323"/>
                <a:gd name="connsiteY39" fmla="*/ 1910355 h 5236438"/>
                <a:gd name="connsiteX40" fmla="*/ 320643 w 10937323"/>
                <a:gd name="connsiteY40" fmla="*/ 1321419 h 5236438"/>
                <a:gd name="connsiteX41" fmla="*/ 258649 w 10937323"/>
                <a:gd name="connsiteY41" fmla="*/ 1026952 h 5236438"/>
                <a:gd name="connsiteX42" fmla="*/ 274148 w 10937323"/>
                <a:gd name="connsiteY42" fmla="*/ 732484 h 523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937323" h="5236438">
                  <a:moveTo>
                    <a:pt x="274148" y="732484"/>
                  </a:moveTo>
                  <a:cubicBezTo>
                    <a:pt x="248317" y="605914"/>
                    <a:pt x="75253" y="376023"/>
                    <a:pt x="103666" y="267535"/>
                  </a:cubicBezTo>
                  <a:cubicBezTo>
                    <a:pt x="132079" y="159047"/>
                    <a:pt x="284480" y="109969"/>
                    <a:pt x="444629" y="81555"/>
                  </a:cubicBezTo>
                  <a:cubicBezTo>
                    <a:pt x="604778" y="53141"/>
                    <a:pt x="826920" y="66056"/>
                    <a:pt x="1064561" y="97053"/>
                  </a:cubicBezTo>
                  <a:cubicBezTo>
                    <a:pt x="1302202" y="128050"/>
                    <a:pt x="1609585" y="264952"/>
                    <a:pt x="1870473" y="267535"/>
                  </a:cubicBezTo>
                  <a:cubicBezTo>
                    <a:pt x="2131361" y="270118"/>
                    <a:pt x="2345754" y="143549"/>
                    <a:pt x="2629890" y="112552"/>
                  </a:cubicBezTo>
                  <a:cubicBezTo>
                    <a:pt x="2914026" y="81555"/>
                    <a:pt x="3247240" y="60891"/>
                    <a:pt x="3575287" y="81555"/>
                  </a:cubicBezTo>
                  <a:cubicBezTo>
                    <a:pt x="3903334" y="102219"/>
                    <a:pt x="4262379" y="249453"/>
                    <a:pt x="4598175" y="236538"/>
                  </a:cubicBezTo>
                  <a:cubicBezTo>
                    <a:pt x="4933971" y="223623"/>
                    <a:pt x="5238771" y="4063"/>
                    <a:pt x="5590066" y="4063"/>
                  </a:cubicBezTo>
                  <a:cubicBezTo>
                    <a:pt x="5941361" y="4063"/>
                    <a:pt x="6380480" y="190043"/>
                    <a:pt x="6705944" y="236538"/>
                  </a:cubicBezTo>
                  <a:cubicBezTo>
                    <a:pt x="7031408" y="283033"/>
                    <a:pt x="7235470" y="319196"/>
                    <a:pt x="7542853" y="283033"/>
                  </a:cubicBezTo>
                  <a:cubicBezTo>
                    <a:pt x="7850236" y="246870"/>
                    <a:pt x="8245443" y="58308"/>
                    <a:pt x="8550243" y="19562"/>
                  </a:cubicBezTo>
                  <a:cubicBezTo>
                    <a:pt x="8855043" y="-19184"/>
                    <a:pt x="9131430" y="4063"/>
                    <a:pt x="9371653" y="50558"/>
                  </a:cubicBezTo>
                  <a:cubicBezTo>
                    <a:pt x="9611876" y="97053"/>
                    <a:pt x="9753944" y="262368"/>
                    <a:pt x="9991585" y="298531"/>
                  </a:cubicBezTo>
                  <a:cubicBezTo>
                    <a:pt x="10229226" y="334694"/>
                    <a:pt x="10668345" y="138383"/>
                    <a:pt x="10797497" y="267535"/>
                  </a:cubicBezTo>
                  <a:cubicBezTo>
                    <a:pt x="10926649" y="396687"/>
                    <a:pt x="10758751" y="815141"/>
                    <a:pt x="10766500" y="1073446"/>
                  </a:cubicBezTo>
                  <a:cubicBezTo>
                    <a:pt x="10774249" y="1331751"/>
                    <a:pt x="10854324" y="1564226"/>
                    <a:pt x="10843992" y="1817365"/>
                  </a:cubicBezTo>
                  <a:cubicBezTo>
                    <a:pt x="10833660" y="2070504"/>
                    <a:pt x="10689009" y="2318477"/>
                    <a:pt x="10704507" y="2592280"/>
                  </a:cubicBezTo>
                  <a:cubicBezTo>
                    <a:pt x="10720005" y="2866083"/>
                    <a:pt x="10947314" y="3196714"/>
                    <a:pt x="10936982" y="3460185"/>
                  </a:cubicBezTo>
                  <a:cubicBezTo>
                    <a:pt x="10926650" y="3723656"/>
                    <a:pt x="10691592" y="3948382"/>
                    <a:pt x="10642514" y="4173107"/>
                  </a:cubicBezTo>
                  <a:cubicBezTo>
                    <a:pt x="10593436" y="4397832"/>
                    <a:pt x="10689009" y="4681968"/>
                    <a:pt x="10642514" y="4808538"/>
                  </a:cubicBezTo>
                  <a:cubicBezTo>
                    <a:pt x="10596019" y="4935108"/>
                    <a:pt x="10515944" y="4927358"/>
                    <a:pt x="10363544" y="4932524"/>
                  </a:cubicBezTo>
                  <a:cubicBezTo>
                    <a:pt x="10211144" y="4937690"/>
                    <a:pt x="10040663" y="4834369"/>
                    <a:pt x="9728114" y="4839535"/>
                  </a:cubicBezTo>
                  <a:cubicBezTo>
                    <a:pt x="9415565" y="4844701"/>
                    <a:pt x="8919618" y="4994518"/>
                    <a:pt x="8488249" y="4963521"/>
                  </a:cubicBezTo>
                  <a:cubicBezTo>
                    <a:pt x="8056880" y="4932524"/>
                    <a:pt x="7537687" y="4694884"/>
                    <a:pt x="7139897" y="4653555"/>
                  </a:cubicBezTo>
                  <a:cubicBezTo>
                    <a:pt x="6742107" y="4612226"/>
                    <a:pt x="6372730" y="4663887"/>
                    <a:pt x="6101510" y="4715548"/>
                  </a:cubicBezTo>
                  <a:cubicBezTo>
                    <a:pt x="5830290" y="4767209"/>
                    <a:pt x="5791544" y="4953189"/>
                    <a:pt x="5512575" y="4963521"/>
                  </a:cubicBezTo>
                  <a:cubicBezTo>
                    <a:pt x="5233606" y="4973853"/>
                    <a:pt x="4693747" y="4813704"/>
                    <a:pt x="4427693" y="4777541"/>
                  </a:cubicBezTo>
                  <a:cubicBezTo>
                    <a:pt x="4161639" y="4741378"/>
                    <a:pt x="4102229" y="4705216"/>
                    <a:pt x="3916249" y="4746545"/>
                  </a:cubicBezTo>
                  <a:cubicBezTo>
                    <a:pt x="3730270" y="4787874"/>
                    <a:pt x="3513294" y="5022931"/>
                    <a:pt x="3311816" y="5025514"/>
                  </a:cubicBezTo>
                  <a:cubicBezTo>
                    <a:pt x="3110338" y="5028097"/>
                    <a:pt x="2901111" y="4818870"/>
                    <a:pt x="2707382" y="4762043"/>
                  </a:cubicBezTo>
                  <a:cubicBezTo>
                    <a:pt x="2513653" y="4705216"/>
                    <a:pt x="2345755" y="4648389"/>
                    <a:pt x="2149443" y="4684552"/>
                  </a:cubicBezTo>
                  <a:cubicBezTo>
                    <a:pt x="1953131" y="4720715"/>
                    <a:pt x="1777483" y="4888612"/>
                    <a:pt x="1529510" y="4979019"/>
                  </a:cubicBezTo>
                  <a:cubicBezTo>
                    <a:pt x="1281537" y="5069426"/>
                    <a:pt x="883747" y="5283819"/>
                    <a:pt x="661605" y="5226992"/>
                  </a:cubicBezTo>
                  <a:cubicBezTo>
                    <a:pt x="439463" y="5170165"/>
                    <a:pt x="268981" y="4805955"/>
                    <a:pt x="196656" y="4638057"/>
                  </a:cubicBezTo>
                  <a:cubicBezTo>
                    <a:pt x="124331" y="4470159"/>
                    <a:pt x="227653" y="4219602"/>
                    <a:pt x="227653" y="4219602"/>
                  </a:cubicBezTo>
                  <a:cubicBezTo>
                    <a:pt x="237985" y="4074951"/>
                    <a:pt x="294812" y="3930301"/>
                    <a:pt x="258649" y="3770152"/>
                  </a:cubicBezTo>
                  <a:cubicBezTo>
                    <a:pt x="222486" y="3610003"/>
                    <a:pt x="41673" y="3467934"/>
                    <a:pt x="10677" y="3258707"/>
                  </a:cubicBezTo>
                  <a:cubicBezTo>
                    <a:pt x="-20320" y="3049480"/>
                    <a:pt x="21009" y="2739514"/>
                    <a:pt x="72670" y="2514789"/>
                  </a:cubicBezTo>
                  <a:cubicBezTo>
                    <a:pt x="124331" y="2290064"/>
                    <a:pt x="279314" y="2109250"/>
                    <a:pt x="320643" y="1910355"/>
                  </a:cubicBezTo>
                  <a:cubicBezTo>
                    <a:pt x="361972" y="1711460"/>
                    <a:pt x="330975" y="1468653"/>
                    <a:pt x="320643" y="1321419"/>
                  </a:cubicBezTo>
                  <a:cubicBezTo>
                    <a:pt x="310311" y="1174185"/>
                    <a:pt x="268981" y="1119942"/>
                    <a:pt x="258649" y="1026952"/>
                  </a:cubicBezTo>
                  <a:cubicBezTo>
                    <a:pt x="248317" y="933962"/>
                    <a:pt x="299979" y="859054"/>
                    <a:pt x="274148" y="73248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929ED7-4AE8-1433-B728-9D74FE97773B}"/>
                </a:ext>
              </a:extLst>
            </p:cNvPr>
            <p:cNvSpPr txBox="1"/>
            <p:nvPr/>
          </p:nvSpPr>
          <p:spPr>
            <a:xfrm>
              <a:off x="4571927" y="2622435"/>
              <a:ext cx="9663243" cy="4154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Trẻ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miền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núi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khăn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niềm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niềm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mong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dành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00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2FF2506-5BEE-4C39-AA88-E964D87AACE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ߚ=\f{B3218601-6892-490A-A2D6-E3749CDE7876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Doc  Gat chu tren non lop 4 ket noi tri thuc"/>
  <p:tag name="ISPRING_FIRST_PUBLISH" val="1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C198CD-6B98-42CA-9A6E-6751980085B4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8979FA-5FF5-4F25-B1FA-EF1163C45BFD}:7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E2ABFC-9492-4CF2-A1C3-6DBF1B286ECA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950654-1CDB-4187-AE46-727AFFB0E51A}:7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9A74A9-D2B0-4218-9194-83940DFADBED}:7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176</Words>
  <Application>Microsoft Office PowerPoint</Application>
  <PresentationFormat>Custom</PresentationFormat>
  <Paragraphs>25</Paragraphs>
  <Slides>5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Balsamiq Sans Bold</vt:lpstr>
      <vt:lpstr>Arial-Rounded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  Gat chu tren non lop 4 ket noi tri thuc</dc:title>
  <cp:lastModifiedBy>Admin</cp:lastModifiedBy>
  <cp:revision>53</cp:revision>
  <dcterms:created xsi:type="dcterms:W3CDTF">2006-08-16T00:00:00Z</dcterms:created>
  <dcterms:modified xsi:type="dcterms:W3CDTF">2025-11-04T13:45:41Z</dcterms:modified>
  <dc:identifier>DAGUbZUhuGo</dc:identifier>
</cp:coreProperties>
</file>