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26" r:id="rId2"/>
  </p:sldMasterIdLst>
  <p:notesMasterIdLst>
    <p:notesMasterId r:id="rId8"/>
  </p:notesMasterIdLst>
  <p:sldIdLst>
    <p:sldId id="312" r:id="rId3"/>
    <p:sldId id="313" r:id="rId4"/>
    <p:sldId id="4398" r:id="rId5"/>
    <p:sldId id="4399" r:id="rId6"/>
    <p:sldId id="4400"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529" autoAdjust="0"/>
  </p:normalViewPr>
  <p:slideViewPr>
    <p:cSldViewPr snapToGrid="0">
      <p:cViewPr varScale="1">
        <p:scale>
          <a:sx n="65" d="100"/>
          <a:sy n="65" d="100"/>
        </p:scale>
        <p:origin x="93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BB91E-0350-46FD-A2DD-8F63AD1C8691}"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7D51-BFBC-403F-B67E-F8F0F844DE7A}" type="slidenum">
              <a:rPr lang="en-US" smtClean="0"/>
              <a:t>‹#›</a:t>
            </a:fld>
            <a:endParaRPr lang="en-US"/>
          </a:p>
        </p:txBody>
      </p:sp>
    </p:spTree>
    <p:extLst>
      <p:ext uri="{BB962C8B-B14F-4D97-AF65-F5344CB8AC3E}">
        <p14:creationId xmlns:p14="http://schemas.microsoft.com/office/powerpoint/2010/main" val="27044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F7D51-BFBC-403F-B67E-F8F0F844DE7A}" type="slidenum">
              <a:rPr lang="en-US" smtClean="0"/>
              <a:t>1</a:t>
            </a:fld>
            <a:endParaRPr lang="en-US"/>
          </a:p>
        </p:txBody>
      </p:sp>
    </p:spTree>
    <p:extLst>
      <p:ext uri="{BB962C8B-B14F-4D97-AF65-F5344CB8AC3E}">
        <p14:creationId xmlns:p14="http://schemas.microsoft.com/office/powerpoint/2010/main" val="88155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Bấm</a:t>
            </a:r>
            <a:r>
              <a:rPr lang="en-US" baseline="0" dirty="0"/>
              <a:t> vào ô cửa -&gt; hiện tranh</a:t>
            </a:r>
          </a:p>
          <a:p>
            <a:r>
              <a:rPr lang="en-US" baseline="0" dirty="0"/>
              <a:t>Bấm vào tranh -&gt; hiện đáp án</a:t>
            </a:r>
          </a:p>
          <a:p>
            <a:r>
              <a:rPr lang="en-US" baseline="0" dirty="0"/>
              <a:t>Bấm vào cây con bên dưới -&gt; cây lớn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8C94F-FC92-4A5A-8D57-2B71CBF1BC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155995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F7D51-BFBC-403F-B67E-F8F0F844DE7A}" type="slidenum">
              <a:rPr lang="en-US" smtClean="0"/>
              <a:t>3</a:t>
            </a:fld>
            <a:endParaRPr lang="en-US"/>
          </a:p>
        </p:txBody>
      </p:sp>
    </p:spTree>
    <p:extLst>
      <p:ext uri="{BB962C8B-B14F-4D97-AF65-F5344CB8AC3E}">
        <p14:creationId xmlns:p14="http://schemas.microsoft.com/office/powerpoint/2010/main" val="156580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F7D51-BFBC-403F-B67E-F8F0F844DE7A}" type="slidenum">
              <a:rPr lang="en-US" smtClean="0"/>
              <a:t>4</a:t>
            </a:fld>
            <a:endParaRPr lang="en-US"/>
          </a:p>
        </p:txBody>
      </p:sp>
    </p:spTree>
    <p:extLst>
      <p:ext uri="{BB962C8B-B14F-4D97-AF65-F5344CB8AC3E}">
        <p14:creationId xmlns:p14="http://schemas.microsoft.com/office/powerpoint/2010/main" val="80386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F7D51-BFBC-403F-B67E-F8F0F844DE7A}" type="slidenum">
              <a:rPr lang="en-US" smtClean="0"/>
              <a:t>5</a:t>
            </a:fld>
            <a:endParaRPr lang="en-US"/>
          </a:p>
        </p:txBody>
      </p:sp>
    </p:spTree>
    <p:extLst>
      <p:ext uri="{BB962C8B-B14F-4D97-AF65-F5344CB8AC3E}">
        <p14:creationId xmlns:p14="http://schemas.microsoft.com/office/powerpoint/2010/main" val="3776374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364311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159801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201399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0239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9294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51441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110208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564382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67358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31326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20249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103292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0D9F9F-674D-4F0A-99FE-F4A57DD32845}"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7262BDA-6B02-434B-8EED-9FA1CFB246DE}" type="slidenum">
              <a:rPr lang="en-US" smtClean="0"/>
              <a:t>‹#›</a:t>
            </a:fld>
            <a:endParaRPr lang="en-US"/>
          </a:p>
        </p:txBody>
      </p:sp>
    </p:spTree>
    <p:extLst>
      <p:ext uri="{BB962C8B-B14F-4D97-AF65-F5344CB8AC3E}">
        <p14:creationId xmlns:p14="http://schemas.microsoft.com/office/powerpoint/2010/main" val="1305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84947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476381"/>
      </p:ext>
    </p:extLst>
  </p:cSld>
  <p:clrMap bg1="lt1" tx1="dk1" bg2="lt2" tx2="dk2" accent1="accent1" accent2="accent2" accent3="accent3" accent4="accent4" accent5="accent5" accent6="accent6" hlink="hlink" folHlink="folHlink"/>
  <p:sldLayoutIdLst>
    <p:sldLayoutId id="2147483727" r:id="rId1"/>
    <p:sldLayoutId id="2147483728"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slide" Target="slide5.xml"/><Relationship Id="rId12" Type="http://schemas.microsoft.com/office/2007/relationships/hdphoto" Target="../media/hdphoto4.wdp"/><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image" Target="../media/image2.jpg"/><Relationship Id="rId9" Type="http://schemas.microsoft.com/office/2007/relationships/hdphoto" Target="../media/hdphoto3.wdp"/><Relationship Id="rId1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slide" Target="slide2.xml"/><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slide" Target="slide2.xml"/><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slide" Target="slide2.xml"/><Relationship Id="rId5" Type="http://schemas.openxmlformats.org/officeDocument/2006/relationships/audio" Target="../media/audio2.wav"/><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1958619"/>
            <a:ext cx="3614139" cy="4899381"/>
          </a:xfrm>
          <a:prstGeom prst="rect">
            <a:avLst/>
          </a:prstGeom>
          <a:effectLst/>
        </p:spPr>
      </p:pic>
      <p:grpSp>
        <p:nvGrpSpPr>
          <p:cNvPr id="10" name="Group 9"/>
          <p:cNvGrpSpPr/>
          <p:nvPr/>
        </p:nvGrpSpPr>
        <p:grpSpPr>
          <a:xfrm>
            <a:off x="3614138" y="1645921"/>
            <a:ext cx="8468752" cy="4169560"/>
            <a:chOff x="3588930" y="2546253"/>
            <a:chExt cx="8468752" cy="4169560"/>
          </a:xfrm>
        </p:grpSpPr>
        <p:sp>
          <p:nvSpPr>
            <p:cNvPr id="6" name="Rounded Rectangle 5"/>
            <p:cNvSpPr/>
            <p:nvPr/>
          </p:nvSpPr>
          <p:spPr>
            <a:xfrm>
              <a:off x="3588930" y="2546253"/>
              <a:ext cx="8468752" cy="4169560"/>
            </a:xfrm>
            <a:prstGeom prst="roundRect">
              <a:avLst>
                <a:gd name="adj" fmla="val 14012"/>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solidFill>
                    <a:srgbClr val="0C671A"/>
                  </a:solidFill>
                </a:ln>
                <a:solidFill>
                  <a:prstClr val="black"/>
                </a:solidFill>
                <a:effectLst/>
                <a:uLnTx/>
                <a:uFillTx/>
                <a:latin typeface="Calibri" panose="020F0502020204030204"/>
                <a:ea typeface="+mn-ea"/>
                <a:cs typeface="+mn-cs"/>
              </a:endParaRPr>
            </a:p>
          </p:txBody>
        </p:sp>
        <p:sp>
          <p:nvSpPr>
            <p:cNvPr id="8" name="Rectangle 7"/>
            <p:cNvSpPr/>
            <p:nvPr/>
          </p:nvSpPr>
          <p:spPr>
            <a:xfrm>
              <a:off x="6558729" y="2582161"/>
              <a:ext cx="252915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008000"/>
                    </a:solidFill>
                  </a:ln>
                  <a:solidFill>
                    <a:srgbClr val="CCFF99"/>
                  </a:solidFill>
                  <a:effectLst/>
                  <a:uLnTx/>
                  <a:uFillTx/>
                  <a:latin typeface="Calibri" panose="020F0502020204030204"/>
                  <a:ea typeface="+mn-ea"/>
                  <a:cs typeface="+mn-cs"/>
                </a:rPr>
                <a:t>Trò chơi</a:t>
              </a: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40000"/>
                      </a14:imgEffect>
                    </a14:imgLayer>
                  </a14:imgProps>
                </a:ext>
              </a:extLst>
            </a:blip>
            <a:stretch>
              <a:fillRect/>
            </a:stretch>
          </p:blipFill>
          <p:spPr>
            <a:xfrm>
              <a:off x="3589267" y="3328981"/>
              <a:ext cx="8468078" cy="3182388"/>
            </a:xfrm>
            <a:prstGeom prst="rect">
              <a:avLst/>
            </a:prstGeom>
          </p:spPr>
        </p:pic>
      </p:grpSp>
    </p:spTree>
    <p:custDataLst>
      <p:tags r:id="rId1"/>
    </p:custDataLst>
    <p:extLst>
      <p:ext uri="{BB962C8B-B14F-4D97-AF65-F5344CB8AC3E}">
        <p14:creationId xmlns:p14="http://schemas.microsoft.com/office/powerpoint/2010/main" val="6639398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0000"/>
            <a:lum/>
          </a:blip>
          <a:srcRect/>
          <a:stretch>
            <a:fillRect l="-1000" r="-1000"/>
          </a:stretch>
        </a:blipFill>
        <a:effectLst/>
      </p:bgPr>
    </p:bg>
    <p:spTree>
      <p:nvGrpSpPr>
        <p:cNvPr id="1" name=""/>
        <p:cNvGrpSpPr/>
        <p:nvPr/>
      </p:nvGrpSpPr>
      <p:grpSpPr>
        <a:xfrm>
          <a:off x="0" y="0"/>
          <a:ext cx="0" cy="0"/>
          <a:chOff x="0" y="0"/>
          <a:chExt cx="0" cy="0"/>
        </a:xfrm>
      </p:grpSpPr>
      <p:sp>
        <p:nvSpPr>
          <p:cNvPr id="21" name="Rounded Rectangle 20"/>
          <p:cNvSpPr/>
          <p:nvPr/>
        </p:nvSpPr>
        <p:spPr>
          <a:xfrm>
            <a:off x="-1" y="145139"/>
            <a:ext cx="12192001" cy="3960000"/>
          </a:xfrm>
          <a:prstGeom prst="roundRect">
            <a:avLst>
              <a:gd name="adj" fmla="val 0"/>
            </a:avLst>
          </a:prstGeom>
          <a:solidFill>
            <a:schemeClr val="bg1">
              <a:alpha val="75000"/>
            </a:schemeClr>
          </a:solidFill>
          <a:effectLst>
            <a:softEdge rad="317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solidFill>
                  <a:srgbClr val="0C671A"/>
                </a:solid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l="9310" r="9310"/>
          <a:stretch/>
        </p:blipFill>
        <p:spPr>
          <a:xfrm>
            <a:off x="8004286" y="688584"/>
            <a:ext cx="3469375" cy="524318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9100" y="2025299"/>
            <a:ext cx="3108356" cy="3940155"/>
          </a:xfrm>
          <a:prstGeom prst="rect">
            <a:avLst/>
          </a:prstGeom>
        </p:spPr>
      </p:pic>
      <p:pic>
        <p:nvPicPr>
          <p:cNvPr id="11" name="Picture 10">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221555" y="4958680"/>
            <a:ext cx="1278865" cy="959149"/>
          </a:xfrm>
          <a:prstGeom prst="rect">
            <a:avLst/>
          </a:prstGeom>
        </p:spPr>
      </p:pic>
      <p:pic>
        <p:nvPicPr>
          <p:cNvPr id="12" name="Picture 11">
            <a:hlinkClick r:id="rId10" action="ppaction://hlinksldjump"/>
          </p:cNvPr>
          <p:cNvPicPr>
            <a:picLocks noChangeAspect="1"/>
          </p:cNvPicPr>
          <p:nvPr/>
        </p:nvPicPr>
        <p:blipFill>
          <a:blip r:embed="rId11" cstate="print">
            <a:extLst>
              <a:ext uri="{BEBA8EAE-BF5A-486C-A8C5-ECC9F3942E4B}">
                <a14:imgProps xmlns:a14="http://schemas.microsoft.com/office/drawing/2010/main">
                  <a14:imgLayer r:embed="rId12">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80356" y="4873414"/>
            <a:ext cx="825097" cy="1092040"/>
          </a:xfrm>
          <a:prstGeom prst="rect">
            <a:avLst/>
          </a:prstGeom>
        </p:spPr>
      </p:pic>
      <p:sp>
        <p:nvSpPr>
          <p:cNvPr id="3" name="Arrow: Right 2">
            <a:hlinkClick r:id="" action="ppaction://noaction"/>
            <a:extLst>
              <a:ext uri="{FF2B5EF4-FFF2-40B4-BE49-F238E27FC236}">
                <a16:creationId xmlns:a16="http://schemas.microsoft.com/office/drawing/2014/main" id="{E87FBF6C-406F-40AF-B35B-9F4F99D221F3}"/>
              </a:ext>
            </a:extLst>
          </p:cNvPr>
          <p:cNvSpPr/>
          <p:nvPr/>
        </p:nvSpPr>
        <p:spPr>
          <a:xfrm>
            <a:off x="10930597" y="6147582"/>
            <a:ext cx="815926" cy="565279"/>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61469296-349F-9F45-DB1D-0B122523759D}"/>
              </a:ext>
            </a:extLst>
          </p:cNvPr>
          <p:cNvPicPr>
            <a:picLocks noChangeAspect="1"/>
          </p:cNvPicPr>
          <p:nvPr/>
        </p:nvPicPr>
        <p:blipFill rotWithShape="1">
          <a:blip r:embed="rId13">
            <a:extLst>
              <a:ext uri="{28A0092B-C50C-407E-A947-70E740481C1C}">
                <a14:useLocalDpi xmlns:a14="http://schemas.microsoft.com/office/drawing/2010/main" val="0"/>
              </a:ext>
            </a:extLst>
          </a:blip>
          <a:srcRect l="26510" r="23863"/>
          <a:stretch/>
        </p:blipFill>
        <p:spPr>
          <a:xfrm>
            <a:off x="4499086" y="0"/>
            <a:ext cx="3469375" cy="5243180"/>
          </a:xfrm>
          <a:prstGeom prst="rect">
            <a:avLst/>
          </a:prstGeom>
        </p:spPr>
      </p:pic>
      <p:pic>
        <p:nvPicPr>
          <p:cNvPr id="4" name="Picture 3">
            <a:hlinkClick r:id="rId14" action="ppaction://hlinksldjump"/>
            <a:extLst>
              <a:ext uri="{FF2B5EF4-FFF2-40B4-BE49-F238E27FC236}">
                <a16:creationId xmlns:a16="http://schemas.microsoft.com/office/drawing/2014/main" id="{6A36A0F0-7F7A-83BE-0611-65C25D571FC3}"/>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611580" y="4079596"/>
            <a:ext cx="1278865" cy="959149"/>
          </a:xfrm>
          <a:prstGeom prst="rect">
            <a:avLst/>
          </a:prstGeom>
        </p:spPr>
      </p:pic>
    </p:spTree>
    <p:custDataLst>
      <p:tags r:id="rId1"/>
    </p:custDataLst>
    <p:extLst>
      <p:ext uri="{BB962C8B-B14F-4D97-AF65-F5344CB8AC3E}">
        <p14:creationId xmlns:p14="http://schemas.microsoft.com/office/powerpoint/2010/main" val="989612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par>
                                <p:cTn id="20" presetID="22" presetClass="exit" presetSubtype="4" fill="hold" nodeType="withEffect">
                                  <p:stCondLst>
                                    <p:cond delay="0"/>
                                  </p:stCondLst>
                                  <p:childTnLst>
                                    <p:animEffect transition="out" filter="wipe(down)">
                                      <p:cBhvr>
                                        <p:cTn id="21" dur="1000"/>
                                        <p:tgtEl>
                                          <p:spTgt spid="12"/>
                                        </p:tgtEl>
                                      </p:cBhvr>
                                    </p:animEffect>
                                    <p:set>
                                      <p:cBhvr>
                                        <p:cTn id="22"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1000"/>
                                        <p:tgtEl>
                                          <p:spTgt spid="9"/>
                                        </p:tgtEl>
                                      </p:cBhvr>
                                    </p:animEffect>
                                  </p:childTnLst>
                                </p:cTn>
                              </p:par>
                              <p:par>
                                <p:cTn id="29" presetID="22" presetClass="exit" presetSubtype="4" fill="hold" nodeType="withEffect">
                                  <p:stCondLst>
                                    <p:cond delay="0"/>
                                  </p:stCondLst>
                                  <p:childTnLst>
                                    <p:animEffect transition="out" filter="wipe(down)">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1000"/>
                                        <p:tgtEl>
                                          <p:spTgt spid="2"/>
                                        </p:tgtEl>
                                      </p:cBhvr>
                                    </p:animEffect>
                                  </p:childTnLst>
                                </p:cTn>
                              </p:par>
                              <p:par>
                                <p:cTn id="38" presetID="22" presetClass="exit" presetSubtype="4" fill="hold" nodeType="withEffect">
                                  <p:stCondLst>
                                    <p:cond delay="0"/>
                                  </p:stCondLst>
                                  <p:childTnLst>
                                    <p:animEffect transition="out" filter="wipe(down)">
                                      <p:cBhvr>
                                        <p:cTn id="39" dur="1000"/>
                                        <p:tgtEl>
                                          <p:spTgt spid="4"/>
                                        </p:tgtEl>
                                      </p:cBhvr>
                                    </p:animEffect>
                                    <p:set>
                                      <p:cBhvr>
                                        <p:cTn id="40"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Left 8">
            <a:hlinkClick r:id="rId6" action="ppaction://hlinksldjump"/>
            <a:extLst>
              <a:ext uri="{FF2B5EF4-FFF2-40B4-BE49-F238E27FC236}">
                <a16:creationId xmlns:a16="http://schemas.microsoft.com/office/drawing/2014/main" id="{DF8577AE-92DD-4F9E-8FA4-8D8CE2A0FC2E}"/>
              </a:ext>
            </a:extLst>
          </p:cNvPr>
          <p:cNvSpPr/>
          <p:nvPr/>
        </p:nvSpPr>
        <p:spPr>
          <a:xfrm>
            <a:off x="309489" y="6049108"/>
            <a:ext cx="703385" cy="443759"/>
          </a:xfrm>
          <a:prstGeom prst="lef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6D406BC9-762E-EC9C-7E2C-5C79C5C1C09F}"/>
              </a:ext>
            </a:extLst>
          </p:cNvPr>
          <p:cNvSpPr/>
          <p:nvPr/>
        </p:nvSpPr>
        <p:spPr>
          <a:xfrm>
            <a:off x="638175" y="787878"/>
            <a:ext cx="10858500" cy="119332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微软雅黑"/>
                <a:cs typeface="+mn-cs"/>
              </a:rPr>
              <a:t>1. </a:t>
            </a:r>
            <a:r>
              <a:rPr kumimoji="0" lang="en-US" sz="3600" b="1" i="0" u="none" strike="noStrike" kern="1200" cap="none" spc="0" normalizeH="0" baseline="0" noProof="0" dirty="0" err="1">
                <a:ln>
                  <a:noFill/>
                </a:ln>
                <a:solidFill>
                  <a:srgbClr val="FF0000"/>
                </a:solidFill>
                <a:effectLst/>
                <a:uLnTx/>
                <a:uFillTx/>
                <a:latin typeface="Calibri"/>
                <a:ea typeface="微软雅黑"/>
                <a:cs typeface="+mn-cs"/>
              </a:rPr>
              <a:t>Bài</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Gặt</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chữ</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trên</a:t>
            </a:r>
            <a:r>
              <a:rPr kumimoji="0" lang="en-US" sz="3600" b="1" i="0" u="none" strike="noStrike" kern="1200" cap="none" spc="0" normalizeH="0" noProof="0" dirty="0">
                <a:ln>
                  <a:noFill/>
                </a:ln>
                <a:solidFill>
                  <a:srgbClr val="FF0000"/>
                </a:solidFill>
                <a:effectLst/>
                <a:uLnTx/>
                <a:uFillTx/>
                <a:latin typeface="Calibri"/>
                <a:ea typeface="微软雅黑"/>
                <a:cs typeface="+mn-cs"/>
              </a:rPr>
              <a:t> non” </a:t>
            </a:r>
            <a:r>
              <a:rPr kumimoji="0" lang="en-US" sz="3600" b="1" i="0" u="none" strike="noStrike" kern="1200" cap="none" spc="0" normalizeH="0" noProof="0" dirty="0" err="1">
                <a:ln>
                  <a:noFill/>
                </a:ln>
                <a:solidFill>
                  <a:srgbClr val="FF0000"/>
                </a:solidFill>
                <a:effectLst/>
                <a:uLnTx/>
                <a:uFillTx/>
                <a:latin typeface="Calibri"/>
                <a:ea typeface="微软雅黑"/>
                <a:cs typeface="+mn-cs"/>
              </a:rPr>
              <a:t>có</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mấy</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khổ</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thơ</a:t>
            </a:r>
            <a:r>
              <a:rPr kumimoji="0" lang="en-US" sz="3600" b="1" i="0" u="none" strike="noStrike" kern="1200" cap="none" spc="0" normalizeH="0" noProof="0" dirty="0">
                <a:ln>
                  <a:noFill/>
                </a:ln>
                <a:solidFill>
                  <a:srgbClr val="FF0000"/>
                </a:solidFill>
                <a:effectLst/>
                <a:uLnTx/>
                <a:uFillTx/>
                <a:latin typeface="Calibri"/>
                <a:ea typeface="微软雅黑"/>
                <a:cs typeface="+mn-cs"/>
              </a:rPr>
              <a:t>?</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5" name="Speech Bubble: Rectangle with Corners Rounded 4">
            <a:extLst>
              <a:ext uri="{FF2B5EF4-FFF2-40B4-BE49-F238E27FC236}">
                <a16:creationId xmlns:a16="http://schemas.microsoft.com/office/drawing/2014/main" id="{0ABC7CE6-2449-95E1-DBAF-EFD5EDF8E4AE}"/>
              </a:ext>
            </a:extLst>
          </p:cNvPr>
          <p:cNvSpPr/>
          <p:nvPr/>
        </p:nvSpPr>
        <p:spPr>
          <a:xfrm flipH="1">
            <a:off x="3552824" y="2475000"/>
            <a:ext cx="4895849" cy="1506450"/>
          </a:xfrm>
          <a:custGeom>
            <a:avLst/>
            <a:gdLst>
              <a:gd name="connsiteX0" fmla="*/ 0 w 4895849"/>
              <a:gd name="connsiteY0" fmla="*/ 251080 h 1506450"/>
              <a:gd name="connsiteX1" fmla="*/ 251080 w 4895849"/>
              <a:gd name="connsiteY1" fmla="*/ 0 h 1506450"/>
              <a:gd name="connsiteX2" fmla="*/ 815975 w 4895849"/>
              <a:gd name="connsiteY2" fmla="*/ 0 h 1506450"/>
              <a:gd name="connsiteX3" fmla="*/ 815975 w 4895849"/>
              <a:gd name="connsiteY3" fmla="*/ 0 h 1506450"/>
              <a:gd name="connsiteX4" fmla="*/ 1403477 w 4895849"/>
              <a:gd name="connsiteY4" fmla="*/ 0 h 1506450"/>
              <a:gd name="connsiteX5" fmla="*/ 2039937 w 4895849"/>
              <a:gd name="connsiteY5" fmla="*/ 0 h 1506450"/>
              <a:gd name="connsiteX6" fmla="*/ 2639048 w 4895849"/>
              <a:gd name="connsiteY6" fmla="*/ 0 h 1506450"/>
              <a:gd name="connsiteX7" fmla="*/ 3264208 w 4895849"/>
              <a:gd name="connsiteY7" fmla="*/ 0 h 1506450"/>
              <a:gd name="connsiteX8" fmla="*/ 3889368 w 4895849"/>
              <a:gd name="connsiteY8" fmla="*/ 0 h 1506450"/>
              <a:gd name="connsiteX9" fmla="*/ 4644769 w 4895849"/>
              <a:gd name="connsiteY9" fmla="*/ 0 h 1506450"/>
              <a:gd name="connsiteX10" fmla="*/ 4895849 w 4895849"/>
              <a:gd name="connsiteY10" fmla="*/ 251080 h 1506450"/>
              <a:gd name="connsiteX11" fmla="*/ 4895849 w 4895849"/>
              <a:gd name="connsiteY11" fmla="*/ 878763 h 1506450"/>
              <a:gd name="connsiteX12" fmla="*/ 4895849 w 4895849"/>
              <a:gd name="connsiteY12" fmla="*/ 878763 h 1506450"/>
              <a:gd name="connsiteX13" fmla="*/ 4895849 w 4895849"/>
              <a:gd name="connsiteY13" fmla="*/ 1255375 h 1506450"/>
              <a:gd name="connsiteX14" fmla="*/ 4895849 w 4895849"/>
              <a:gd name="connsiteY14" fmla="*/ 1255370 h 1506450"/>
              <a:gd name="connsiteX15" fmla="*/ 4644769 w 4895849"/>
              <a:gd name="connsiteY15" fmla="*/ 1506450 h 1506450"/>
              <a:gd name="connsiteX16" fmla="*/ 4045658 w 4895849"/>
              <a:gd name="connsiteY16" fmla="*/ 1506450 h 1506450"/>
              <a:gd name="connsiteX17" fmla="*/ 3342353 w 4895849"/>
              <a:gd name="connsiteY17" fmla="*/ 1506450 h 1506450"/>
              <a:gd name="connsiteX18" fmla="*/ 2691145 w 4895849"/>
              <a:gd name="connsiteY18" fmla="*/ 1506450 h 1506450"/>
              <a:gd name="connsiteX19" fmla="*/ 2039937 w 4895849"/>
              <a:gd name="connsiteY19" fmla="*/ 1506450 h 1506450"/>
              <a:gd name="connsiteX20" fmla="*/ 1491167 w 4895849"/>
              <a:gd name="connsiteY20" fmla="*/ 1506450 h 1506450"/>
              <a:gd name="connsiteX21" fmla="*/ 872342 w 4895849"/>
              <a:gd name="connsiteY21" fmla="*/ 1506450 h 1506450"/>
              <a:gd name="connsiteX22" fmla="*/ 815975 w 4895849"/>
              <a:gd name="connsiteY22" fmla="*/ 1506450 h 1506450"/>
              <a:gd name="connsiteX23" fmla="*/ 251080 w 4895849"/>
              <a:gd name="connsiteY23" fmla="*/ 1506450 h 1506450"/>
              <a:gd name="connsiteX24" fmla="*/ 0 w 4895849"/>
              <a:gd name="connsiteY24" fmla="*/ 1255370 h 1506450"/>
              <a:gd name="connsiteX25" fmla="*/ 0 w 4895849"/>
              <a:gd name="connsiteY25" fmla="*/ 1255375 h 1506450"/>
              <a:gd name="connsiteX26" fmla="*/ 0 w 4895849"/>
              <a:gd name="connsiteY26" fmla="*/ 878763 h 1506450"/>
              <a:gd name="connsiteX27" fmla="*/ 0 w 4895849"/>
              <a:gd name="connsiteY27" fmla="*/ 878763 h 1506450"/>
              <a:gd name="connsiteX28" fmla="*/ 0 w 4895849"/>
              <a:gd name="connsiteY28" fmla="*/ 251080 h 15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95849" h="1506450" fill="none" extrusionOk="0">
                <a:moveTo>
                  <a:pt x="0" y="251080"/>
                </a:moveTo>
                <a:cubicBezTo>
                  <a:pt x="-949" y="85064"/>
                  <a:pt x="88662" y="-10089"/>
                  <a:pt x="251080" y="0"/>
                </a:cubicBezTo>
                <a:cubicBezTo>
                  <a:pt x="520678" y="26242"/>
                  <a:pt x="584082" y="-14254"/>
                  <a:pt x="815975" y="0"/>
                </a:cubicBezTo>
                <a:lnTo>
                  <a:pt x="815975" y="0"/>
                </a:lnTo>
                <a:cubicBezTo>
                  <a:pt x="1007091" y="16405"/>
                  <a:pt x="1147292" y="19858"/>
                  <a:pt x="1403477" y="0"/>
                </a:cubicBezTo>
                <a:cubicBezTo>
                  <a:pt x="1659662" y="-19858"/>
                  <a:pt x="1880537" y="-19785"/>
                  <a:pt x="2039937" y="0"/>
                </a:cubicBezTo>
                <a:cubicBezTo>
                  <a:pt x="2310442" y="-17088"/>
                  <a:pt x="2503271" y="26536"/>
                  <a:pt x="2639048" y="0"/>
                </a:cubicBezTo>
                <a:cubicBezTo>
                  <a:pt x="2774825" y="-26536"/>
                  <a:pt x="3107186" y="-18885"/>
                  <a:pt x="3264208" y="0"/>
                </a:cubicBezTo>
                <a:cubicBezTo>
                  <a:pt x="3421230" y="18885"/>
                  <a:pt x="3720991" y="-18230"/>
                  <a:pt x="3889368" y="0"/>
                </a:cubicBezTo>
                <a:cubicBezTo>
                  <a:pt x="4057745" y="18230"/>
                  <a:pt x="4322482" y="-12153"/>
                  <a:pt x="4644769" y="0"/>
                </a:cubicBezTo>
                <a:cubicBezTo>
                  <a:pt x="4755717" y="6404"/>
                  <a:pt x="4906037" y="122085"/>
                  <a:pt x="4895849" y="251080"/>
                </a:cubicBezTo>
                <a:cubicBezTo>
                  <a:pt x="4864922" y="457207"/>
                  <a:pt x="4904426" y="683981"/>
                  <a:pt x="4895849" y="878763"/>
                </a:cubicBezTo>
                <a:lnTo>
                  <a:pt x="4895849" y="878763"/>
                </a:lnTo>
                <a:cubicBezTo>
                  <a:pt x="4890527" y="959126"/>
                  <a:pt x="4881060" y="1147205"/>
                  <a:pt x="4895849" y="1255375"/>
                </a:cubicBezTo>
                <a:lnTo>
                  <a:pt x="4895849" y="1255370"/>
                </a:lnTo>
                <a:cubicBezTo>
                  <a:pt x="4866962" y="1390018"/>
                  <a:pt x="4777608" y="1524991"/>
                  <a:pt x="4644769" y="1506450"/>
                </a:cubicBezTo>
                <a:cubicBezTo>
                  <a:pt x="4383083" y="1533224"/>
                  <a:pt x="4297924" y="1496279"/>
                  <a:pt x="4045658" y="1506450"/>
                </a:cubicBezTo>
                <a:cubicBezTo>
                  <a:pt x="3793392" y="1516621"/>
                  <a:pt x="3653334" y="1508948"/>
                  <a:pt x="3342353" y="1506450"/>
                </a:cubicBezTo>
                <a:cubicBezTo>
                  <a:pt x="3031372" y="1503952"/>
                  <a:pt x="2878560" y="1481675"/>
                  <a:pt x="2691145" y="1506450"/>
                </a:cubicBezTo>
                <a:cubicBezTo>
                  <a:pt x="2503730" y="1531225"/>
                  <a:pt x="2268460" y="1503272"/>
                  <a:pt x="2039937" y="1506450"/>
                </a:cubicBezTo>
                <a:cubicBezTo>
                  <a:pt x="1869748" y="1485595"/>
                  <a:pt x="1746458" y="1487375"/>
                  <a:pt x="1491167" y="1506450"/>
                </a:cubicBezTo>
                <a:cubicBezTo>
                  <a:pt x="1235876" y="1525526"/>
                  <a:pt x="1170036" y="1491669"/>
                  <a:pt x="872342" y="1506450"/>
                </a:cubicBezTo>
                <a:cubicBezTo>
                  <a:pt x="850123" y="1508551"/>
                  <a:pt x="834550" y="1506179"/>
                  <a:pt x="815975" y="1506450"/>
                </a:cubicBezTo>
                <a:cubicBezTo>
                  <a:pt x="650330" y="1482833"/>
                  <a:pt x="445770" y="1500555"/>
                  <a:pt x="251080" y="1506450"/>
                </a:cubicBezTo>
                <a:cubicBezTo>
                  <a:pt x="109188" y="1472704"/>
                  <a:pt x="27554" y="1385950"/>
                  <a:pt x="0" y="1255370"/>
                </a:cubicBezTo>
                <a:lnTo>
                  <a:pt x="0" y="1255375"/>
                </a:lnTo>
                <a:cubicBezTo>
                  <a:pt x="340" y="1108769"/>
                  <a:pt x="-13439" y="1026328"/>
                  <a:pt x="0" y="878763"/>
                </a:cubicBezTo>
                <a:lnTo>
                  <a:pt x="0" y="878763"/>
                </a:lnTo>
                <a:cubicBezTo>
                  <a:pt x="4907" y="710618"/>
                  <a:pt x="-2061" y="382248"/>
                  <a:pt x="0" y="251080"/>
                </a:cubicBezTo>
                <a:close/>
              </a:path>
              <a:path w="4895849" h="1506450" stroke="0" extrusionOk="0">
                <a:moveTo>
                  <a:pt x="0" y="251080"/>
                </a:moveTo>
                <a:cubicBezTo>
                  <a:pt x="10128" y="79450"/>
                  <a:pt x="91229" y="21842"/>
                  <a:pt x="251080" y="0"/>
                </a:cubicBezTo>
                <a:cubicBezTo>
                  <a:pt x="381250" y="-22465"/>
                  <a:pt x="631745" y="-17524"/>
                  <a:pt x="815975" y="0"/>
                </a:cubicBezTo>
                <a:lnTo>
                  <a:pt x="815975" y="0"/>
                </a:lnTo>
                <a:cubicBezTo>
                  <a:pt x="1007068" y="12146"/>
                  <a:pt x="1245091" y="-20792"/>
                  <a:pt x="1391237" y="0"/>
                </a:cubicBezTo>
                <a:cubicBezTo>
                  <a:pt x="1537383" y="20792"/>
                  <a:pt x="1779565" y="23142"/>
                  <a:pt x="2039937" y="0"/>
                </a:cubicBezTo>
                <a:cubicBezTo>
                  <a:pt x="2232189" y="17815"/>
                  <a:pt x="2513872" y="-5061"/>
                  <a:pt x="2665097" y="0"/>
                </a:cubicBezTo>
                <a:cubicBezTo>
                  <a:pt x="2816322" y="5061"/>
                  <a:pt x="3184537" y="5318"/>
                  <a:pt x="3368401" y="0"/>
                </a:cubicBezTo>
                <a:cubicBezTo>
                  <a:pt x="3552265" y="-5318"/>
                  <a:pt x="3851959" y="-5965"/>
                  <a:pt x="3993561" y="0"/>
                </a:cubicBezTo>
                <a:cubicBezTo>
                  <a:pt x="4135163" y="5965"/>
                  <a:pt x="4441241" y="-8259"/>
                  <a:pt x="4644769" y="0"/>
                </a:cubicBezTo>
                <a:cubicBezTo>
                  <a:pt x="4786165" y="20346"/>
                  <a:pt x="4878829" y="110660"/>
                  <a:pt x="4895849" y="251080"/>
                </a:cubicBezTo>
                <a:cubicBezTo>
                  <a:pt x="4910747" y="448887"/>
                  <a:pt x="4890145" y="616243"/>
                  <a:pt x="4895849" y="878763"/>
                </a:cubicBezTo>
                <a:lnTo>
                  <a:pt x="4895849" y="878763"/>
                </a:lnTo>
                <a:cubicBezTo>
                  <a:pt x="4877715" y="1045735"/>
                  <a:pt x="4880360" y="1108380"/>
                  <a:pt x="4895849" y="1255375"/>
                </a:cubicBezTo>
                <a:lnTo>
                  <a:pt x="4895849" y="1255370"/>
                </a:lnTo>
                <a:cubicBezTo>
                  <a:pt x="4901360" y="1399799"/>
                  <a:pt x="4759456" y="1522303"/>
                  <a:pt x="4644769" y="1506450"/>
                </a:cubicBezTo>
                <a:cubicBezTo>
                  <a:pt x="4501801" y="1488826"/>
                  <a:pt x="4231365" y="1494881"/>
                  <a:pt x="4071706" y="1506450"/>
                </a:cubicBezTo>
                <a:cubicBezTo>
                  <a:pt x="3912047" y="1518019"/>
                  <a:pt x="3634884" y="1526941"/>
                  <a:pt x="3394450" y="1506450"/>
                </a:cubicBezTo>
                <a:cubicBezTo>
                  <a:pt x="3154016" y="1485959"/>
                  <a:pt x="3030684" y="1510955"/>
                  <a:pt x="2769290" y="1506450"/>
                </a:cubicBezTo>
                <a:cubicBezTo>
                  <a:pt x="2507896" y="1501945"/>
                  <a:pt x="2232666" y="1540244"/>
                  <a:pt x="2039937" y="1506450"/>
                </a:cubicBezTo>
                <a:cubicBezTo>
                  <a:pt x="1902556" y="1509009"/>
                  <a:pt x="1561695" y="1519477"/>
                  <a:pt x="1432788" y="1506450"/>
                </a:cubicBezTo>
                <a:cubicBezTo>
                  <a:pt x="1303881" y="1493423"/>
                  <a:pt x="1069520" y="1527462"/>
                  <a:pt x="872342" y="1506450"/>
                </a:cubicBezTo>
                <a:cubicBezTo>
                  <a:pt x="851290" y="1504107"/>
                  <a:pt x="837416" y="1506784"/>
                  <a:pt x="815975" y="1506450"/>
                </a:cubicBezTo>
                <a:cubicBezTo>
                  <a:pt x="563693" y="1527299"/>
                  <a:pt x="384359" y="1499668"/>
                  <a:pt x="251080" y="1506450"/>
                </a:cubicBezTo>
                <a:cubicBezTo>
                  <a:pt x="91232" y="1523811"/>
                  <a:pt x="19961" y="1414628"/>
                  <a:pt x="0" y="1255370"/>
                </a:cubicBezTo>
                <a:lnTo>
                  <a:pt x="0" y="1255375"/>
                </a:lnTo>
                <a:cubicBezTo>
                  <a:pt x="-7564" y="1145971"/>
                  <a:pt x="3360" y="1000299"/>
                  <a:pt x="0" y="878763"/>
                </a:cubicBezTo>
                <a:lnTo>
                  <a:pt x="0" y="878763"/>
                </a:lnTo>
                <a:cubicBezTo>
                  <a:pt x="18315" y="661319"/>
                  <a:pt x="-15470" y="418129"/>
                  <a:pt x="0" y="251080"/>
                </a:cubicBezTo>
                <a:close/>
              </a:path>
            </a:pathLst>
          </a:custGeom>
          <a:solidFill>
            <a:schemeClr val="bg1"/>
          </a:solidFill>
          <a:ln w="38100">
            <a:solidFill>
              <a:srgbClr val="003399"/>
            </a:solidFill>
            <a:prstDash val="sysDash"/>
            <a:extLst>
              <a:ext uri="{C807C97D-BFC1-408E-A445-0C87EB9F89A2}">
                <ask:lineSketchStyleProps xmlns:ask="http://schemas.microsoft.com/office/drawing/2018/sketchyshapes" xmln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3399"/>
                </a:solidFill>
                <a:effectLst/>
                <a:uLnTx/>
                <a:uFillTx/>
                <a:latin typeface="Calibri" panose="020F0502020204030204" pitchFamily="34" charset="0"/>
                <a:ea typeface="微软雅黑"/>
                <a:cs typeface="Calibri" panose="020F0502020204030204" pitchFamily="34" charset="0"/>
              </a:rPr>
              <a:t>Đáp</a:t>
            </a:r>
            <a:r>
              <a:rPr kumimoji="0" lang="en-US" sz="4400" b="1" i="0" u="none" strike="noStrike" kern="1200" cap="none" spc="0" normalizeH="0" baseline="0" noProof="0" dirty="0">
                <a:ln>
                  <a:noFill/>
                </a:ln>
                <a:solidFill>
                  <a:srgbClr val="003399"/>
                </a:solidFill>
                <a:effectLst/>
                <a:uLnTx/>
                <a:uFillTx/>
                <a:latin typeface="Calibri" panose="020F0502020204030204" pitchFamily="34" charset="0"/>
                <a:ea typeface="微软雅黑"/>
                <a:cs typeface="Calibri" panose="020F0502020204030204" pitchFamily="34" charset="0"/>
              </a:rPr>
              <a:t> </a:t>
            </a:r>
            <a:r>
              <a:rPr kumimoji="0" lang="en-US" sz="4400" b="1" i="0" u="none" strike="noStrike" kern="1200" cap="none" spc="0" normalizeH="0" baseline="0" noProof="0" dirty="0" err="1">
                <a:ln>
                  <a:noFill/>
                </a:ln>
                <a:solidFill>
                  <a:srgbClr val="003399"/>
                </a:solidFill>
                <a:effectLst/>
                <a:uLnTx/>
                <a:uFillTx/>
                <a:latin typeface="Calibri" panose="020F0502020204030204" pitchFamily="34" charset="0"/>
                <a:ea typeface="微软雅黑"/>
                <a:cs typeface="Calibri" panose="020F0502020204030204" pitchFamily="34" charset="0"/>
              </a:rPr>
              <a:t>án</a:t>
            </a:r>
            <a:r>
              <a:rPr kumimoji="0" lang="en-US" sz="4400" b="1" i="0" u="none" strike="noStrike" kern="1200" cap="none" spc="0" normalizeH="0" baseline="0" noProof="0" dirty="0">
                <a:ln>
                  <a:noFill/>
                </a:ln>
                <a:solidFill>
                  <a:srgbClr val="003399"/>
                </a:solidFill>
                <a:effectLst/>
                <a:uLnTx/>
                <a:uFillTx/>
                <a:latin typeface="Calibri" panose="020F0502020204030204" pitchFamily="34" charset="0"/>
                <a:ea typeface="微软雅黑"/>
                <a:cs typeface="Calibri" panose="020F0502020204030204" pitchFamily="34" charset="0"/>
              </a:rPr>
              <a:t>: 5 </a:t>
            </a:r>
            <a:r>
              <a:rPr kumimoji="0" lang="en-US" sz="4400" b="1" i="0" u="none" strike="noStrike" kern="1200" cap="none" spc="0" normalizeH="0" baseline="0" noProof="0" dirty="0" err="1">
                <a:ln>
                  <a:noFill/>
                </a:ln>
                <a:solidFill>
                  <a:srgbClr val="003399"/>
                </a:solidFill>
                <a:effectLst/>
                <a:uLnTx/>
                <a:uFillTx/>
                <a:latin typeface="Calibri" panose="020F0502020204030204" pitchFamily="34" charset="0"/>
                <a:ea typeface="微软雅黑"/>
                <a:cs typeface="Calibri" panose="020F0502020204030204" pitchFamily="34" charset="0"/>
              </a:rPr>
              <a:t>khổ</a:t>
            </a:r>
            <a:endParaRPr kumimoji="0" lang="vi-VN" sz="4400" b="1" i="0" u="none" strike="noStrike" kern="1200" cap="none" spc="0" normalizeH="0" baseline="0" noProof="0" dirty="0">
              <a:ln>
                <a:noFill/>
              </a:ln>
              <a:solidFill>
                <a:srgbClr val="003399"/>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403429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tiếng-flash-trò-chơi.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5"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 5">
            <a:hlinkClick r:id="rId6" action="ppaction://hlinksldjump"/>
            <a:extLst>
              <a:ext uri="{FF2B5EF4-FFF2-40B4-BE49-F238E27FC236}">
                <a16:creationId xmlns:a16="http://schemas.microsoft.com/office/drawing/2014/main" id="{2B118FD0-C828-4F1C-B374-6B65430F3D49}"/>
              </a:ext>
            </a:extLst>
          </p:cNvPr>
          <p:cNvSpPr/>
          <p:nvPr/>
        </p:nvSpPr>
        <p:spPr>
          <a:xfrm>
            <a:off x="309489" y="6049108"/>
            <a:ext cx="703385" cy="443759"/>
          </a:xfrm>
          <a:prstGeom prst="lef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75C89263-5EFB-391E-8C85-DF6C6904AD90}"/>
              </a:ext>
            </a:extLst>
          </p:cNvPr>
          <p:cNvSpPr/>
          <p:nvPr/>
        </p:nvSpPr>
        <p:spPr>
          <a:xfrm>
            <a:off x="638175" y="787878"/>
            <a:ext cx="10858500" cy="119332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微软雅黑"/>
                <a:cs typeface="+mn-cs"/>
              </a:rPr>
              <a:t>2. </a:t>
            </a:r>
            <a:r>
              <a:rPr kumimoji="0" lang="en-US" sz="3600" b="1" i="0" u="none" strike="noStrike" kern="1200" cap="none" spc="0" normalizeH="0" baseline="0" noProof="0" dirty="0" err="1">
                <a:ln>
                  <a:noFill/>
                </a:ln>
                <a:solidFill>
                  <a:srgbClr val="FF0000"/>
                </a:solidFill>
                <a:effectLst/>
                <a:uLnTx/>
                <a:uFillTx/>
                <a:latin typeface="Calibri"/>
                <a:ea typeface="微软雅黑"/>
                <a:cs typeface="+mn-cs"/>
              </a:rPr>
              <a:t>Nêu</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nội</a:t>
            </a:r>
            <a:r>
              <a:rPr kumimoji="0" lang="en-US" sz="3600" b="1" i="0" u="none" strike="noStrike" kern="1200" cap="none" spc="0" normalizeH="0" noProof="0" dirty="0">
                <a:ln>
                  <a:noFill/>
                </a:ln>
                <a:solidFill>
                  <a:srgbClr val="FF0000"/>
                </a:solidFill>
                <a:effectLst/>
                <a:uLnTx/>
                <a:uFillTx/>
                <a:latin typeface="Calibri"/>
                <a:ea typeface="微软雅黑"/>
                <a:cs typeface="+mn-cs"/>
              </a:rPr>
              <a:t> dung </a:t>
            </a:r>
            <a:r>
              <a:rPr kumimoji="0" lang="en-US" sz="3600" b="1" i="0" u="none" strike="noStrike" kern="1200" cap="none" spc="0" normalizeH="0" noProof="0" dirty="0" err="1">
                <a:ln>
                  <a:noFill/>
                </a:ln>
                <a:solidFill>
                  <a:srgbClr val="FF0000"/>
                </a:solidFill>
                <a:effectLst/>
                <a:uLnTx/>
                <a:uFillTx/>
                <a:latin typeface="Calibri"/>
                <a:ea typeface="微软雅黑"/>
                <a:cs typeface="+mn-cs"/>
              </a:rPr>
              <a:t>chính</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của</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bài</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Gặt</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chữ</a:t>
            </a:r>
            <a:r>
              <a:rPr kumimoji="0" lang="en-US" sz="3600" b="1" i="0" u="none" strike="noStrike" kern="1200" cap="none" spc="0" normalizeH="0" noProof="0" dirty="0">
                <a:ln>
                  <a:noFill/>
                </a:ln>
                <a:solidFill>
                  <a:srgbClr val="FF0000"/>
                </a:solidFill>
                <a:effectLst/>
                <a:uLnTx/>
                <a:uFillTx/>
                <a:latin typeface="Calibri"/>
                <a:ea typeface="微软雅黑"/>
                <a:cs typeface="+mn-cs"/>
              </a:rPr>
              <a:t> </a:t>
            </a:r>
            <a:r>
              <a:rPr kumimoji="0" lang="en-US" sz="3600" b="1" i="0" u="none" strike="noStrike" kern="1200" cap="none" spc="0" normalizeH="0" noProof="0" dirty="0" err="1">
                <a:ln>
                  <a:noFill/>
                </a:ln>
                <a:solidFill>
                  <a:srgbClr val="FF0000"/>
                </a:solidFill>
                <a:effectLst/>
                <a:uLnTx/>
                <a:uFillTx/>
                <a:latin typeface="Calibri"/>
                <a:ea typeface="微软雅黑"/>
                <a:cs typeface="+mn-cs"/>
              </a:rPr>
              <a:t>trên</a:t>
            </a:r>
            <a:r>
              <a:rPr kumimoji="0" lang="en-US" sz="3600" b="1" i="0" u="none" strike="noStrike" kern="1200" cap="none" spc="0" normalizeH="0" noProof="0" dirty="0">
                <a:ln>
                  <a:noFill/>
                </a:ln>
                <a:solidFill>
                  <a:srgbClr val="FF0000"/>
                </a:solidFill>
                <a:effectLst/>
                <a:uLnTx/>
                <a:uFillTx/>
                <a:latin typeface="Calibri"/>
                <a:ea typeface="微软雅黑"/>
                <a:cs typeface="+mn-cs"/>
              </a:rPr>
              <a:t> non”</a:t>
            </a:r>
            <a:endParaRPr kumimoji="0" lang="en-US" sz="3600" b="1" i="0" u="none" strike="noStrike" kern="1200" cap="none" spc="0" normalizeH="0" baseline="0" noProof="0" dirty="0">
              <a:ln>
                <a:noFill/>
              </a:ln>
              <a:solidFill>
                <a:srgbClr val="FF0000"/>
              </a:solidFill>
              <a:effectLst/>
              <a:uLnTx/>
              <a:uFillTx/>
              <a:latin typeface="Calibri"/>
              <a:ea typeface="微软雅黑"/>
              <a:cs typeface="+mn-cs"/>
            </a:endParaRPr>
          </a:p>
        </p:txBody>
      </p:sp>
      <p:sp>
        <p:nvSpPr>
          <p:cNvPr id="4" name="Speech Bubble: Rectangle with Corners Rounded 3">
            <a:extLst>
              <a:ext uri="{FF2B5EF4-FFF2-40B4-BE49-F238E27FC236}">
                <a16:creationId xmlns:a16="http://schemas.microsoft.com/office/drawing/2014/main" id="{D3B533CC-54E8-5C78-B694-BBE647C64956}"/>
              </a:ext>
            </a:extLst>
          </p:cNvPr>
          <p:cNvSpPr/>
          <p:nvPr/>
        </p:nvSpPr>
        <p:spPr>
          <a:xfrm flipH="1">
            <a:off x="1038225" y="2474999"/>
            <a:ext cx="9791700" cy="3078075"/>
          </a:xfrm>
          <a:custGeom>
            <a:avLst/>
            <a:gdLst>
              <a:gd name="connsiteX0" fmla="*/ 0 w 9791700"/>
              <a:gd name="connsiteY0" fmla="*/ 513023 h 3078075"/>
              <a:gd name="connsiteX1" fmla="*/ 513023 w 9791700"/>
              <a:gd name="connsiteY1" fmla="*/ 0 h 3078075"/>
              <a:gd name="connsiteX2" fmla="*/ 1050108 w 9791700"/>
              <a:gd name="connsiteY2" fmla="*/ 0 h 3078075"/>
              <a:gd name="connsiteX3" fmla="*/ 1631950 w 9791700"/>
              <a:gd name="connsiteY3" fmla="*/ 0 h 3078075"/>
              <a:gd name="connsiteX4" fmla="*/ 1631950 w 9791700"/>
              <a:gd name="connsiteY4" fmla="*/ 0 h 3078075"/>
              <a:gd name="connsiteX5" fmla="*/ 2170494 w 9791700"/>
              <a:gd name="connsiteY5" fmla="*/ 0 h 3078075"/>
              <a:gd name="connsiteX6" fmla="*/ 2757996 w 9791700"/>
              <a:gd name="connsiteY6" fmla="*/ 0 h 3078075"/>
              <a:gd name="connsiteX7" fmla="*/ 3394456 w 9791700"/>
              <a:gd name="connsiteY7" fmla="*/ 0 h 3078075"/>
              <a:gd name="connsiteX8" fmla="*/ 4079875 w 9791700"/>
              <a:gd name="connsiteY8" fmla="*/ 0 h 3078075"/>
              <a:gd name="connsiteX9" fmla="*/ 4729725 w 9791700"/>
              <a:gd name="connsiteY9" fmla="*/ 0 h 3078075"/>
              <a:gd name="connsiteX10" fmla="*/ 5327587 w 9791700"/>
              <a:gd name="connsiteY10" fmla="*/ 0 h 3078075"/>
              <a:gd name="connsiteX11" fmla="*/ 5821474 w 9791700"/>
              <a:gd name="connsiteY11" fmla="*/ 0 h 3078075"/>
              <a:gd name="connsiteX12" fmla="*/ 6367348 w 9791700"/>
              <a:gd name="connsiteY12" fmla="*/ 0 h 3078075"/>
              <a:gd name="connsiteX13" fmla="*/ 7017198 w 9791700"/>
              <a:gd name="connsiteY13" fmla="*/ 0 h 3078075"/>
              <a:gd name="connsiteX14" fmla="*/ 7563072 w 9791700"/>
              <a:gd name="connsiteY14" fmla="*/ 0 h 3078075"/>
              <a:gd name="connsiteX15" fmla="*/ 8316899 w 9791700"/>
              <a:gd name="connsiteY15" fmla="*/ 0 h 3078075"/>
              <a:gd name="connsiteX16" fmla="*/ 9278677 w 9791700"/>
              <a:gd name="connsiteY16" fmla="*/ 0 h 3078075"/>
              <a:gd name="connsiteX17" fmla="*/ 9791700 w 9791700"/>
              <a:gd name="connsiteY17" fmla="*/ 513023 h 3078075"/>
              <a:gd name="connsiteX18" fmla="*/ 9791700 w 9791700"/>
              <a:gd name="connsiteY18" fmla="*/ 1115808 h 3078075"/>
              <a:gd name="connsiteX19" fmla="*/ 9791700 w 9791700"/>
              <a:gd name="connsiteY19" fmla="*/ 1795544 h 3078075"/>
              <a:gd name="connsiteX20" fmla="*/ 9791700 w 9791700"/>
              <a:gd name="connsiteY20" fmla="*/ 1795544 h 3078075"/>
              <a:gd name="connsiteX21" fmla="*/ 9791700 w 9791700"/>
              <a:gd name="connsiteY21" fmla="*/ 2195694 h 3078075"/>
              <a:gd name="connsiteX22" fmla="*/ 9791700 w 9791700"/>
              <a:gd name="connsiteY22" fmla="*/ 2565063 h 3078075"/>
              <a:gd name="connsiteX23" fmla="*/ 9791700 w 9791700"/>
              <a:gd name="connsiteY23" fmla="*/ 2565052 h 3078075"/>
              <a:gd name="connsiteX24" fmla="*/ 9278677 w 9791700"/>
              <a:gd name="connsiteY24" fmla="*/ 3078075 h 3078075"/>
              <a:gd name="connsiteX25" fmla="*/ 8784791 w 9791700"/>
              <a:gd name="connsiteY25" fmla="*/ 3078075 h 3078075"/>
              <a:gd name="connsiteX26" fmla="*/ 8030965 w 9791700"/>
              <a:gd name="connsiteY26" fmla="*/ 3078075 h 3078075"/>
              <a:gd name="connsiteX27" fmla="*/ 7485090 w 9791700"/>
              <a:gd name="connsiteY27" fmla="*/ 3078075 h 3078075"/>
              <a:gd name="connsiteX28" fmla="*/ 6835240 w 9791700"/>
              <a:gd name="connsiteY28" fmla="*/ 3078075 h 3078075"/>
              <a:gd name="connsiteX29" fmla="*/ 6237378 w 9791700"/>
              <a:gd name="connsiteY29" fmla="*/ 3078075 h 3078075"/>
              <a:gd name="connsiteX30" fmla="*/ 5639516 w 9791700"/>
              <a:gd name="connsiteY30" fmla="*/ 3078075 h 3078075"/>
              <a:gd name="connsiteX31" fmla="*/ 4989665 w 9791700"/>
              <a:gd name="connsiteY31" fmla="*/ 3078075 h 3078075"/>
              <a:gd name="connsiteX32" fmla="*/ 4079875 w 9791700"/>
              <a:gd name="connsiteY32" fmla="*/ 3078075 h 3078075"/>
              <a:gd name="connsiteX33" fmla="*/ 3566133 w 9791700"/>
              <a:gd name="connsiteY33" fmla="*/ 3078075 h 3078075"/>
              <a:gd name="connsiteX34" fmla="*/ 2935632 w 9791700"/>
              <a:gd name="connsiteY34" fmla="*/ 3078075 h 3078075"/>
              <a:gd name="connsiteX35" fmla="*/ 2328483 w 9791700"/>
              <a:gd name="connsiteY35" fmla="*/ 3078075 h 3078075"/>
              <a:gd name="connsiteX36" fmla="*/ 1744685 w 9791700"/>
              <a:gd name="connsiteY36" fmla="*/ 3078075 h 3078075"/>
              <a:gd name="connsiteX37" fmla="*/ 1631950 w 9791700"/>
              <a:gd name="connsiteY37" fmla="*/ 3078075 h 3078075"/>
              <a:gd name="connsiteX38" fmla="*/ 1094865 w 9791700"/>
              <a:gd name="connsiteY38" fmla="*/ 3078075 h 3078075"/>
              <a:gd name="connsiteX39" fmla="*/ 513023 w 9791700"/>
              <a:gd name="connsiteY39" fmla="*/ 3078075 h 3078075"/>
              <a:gd name="connsiteX40" fmla="*/ 0 w 9791700"/>
              <a:gd name="connsiteY40" fmla="*/ 2565052 h 3078075"/>
              <a:gd name="connsiteX41" fmla="*/ 0 w 9791700"/>
              <a:gd name="connsiteY41" fmla="*/ 2565063 h 3078075"/>
              <a:gd name="connsiteX42" fmla="*/ 0 w 9791700"/>
              <a:gd name="connsiteY42" fmla="*/ 2172608 h 3078075"/>
              <a:gd name="connsiteX43" fmla="*/ 0 w 9791700"/>
              <a:gd name="connsiteY43" fmla="*/ 1795544 h 3078075"/>
              <a:gd name="connsiteX44" fmla="*/ 0 w 9791700"/>
              <a:gd name="connsiteY44" fmla="*/ 1795544 h 3078075"/>
              <a:gd name="connsiteX45" fmla="*/ 0 w 9791700"/>
              <a:gd name="connsiteY45" fmla="*/ 1192759 h 3078075"/>
              <a:gd name="connsiteX46" fmla="*/ 0 w 9791700"/>
              <a:gd name="connsiteY46" fmla="*/ 513023 h 307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91700" h="3078075" fill="none" extrusionOk="0">
                <a:moveTo>
                  <a:pt x="0" y="513023"/>
                </a:moveTo>
                <a:cubicBezTo>
                  <a:pt x="33563" y="233096"/>
                  <a:pt x="271194" y="-29526"/>
                  <a:pt x="513023" y="0"/>
                </a:cubicBezTo>
                <a:cubicBezTo>
                  <a:pt x="675722" y="8294"/>
                  <a:pt x="905371" y="6781"/>
                  <a:pt x="1050108" y="0"/>
                </a:cubicBezTo>
                <a:cubicBezTo>
                  <a:pt x="1194846" y="-6781"/>
                  <a:pt x="1433521" y="-27176"/>
                  <a:pt x="1631950" y="0"/>
                </a:cubicBezTo>
                <a:lnTo>
                  <a:pt x="1631950" y="0"/>
                </a:lnTo>
                <a:cubicBezTo>
                  <a:pt x="1870299" y="-16298"/>
                  <a:pt x="2047169" y="-18983"/>
                  <a:pt x="2170494" y="0"/>
                </a:cubicBezTo>
                <a:cubicBezTo>
                  <a:pt x="2293819" y="18983"/>
                  <a:pt x="2550918" y="-17389"/>
                  <a:pt x="2757996" y="0"/>
                </a:cubicBezTo>
                <a:cubicBezTo>
                  <a:pt x="2965074" y="17389"/>
                  <a:pt x="3110781" y="16150"/>
                  <a:pt x="3394456" y="0"/>
                </a:cubicBezTo>
                <a:cubicBezTo>
                  <a:pt x="3678131" y="-16150"/>
                  <a:pt x="3761430" y="34052"/>
                  <a:pt x="4079875" y="0"/>
                </a:cubicBezTo>
                <a:cubicBezTo>
                  <a:pt x="4386133" y="-21679"/>
                  <a:pt x="4506161" y="15292"/>
                  <a:pt x="4729725" y="0"/>
                </a:cubicBezTo>
                <a:cubicBezTo>
                  <a:pt x="4953289" y="-15292"/>
                  <a:pt x="5194620" y="22368"/>
                  <a:pt x="5327587" y="0"/>
                </a:cubicBezTo>
                <a:cubicBezTo>
                  <a:pt x="5460554" y="-22368"/>
                  <a:pt x="5638700" y="-15777"/>
                  <a:pt x="5821474" y="0"/>
                </a:cubicBezTo>
                <a:cubicBezTo>
                  <a:pt x="6004248" y="15777"/>
                  <a:pt x="6152035" y="-26653"/>
                  <a:pt x="6367348" y="0"/>
                </a:cubicBezTo>
                <a:cubicBezTo>
                  <a:pt x="6582661" y="26653"/>
                  <a:pt x="6767249" y="12162"/>
                  <a:pt x="7017198" y="0"/>
                </a:cubicBezTo>
                <a:cubicBezTo>
                  <a:pt x="7267147" y="-12162"/>
                  <a:pt x="7378691" y="-2983"/>
                  <a:pt x="7563072" y="0"/>
                </a:cubicBezTo>
                <a:cubicBezTo>
                  <a:pt x="7747453" y="2983"/>
                  <a:pt x="8120593" y="-23098"/>
                  <a:pt x="8316899" y="0"/>
                </a:cubicBezTo>
                <a:cubicBezTo>
                  <a:pt x="8513205" y="23098"/>
                  <a:pt x="8822078" y="-46501"/>
                  <a:pt x="9278677" y="0"/>
                </a:cubicBezTo>
                <a:cubicBezTo>
                  <a:pt x="9546339" y="48182"/>
                  <a:pt x="9804906" y="281622"/>
                  <a:pt x="9791700" y="513023"/>
                </a:cubicBezTo>
                <a:cubicBezTo>
                  <a:pt x="9771192" y="807363"/>
                  <a:pt x="9784090" y="950669"/>
                  <a:pt x="9791700" y="1115808"/>
                </a:cubicBezTo>
                <a:cubicBezTo>
                  <a:pt x="9799310" y="1280948"/>
                  <a:pt x="9796085" y="1506350"/>
                  <a:pt x="9791700" y="1795544"/>
                </a:cubicBezTo>
                <a:lnTo>
                  <a:pt x="9791700" y="1795544"/>
                </a:lnTo>
                <a:cubicBezTo>
                  <a:pt x="9797757" y="1896576"/>
                  <a:pt x="9801851" y="2020808"/>
                  <a:pt x="9791700" y="2195694"/>
                </a:cubicBezTo>
                <a:cubicBezTo>
                  <a:pt x="9781550" y="2370580"/>
                  <a:pt x="9791055" y="2456995"/>
                  <a:pt x="9791700" y="2565063"/>
                </a:cubicBezTo>
                <a:cubicBezTo>
                  <a:pt x="9791700" y="2565057"/>
                  <a:pt x="9791701" y="2565056"/>
                  <a:pt x="9791700" y="2565052"/>
                </a:cubicBezTo>
                <a:cubicBezTo>
                  <a:pt x="9808282" y="2818200"/>
                  <a:pt x="9555736" y="3022435"/>
                  <a:pt x="9278677" y="3078075"/>
                </a:cubicBezTo>
                <a:cubicBezTo>
                  <a:pt x="9095188" y="3100366"/>
                  <a:pt x="9010518" y="3073556"/>
                  <a:pt x="8784791" y="3078075"/>
                </a:cubicBezTo>
                <a:cubicBezTo>
                  <a:pt x="8559064" y="3082594"/>
                  <a:pt x="8293741" y="3111977"/>
                  <a:pt x="8030965" y="3078075"/>
                </a:cubicBezTo>
                <a:cubicBezTo>
                  <a:pt x="7768189" y="3044173"/>
                  <a:pt x="7649241" y="3087733"/>
                  <a:pt x="7485090" y="3078075"/>
                </a:cubicBezTo>
                <a:cubicBezTo>
                  <a:pt x="7320940" y="3068417"/>
                  <a:pt x="7027923" y="3050546"/>
                  <a:pt x="6835240" y="3078075"/>
                </a:cubicBezTo>
                <a:cubicBezTo>
                  <a:pt x="6642557" y="3105605"/>
                  <a:pt x="6508247" y="3053586"/>
                  <a:pt x="6237378" y="3078075"/>
                </a:cubicBezTo>
                <a:cubicBezTo>
                  <a:pt x="5966509" y="3102564"/>
                  <a:pt x="5838125" y="3098388"/>
                  <a:pt x="5639516" y="3078075"/>
                </a:cubicBezTo>
                <a:cubicBezTo>
                  <a:pt x="5440907" y="3057762"/>
                  <a:pt x="5152210" y="3100706"/>
                  <a:pt x="4989665" y="3078075"/>
                </a:cubicBezTo>
                <a:cubicBezTo>
                  <a:pt x="4827120" y="3055444"/>
                  <a:pt x="4526782" y="3095839"/>
                  <a:pt x="4079875" y="3078075"/>
                </a:cubicBezTo>
                <a:cubicBezTo>
                  <a:pt x="3853107" y="3091935"/>
                  <a:pt x="3783611" y="3087831"/>
                  <a:pt x="3566133" y="3078075"/>
                </a:cubicBezTo>
                <a:cubicBezTo>
                  <a:pt x="3348655" y="3068319"/>
                  <a:pt x="3128525" y="3082914"/>
                  <a:pt x="2935632" y="3078075"/>
                </a:cubicBezTo>
                <a:cubicBezTo>
                  <a:pt x="2742739" y="3073236"/>
                  <a:pt x="2534036" y="3072217"/>
                  <a:pt x="2328483" y="3078075"/>
                </a:cubicBezTo>
                <a:cubicBezTo>
                  <a:pt x="2122930" y="3083933"/>
                  <a:pt x="1863865" y="3050743"/>
                  <a:pt x="1744685" y="3078075"/>
                </a:cubicBezTo>
                <a:cubicBezTo>
                  <a:pt x="1689341" y="3076528"/>
                  <a:pt x="1654594" y="3082465"/>
                  <a:pt x="1631950" y="3078075"/>
                </a:cubicBezTo>
                <a:cubicBezTo>
                  <a:pt x="1491978" y="3077634"/>
                  <a:pt x="1217360" y="3070684"/>
                  <a:pt x="1094865" y="3078075"/>
                </a:cubicBezTo>
                <a:cubicBezTo>
                  <a:pt x="972371" y="3085466"/>
                  <a:pt x="705871" y="3076739"/>
                  <a:pt x="513023" y="3078075"/>
                </a:cubicBezTo>
                <a:cubicBezTo>
                  <a:pt x="237775" y="3063817"/>
                  <a:pt x="-40801" y="2805999"/>
                  <a:pt x="0" y="2565052"/>
                </a:cubicBezTo>
                <a:cubicBezTo>
                  <a:pt x="0" y="2565055"/>
                  <a:pt x="0" y="2565059"/>
                  <a:pt x="0" y="2565063"/>
                </a:cubicBezTo>
                <a:cubicBezTo>
                  <a:pt x="-19228" y="2415242"/>
                  <a:pt x="-4325" y="2354357"/>
                  <a:pt x="0" y="2172608"/>
                </a:cubicBezTo>
                <a:cubicBezTo>
                  <a:pt x="4325" y="1990860"/>
                  <a:pt x="-4849" y="1883739"/>
                  <a:pt x="0" y="1795544"/>
                </a:cubicBezTo>
                <a:lnTo>
                  <a:pt x="0" y="1795544"/>
                </a:lnTo>
                <a:cubicBezTo>
                  <a:pt x="6143" y="1527929"/>
                  <a:pt x="18939" y="1425713"/>
                  <a:pt x="0" y="1192759"/>
                </a:cubicBezTo>
                <a:cubicBezTo>
                  <a:pt x="-18939" y="959805"/>
                  <a:pt x="-14833" y="790176"/>
                  <a:pt x="0" y="513023"/>
                </a:cubicBezTo>
                <a:close/>
              </a:path>
              <a:path w="9791700" h="3078075" stroke="0" extrusionOk="0">
                <a:moveTo>
                  <a:pt x="0" y="513023"/>
                </a:moveTo>
                <a:cubicBezTo>
                  <a:pt x="9274" y="199503"/>
                  <a:pt x="214605" y="15553"/>
                  <a:pt x="513023" y="0"/>
                </a:cubicBezTo>
                <a:cubicBezTo>
                  <a:pt x="773645" y="12549"/>
                  <a:pt x="840828" y="27617"/>
                  <a:pt x="1094865" y="0"/>
                </a:cubicBezTo>
                <a:cubicBezTo>
                  <a:pt x="1348902" y="-27617"/>
                  <a:pt x="1382993" y="-19375"/>
                  <a:pt x="1631950" y="0"/>
                </a:cubicBezTo>
                <a:lnTo>
                  <a:pt x="1631950" y="0"/>
                </a:lnTo>
                <a:cubicBezTo>
                  <a:pt x="1869847" y="26673"/>
                  <a:pt x="2029845" y="1318"/>
                  <a:pt x="2292890" y="0"/>
                </a:cubicBezTo>
                <a:cubicBezTo>
                  <a:pt x="2555935" y="-1318"/>
                  <a:pt x="2717963" y="-2159"/>
                  <a:pt x="2880392" y="0"/>
                </a:cubicBezTo>
                <a:cubicBezTo>
                  <a:pt x="3042821" y="2159"/>
                  <a:pt x="3332425" y="-19922"/>
                  <a:pt x="3541332" y="0"/>
                </a:cubicBezTo>
                <a:cubicBezTo>
                  <a:pt x="3750239" y="19922"/>
                  <a:pt x="3938996" y="11037"/>
                  <a:pt x="4079875" y="0"/>
                </a:cubicBezTo>
                <a:cubicBezTo>
                  <a:pt x="4299153" y="-9537"/>
                  <a:pt x="4387803" y="12942"/>
                  <a:pt x="4625749" y="0"/>
                </a:cubicBezTo>
                <a:cubicBezTo>
                  <a:pt x="4863695" y="-12942"/>
                  <a:pt x="5088062" y="10569"/>
                  <a:pt x="5223611" y="0"/>
                </a:cubicBezTo>
                <a:cubicBezTo>
                  <a:pt x="5359160" y="-10569"/>
                  <a:pt x="5693852" y="7968"/>
                  <a:pt x="5977438" y="0"/>
                </a:cubicBezTo>
                <a:cubicBezTo>
                  <a:pt x="6261024" y="-7968"/>
                  <a:pt x="6387090" y="-11727"/>
                  <a:pt x="6731264" y="0"/>
                </a:cubicBezTo>
                <a:cubicBezTo>
                  <a:pt x="7075438" y="11727"/>
                  <a:pt x="7303537" y="-37036"/>
                  <a:pt x="7485090" y="0"/>
                </a:cubicBezTo>
                <a:cubicBezTo>
                  <a:pt x="7666643" y="37036"/>
                  <a:pt x="7848918" y="9129"/>
                  <a:pt x="7978977" y="0"/>
                </a:cubicBezTo>
                <a:cubicBezTo>
                  <a:pt x="8109036" y="-9129"/>
                  <a:pt x="8494721" y="5667"/>
                  <a:pt x="8628827" y="0"/>
                </a:cubicBezTo>
                <a:cubicBezTo>
                  <a:pt x="8762933" y="-5667"/>
                  <a:pt x="9111275" y="31315"/>
                  <a:pt x="9278677" y="0"/>
                </a:cubicBezTo>
                <a:cubicBezTo>
                  <a:pt x="9578190" y="-58650"/>
                  <a:pt x="9801666" y="285758"/>
                  <a:pt x="9791700" y="513023"/>
                </a:cubicBezTo>
                <a:cubicBezTo>
                  <a:pt x="9797120" y="759219"/>
                  <a:pt x="9811776" y="940821"/>
                  <a:pt x="9791700" y="1128633"/>
                </a:cubicBezTo>
                <a:cubicBezTo>
                  <a:pt x="9771625" y="1316445"/>
                  <a:pt x="9802002" y="1500596"/>
                  <a:pt x="9791700" y="1795544"/>
                </a:cubicBezTo>
                <a:lnTo>
                  <a:pt x="9791700" y="1795544"/>
                </a:lnTo>
                <a:cubicBezTo>
                  <a:pt x="9794122" y="1972889"/>
                  <a:pt x="9792135" y="1998784"/>
                  <a:pt x="9791700" y="2164913"/>
                </a:cubicBezTo>
                <a:cubicBezTo>
                  <a:pt x="9791265" y="2331042"/>
                  <a:pt x="9773928" y="2446489"/>
                  <a:pt x="9791700" y="2565063"/>
                </a:cubicBezTo>
                <a:cubicBezTo>
                  <a:pt x="9791700" y="2565058"/>
                  <a:pt x="9791700" y="2565057"/>
                  <a:pt x="9791700" y="2565052"/>
                </a:cubicBezTo>
                <a:cubicBezTo>
                  <a:pt x="9794768" y="2799597"/>
                  <a:pt x="9508650" y="3098637"/>
                  <a:pt x="9278677" y="3078075"/>
                </a:cubicBezTo>
                <a:cubicBezTo>
                  <a:pt x="9036462" y="3046045"/>
                  <a:pt x="8907767" y="3096221"/>
                  <a:pt x="8628827" y="3078075"/>
                </a:cubicBezTo>
                <a:cubicBezTo>
                  <a:pt x="8349887" y="3059930"/>
                  <a:pt x="8315200" y="3098487"/>
                  <a:pt x="8082953" y="3078075"/>
                </a:cubicBezTo>
                <a:cubicBezTo>
                  <a:pt x="7850706" y="3057663"/>
                  <a:pt x="7740551" y="3072405"/>
                  <a:pt x="7589066" y="3078075"/>
                </a:cubicBezTo>
                <a:cubicBezTo>
                  <a:pt x="7437581" y="3083745"/>
                  <a:pt x="7216860" y="3078198"/>
                  <a:pt x="6991204" y="3078075"/>
                </a:cubicBezTo>
                <a:cubicBezTo>
                  <a:pt x="6765548" y="3077952"/>
                  <a:pt x="6619878" y="3046742"/>
                  <a:pt x="6289366" y="3078075"/>
                </a:cubicBezTo>
                <a:cubicBezTo>
                  <a:pt x="5958854" y="3109408"/>
                  <a:pt x="5888350" y="3051371"/>
                  <a:pt x="5639516" y="3078075"/>
                </a:cubicBezTo>
                <a:cubicBezTo>
                  <a:pt x="5390682" y="3104780"/>
                  <a:pt x="5254986" y="3071202"/>
                  <a:pt x="5145629" y="3078075"/>
                </a:cubicBezTo>
                <a:cubicBezTo>
                  <a:pt x="5036272" y="3084948"/>
                  <a:pt x="4416994" y="3031989"/>
                  <a:pt x="4079875" y="3078075"/>
                </a:cubicBezTo>
                <a:cubicBezTo>
                  <a:pt x="3879222" y="3100430"/>
                  <a:pt x="3717298" y="3082123"/>
                  <a:pt x="3449374" y="3078075"/>
                </a:cubicBezTo>
                <a:cubicBezTo>
                  <a:pt x="3181450" y="3074027"/>
                  <a:pt x="3076645" y="3100151"/>
                  <a:pt x="2912280" y="3078075"/>
                </a:cubicBezTo>
                <a:cubicBezTo>
                  <a:pt x="2747915" y="3055999"/>
                  <a:pt x="2612615" y="3087669"/>
                  <a:pt x="2351834" y="3078075"/>
                </a:cubicBezTo>
                <a:cubicBezTo>
                  <a:pt x="2091053" y="3068481"/>
                  <a:pt x="1996745" y="3055079"/>
                  <a:pt x="1744685" y="3078075"/>
                </a:cubicBezTo>
                <a:cubicBezTo>
                  <a:pt x="1711491" y="3079295"/>
                  <a:pt x="1674236" y="3073087"/>
                  <a:pt x="1631950" y="3078075"/>
                </a:cubicBezTo>
                <a:cubicBezTo>
                  <a:pt x="1412823" y="3060555"/>
                  <a:pt x="1323722" y="3065872"/>
                  <a:pt x="1072487" y="3078075"/>
                </a:cubicBezTo>
                <a:cubicBezTo>
                  <a:pt x="821252" y="3090278"/>
                  <a:pt x="734863" y="3083258"/>
                  <a:pt x="513023" y="3078075"/>
                </a:cubicBezTo>
                <a:cubicBezTo>
                  <a:pt x="266828" y="3041372"/>
                  <a:pt x="17428" y="2835457"/>
                  <a:pt x="0" y="2565052"/>
                </a:cubicBezTo>
                <a:cubicBezTo>
                  <a:pt x="0" y="2565058"/>
                  <a:pt x="-1" y="2565061"/>
                  <a:pt x="0" y="2565063"/>
                </a:cubicBezTo>
                <a:cubicBezTo>
                  <a:pt x="19237" y="2407450"/>
                  <a:pt x="-4557" y="2323914"/>
                  <a:pt x="0" y="2180304"/>
                </a:cubicBezTo>
                <a:cubicBezTo>
                  <a:pt x="4557" y="2036694"/>
                  <a:pt x="-7978" y="1900296"/>
                  <a:pt x="0" y="1795544"/>
                </a:cubicBezTo>
                <a:lnTo>
                  <a:pt x="0" y="1795544"/>
                </a:lnTo>
                <a:cubicBezTo>
                  <a:pt x="26349" y="1610037"/>
                  <a:pt x="-25077" y="1438509"/>
                  <a:pt x="0" y="1128633"/>
                </a:cubicBezTo>
                <a:cubicBezTo>
                  <a:pt x="25077" y="818757"/>
                  <a:pt x="-4042" y="736689"/>
                  <a:pt x="0" y="513023"/>
                </a:cubicBezTo>
                <a:close/>
              </a:path>
            </a:pathLst>
          </a:custGeom>
          <a:solidFill>
            <a:schemeClr val="bg1"/>
          </a:solidFill>
          <a:ln w="38100">
            <a:solidFill>
              <a:srgbClr val="003399"/>
            </a:solidFill>
            <a:prstDash val="sysDash"/>
            <a:extLst>
              <a:ext uri="{C807C97D-BFC1-408E-A445-0C87EB9F89A2}">
                <ask:lineSketchStyleProps xmlns:ask="http://schemas.microsoft.com/office/drawing/2018/sketchyshapes" xmln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Bài thơ 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spTree>
    <p:custDataLst>
      <p:tags r:id="rId1"/>
    </p:custDataLst>
    <p:extLst>
      <p:ext uri="{BB962C8B-B14F-4D97-AF65-F5344CB8AC3E}">
        <p14:creationId xmlns:p14="http://schemas.microsoft.com/office/powerpoint/2010/main" val="264109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tiếng-flash-trò-chơi.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5"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 3">
            <a:hlinkClick r:id="rId6" action="ppaction://hlinksldjump"/>
            <a:extLst>
              <a:ext uri="{FF2B5EF4-FFF2-40B4-BE49-F238E27FC236}">
                <a16:creationId xmlns:a16="http://schemas.microsoft.com/office/drawing/2014/main" id="{B7355F3B-8B16-E9D6-D11E-C44A6A4AA86A}"/>
              </a:ext>
            </a:extLst>
          </p:cNvPr>
          <p:cNvSpPr/>
          <p:nvPr/>
        </p:nvSpPr>
        <p:spPr>
          <a:xfrm>
            <a:off x="309489" y="6049108"/>
            <a:ext cx="703385" cy="443759"/>
          </a:xfrm>
          <a:prstGeom prst="lef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1CBB7A2E-CF5D-FA6B-950F-1093DC087FBB}"/>
              </a:ext>
            </a:extLst>
          </p:cNvPr>
          <p:cNvSpPr/>
          <p:nvPr/>
        </p:nvSpPr>
        <p:spPr>
          <a:xfrm>
            <a:off x="609600" y="190500"/>
            <a:ext cx="10858500" cy="16192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Đọc</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thuộc</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lòng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khổ</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thơ</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thứ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3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trong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bài</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5E69A7CA-DD33-AF84-9A8E-9B06EBC12091}"/>
              </a:ext>
            </a:extLst>
          </p:cNvPr>
          <p:cNvSpPr/>
          <p:nvPr/>
        </p:nvSpPr>
        <p:spPr>
          <a:xfrm flipH="1">
            <a:off x="3705221" y="2322600"/>
            <a:ext cx="4914903" cy="2687550"/>
          </a:xfrm>
          <a:custGeom>
            <a:avLst/>
            <a:gdLst>
              <a:gd name="connsiteX0" fmla="*/ 0 w 4914903"/>
              <a:gd name="connsiteY0" fmla="*/ 447934 h 2687550"/>
              <a:gd name="connsiteX1" fmla="*/ 447934 w 4914903"/>
              <a:gd name="connsiteY1" fmla="*/ 0 h 2687550"/>
              <a:gd name="connsiteX2" fmla="*/ 819151 w 4914903"/>
              <a:gd name="connsiteY2" fmla="*/ 0 h 2687550"/>
              <a:gd name="connsiteX3" fmla="*/ 819151 w 4914903"/>
              <a:gd name="connsiteY3" fmla="*/ 0 h 2687550"/>
              <a:gd name="connsiteX4" fmla="*/ 1445801 w 4914903"/>
              <a:gd name="connsiteY4" fmla="*/ 0 h 2687550"/>
              <a:gd name="connsiteX5" fmla="*/ 2047876 w 4914903"/>
              <a:gd name="connsiteY5" fmla="*/ 0 h 2687550"/>
              <a:gd name="connsiteX6" fmla="*/ 2652649 w 4914903"/>
              <a:gd name="connsiteY6" fmla="*/ 0 h 2687550"/>
              <a:gd name="connsiteX7" fmla="*/ 3209041 w 4914903"/>
              <a:gd name="connsiteY7" fmla="*/ 0 h 2687550"/>
              <a:gd name="connsiteX8" fmla="*/ 3813814 w 4914903"/>
              <a:gd name="connsiteY8" fmla="*/ 0 h 2687550"/>
              <a:gd name="connsiteX9" fmla="*/ 4466969 w 4914903"/>
              <a:gd name="connsiteY9" fmla="*/ 0 h 2687550"/>
              <a:gd name="connsiteX10" fmla="*/ 4914903 w 4914903"/>
              <a:gd name="connsiteY10" fmla="*/ 447934 h 2687550"/>
              <a:gd name="connsiteX11" fmla="*/ 4914903 w 4914903"/>
              <a:gd name="connsiteY11" fmla="*/ 996638 h 2687550"/>
              <a:gd name="connsiteX12" fmla="*/ 4914903 w 4914903"/>
              <a:gd name="connsiteY12" fmla="*/ 1567738 h 2687550"/>
              <a:gd name="connsiteX13" fmla="*/ 4914903 w 4914903"/>
              <a:gd name="connsiteY13" fmla="*/ 1567738 h 2687550"/>
              <a:gd name="connsiteX14" fmla="*/ 4914903 w 4914903"/>
              <a:gd name="connsiteY14" fmla="*/ 2239625 h 2687550"/>
              <a:gd name="connsiteX15" fmla="*/ 4914903 w 4914903"/>
              <a:gd name="connsiteY15" fmla="*/ 2239616 h 2687550"/>
              <a:gd name="connsiteX16" fmla="*/ 4466969 w 4914903"/>
              <a:gd name="connsiteY16" fmla="*/ 2687550 h 2687550"/>
              <a:gd name="connsiteX17" fmla="*/ 3838005 w 4914903"/>
              <a:gd name="connsiteY17" fmla="*/ 2687550 h 2687550"/>
              <a:gd name="connsiteX18" fmla="*/ 3305804 w 4914903"/>
              <a:gd name="connsiteY18" fmla="*/ 2687550 h 2687550"/>
              <a:gd name="connsiteX19" fmla="*/ 2725222 w 4914903"/>
              <a:gd name="connsiteY19" fmla="*/ 2687550 h 2687550"/>
              <a:gd name="connsiteX20" fmla="*/ 2047876 w 4914903"/>
              <a:gd name="connsiteY20" fmla="*/ 2687550 h 2687550"/>
              <a:gd name="connsiteX21" fmla="*/ 1496971 w 4914903"/>
              <a:gd name="connsiteY21" fmla="*/ 2687550 h 2687550"/>
              <a:gd name="connsiteX22" fmla="*/ 875737 w 4914903"/>
              <a:gd name="connsiteY22" fmla="*/ 2687550 h 2687550"/>
              <a:gd name="connsiteX23" fmla="*/ 819151 w 4914903"/>
              <a:gd name="connsiteY23" fmla="*/ 2687550 h 2687550"/>
              <a:gd name="connsiteX24" fmla="*/ 447934 w 4914903"/>
              <a:gd name="connsiteY24" fmla="*/ 2687550 h 2687550"/>
              <a:gd name="connsiteX25" fmla="*/ 0 w 4914903"/>
              <a:gd name="connsiteY25" fmla="*/ 2239616 h 2687550"/>
              <a:gd name="connsiteX26" fmla="*/ 0 w 4914903"/>
              <a:gd name="connsiteY26" fmla="*/ 2239625 h 2687550"/>
              <a:gd name="connsiteX27" fmla="*/ 0 w 4914903"/>
              <a:gd name="connsiteY27" fmla="*/ 1567738 h 2687550"/>
              <a:gd name="connsiteX28" fmla="*/ 0 w 4914903"/>
              <a:gd name="connsiteY28" fmla="*/ 1567738 h 2687550"/>
              <a:gd name="connsiteX29" fmla="*/ 0 w 4914903"/>
              <a:gd name="connsiteY29" fmla="*/ 1030232 h 2687550"/>
              <a:gd name="connsiteX30" fmla="*/ 0 w 4914903"/>
              <a:gd name="connsiteY30" fmla="*/ 447934 h 268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4903" h="2687550" fill="none" extrusionOk="0">
                <a:moveTo>
                  <a:pt x="0" y="447934"/>
                </a:moveTo>
                <a:cubicBezTo>
                  <a:pt x="24513" y="215314"/>
                  <a:pt x="175389" y="32894"/>
                  <a:pt x="447934" y="0"/>
                </a:cubicBezTo>
                <a:cubicBezTo>
                  <a:pt x="579364" y="16443"/>
                  <a:pt x="712993" y="4233"/>
                  <a:pt x="819151" y="0"/>
                </a:cubicBezTo>
                <a:lnTo>
                  <a:pt x="819151" y="0"/>
                </a:lnTo>
                <a:cubicBezTo>
                  <a:pt x="992755" y="-18964"/>
                  <a:pt x="1148110" y="27425"/>
                  <a:pt x="1445801" y="0"/>
                </a:cubicBezTo>
                <a:cubicBezTo>
                  <a:pt x="1743492" y="-27425"/>
                  <a:pt x="1907996" y="19767"/>
                  <a:pt x="2047876" y="0"/>
                </a:cubicBezTo>
                <a:cubicBezTo>
                  <a:pt x="2292623" y="-26654"/>
                  <a:pt x="2393948" y="10607"/>
                  <a:pt x="2652649" y="0"/>
                </a:cubicBezTo>
                <a:cubicBezTo>
                  <a:pt x="2911350" y="-10607"/>
                  <a:pt x="3078389" y="-8768"/>
                  <a:pt x="3209041" y="0"/>
                </a:cubicBezTo>
                <a:cubicBezTo>
                  <a:pt x="3339693" y="8768"/>
                  <a:pt x="3632011" y="-24562"/>
                  <a:pt x="3813814" y="0"/>
                </a:cubicBezTo>
                <a:cubicBezTo>
                  <a:pt x="3995617" y="24562"/>
                  <a:pt x="4160522" y="-23855"/>
                  <a:pt x="4466969" y="0"/>
                </a:cubicBezTo>
                <a:cubicBezTo>
                  <a:pt x="4717231" y="-18093"/>
                  <a:pt x="4938122" y="177601"/>
                  <a:pt x="4914903" y="447934"/>
                </a:cubicBezTo>
                <a:cubicBezTo>
                  <a:pt x="4927962" y="625210"/>
                  <a:pt x="4934347" y="755356"/>
                  <a:pt x="4914903" y="996638"/>
                </a:cubicBezTo>
                <a:cubicBezTo>
                  <a:pt x="4895459" y="1237920"/>
                  <a:pt x="4901007" y="1320096"/>
                  <a:pt x="4914903" y="1567738"/>
                </a:cubicBezTo>
                <a:lnTo>
                  <a:pt x="4914903" y="1567738"/>
                </a:lnTo>
                <a:cubicBezTo>
                  <a:pt x="4888083" y="1858449"/>
                  <a:pt x="4882734" y="2052536"/>
                  <a:pt x="4914903" y="2239625"/>
                </a:cubicBezTo>
                <a:lnTo>
                  <a:pt x="4914903" y="2239616"/>
                </a:lnTo>
                <a:cubicBezTo>
                  <a:pt x="4923630" y="2435458"/>
                  <a:pt x="4720237" y="2701377"/>
                  <a:pt x="4466969" y="2687550"/>
                </a:cubicBezTo>
                <a:cubicBezTo>
                  <a:pt x="4177475" y="2716101"/>
                  <a:pt x="4071151" y="2707140"/>
                  <a:pt x="3838005" y="2687550"/>
                </a:cubicBezTo>
                <a:cubicBezTo>
                  <a:pt x="3604859" y="2667960"/>
                  <a:pt x="3496200" y="2671583"/>
                  <a:pt x="3305804" y="2687550"/>
                </a:cubicBezTo>
                <a:cubicBezTo>
                  <a:pt x="3115408" y="2703517"/>
                  <a:pt x="2882133" y="2709225"/>
                  <a:pt x="2725222" y="2687550"/>
                </a:cubicBezTo>
                <a:cubicBezTo>
                  <a:pt x="2568311" y="2665875"/>
                  <a:pt x="2239399" y="2670620"/>
                  <a:pt x="2047876" y="2687550"/>
                </a:cubicBezTo>
                <a:cubicBezTo>
                  <a:pt x="1933787" y="2695451"/>
                  <a:pt x="1622525" y="2664929"/>
                  <a:pt x="1496971" y="2687550"/>
                </a:cubicBezTo>
                <a:cubicBezTo>
                  <a:pt x="1371417" y="2710171"/>
                  <a:pt x="1142514" y="2676947"/>
                  <a:pt x="875737" y="2687550"/>
                </a:cubicBezTo>
                <a:cubicBezTo>
                  <a:pt x="854917" y="2686293"/>
                  <a:pt x="835921" y="2686132"/>
                  <a:pt x="819151" y="2687550"/>
                </a:cubicBezTo>
                <a:cubicBezTo>
                  <a:pt x="731890" y="2696695"/>
                  <a:pt x="575352" y="2669040"/>
                  <a:pt x="447934" y="2687550"/>
                </a:cubicBezTo>
                <a:cubicBezTo>
                  <a:pt x="191853" y="2694518"/>
                  <a:pt x="-15248" y="2446721"/>
                  <a:pt x="0" y="2239616"/>
                </a:cubicBezTo>
                <a:lnTo>
                  <a:pt x="0" y="2239625"/>
                </a:lnTo>
                <a:cubicBezTo>
                  <a:pt x="32681" y="1998179"/>
                  <a:pt x="-11051" y="1791943"/>
                  <a:pt x="0" y="1567738"/>
                </a:cubicBezTo>
                <a:lnTo>
                  <a:pt x="0" y="1567738"/>
                </a:lnTo>
                <a:cubicBezTo>
                  <a:pt x="21168" y="1380976"/>
                  <a:pt x="-1454" y="1257582"/>
                  <a:pt x="0" y="1030232"/>
                </a:cubicBezTo>
                <a:cubicBezTo>
                  <a:pt x="1454" y="802882"/>
                  <a:pt x="24164" y="581624"/>
                  <a:pt x="0" y="447934"/>
                </a:cubicBezTo>
                <a:close/>
              </a:path>
              <a:path w="4914903" h="2687550" stroke="0" extrusionOk="0">
                <a:moveTo>
                  <a:pt x="0" y="447934"/>
                </a:moveTo>
                <a:cubicBezTo>
                  <a:pt x="14694" y="152722"/>
                  <a:pt x="164001" y="37684"/>
                  <a:pt x="447934" y="0"/>
                </a:cubicBezTo>
                <a:cubicBezTo>
                  <a:pt x="557006" y="-7195"/>
                  <a:pt x="707558" y="4006"/>
                  <a:pt x="819151" y="0"/>
                </a:cubicBezTo>
                <a:lnTo>
                  <a:pt x="819151" y="0"/>
                </a:lnTo>
                <a:cubicBezTo>
                  <a:pt x="1030275" y="-22248"/>
                  <a:pt x="1120515" y="-24418"/>
                  <a:pt x="1396652" y="0"/>
                </a:cubicBezTo>
                <a:cubicBezTo>
                  <a:pt x="1672789" y="24418"/>
                  <a:pt x="1900685" y="-4709"/>
                  <a:pt x="2047876" y="0"/>
                </a:cubicBezTo>
                <a:cubicBezTo>
                  <a:pt x="2333324" y="-9999"/>
                  <a:pt x="2377649" y="-13172"/>
                  <a:pt x="2628458" y="0"/>
                </a:cubicBezTo>
                <a:cubicBezTo>
                  <a:pt x="2879267" y="13172"/>
                  <a:pt x="3030414" y="25351"/>
                  <a:pt x="3281613" y="0"/>
                </a:cubicBezTo>
                <a:cubicBezTo>
                  <a:pt x="3532812" y="-25351"/>
                  <a:pt x="3678951" y="-4337"/>
                  <a:pt x="3862196" y="0"/>
                </a:cubicBezTo>
                <a:cubicBezTo>
                  <a:pt x="4045441" y="4337"/>
                  <a:pt x="4291655" y="959"/>
                  <a:pt x="4466969" y="0"/>
                </a:cubicBezTo>
                <a:cubicBezTo>
                  <a:pt x="4717585" y="24081"/>
                  <a:pt x="4876740" y="196619"/>
                  <a:pt x="4914903" y="447934"/>
                </a:cubicBezTo>
                <a:cubicBezTo>
                  <a:pt x="4902653" y="557752"/>
                  <a:pt x="4938274" y="797991"/>
                  <a:pt x="4914903" y="974242"/>
                </a:cubicBezTo>
                <a:cubicBezTo>
                  <a:pt x="4891532" y="1150493"/>
                  <a:pt x="4940630" y="1418020"/>
                  <a:pt x="4914903" y="1567738"/>
                </a:cubicBezTo>
                <a:lnTo>
                  <a:pt x="4914903" y="1567738"/>
                </a:lnTo>
                <a:cubicBezTo>
                  <a:pt x="4916333" y="1843652"/>
                  <a:pt x="4886920" y="2098857"/>
                  <a:pt x="4914903" y="2239625"/>
                </a:cubicBezTo>
                <a:lnTo>
                  <a:pt x="4914903" y="2239616"/>
                </a:lnTo>
                <a:cubicBezTo>
                  <a:pt x="4903607" y="2451007"/>
                  <a:pt x="4726615" y="2707082"/>
                  <a:pt x="4466969" y="2687550"/>
                </a:cubicBezTo>
                <a:cubicBezTo>
                  <a:pt x="4220541" y="2696079"/>
                  <a:pt x="4171540" y="2683857"/>
                  <a:pt x="3910578" y="2687550"/>
                </a:cubicBezTo>
                <a:cubicBezTo>
                  <a:pt x="3649616" y="2691243"/>
                  <a:pt x="3541260" y="2673474"/>
                  <a:pt x="3329995" y="2687550"/>
                </a:cubicBezTo>
                <a:cubicBezTo>
                  <a:pt x="3118730" y="2701626"/>
                  <a:pt x="3004696" y="2699323"/>
                  <a:pt x="2749413" y="2687550"/>
                </a:cubicBezTo>
                <a:cubicBezTo>
                  <a:pt x="2494130" y="2675777"/>
                  <a:pt x="2261111" y="2659925"/>
                  <a:pt x="2047876" y="2687550"/>
                </a:cubicBezTo>
                <a:cubicBezTo>
                  <a:pt x="1925057" y="2690046"/>
                  <a:pt x="1663938" y="2659049"/>
                  <a:pt x="1473528" y="2687550"/>
                </a:cubicBezTo>
                <a:cubicBezTo>
                  <a:pt x="1283118" y="2716051"/>
                  <a:pt x="1033290" y="2661368"/>
                  <a:pt x="875737" y="2687550"/>
                </a:cubicBezTo>
                <a:cubicBezTo>
                  <a:pt x="857589" y="2688453"/>
                  <a:pt x="842091" y="2686417"/>
                  <a:pt x="819151" y="2687550"/>
                </a:cubicBezTo>
                <a:cubicBezTo>
                  <a:pt x="691991" y="2680154"/>
                  <a:pt x="624407" y="2684688"/>
                  <a:pt x="447934" y="2687550"/>
                </a:cubicBezTo>
                <a:cubicBezTo>
                  <a:pt x="234434" y="2695580"/>
                  <a:pt x="15309" y="2443906"/>
                  <a:pt x="0" y="2239616"/>
                </a:cubicBezTo>
                <a:lnTo>
                  <a:pt x="0" y="2239625"/>
                </a:lnTo>
                <a:cubicBezTo>
                  <a:pt x="-25563" y="1945074"/>
                  <a:pt x="4837" y="1859851"/>
                  <a:pt x="0" y="1567738"/>
                </a:cubicBezTo>
                <a:lnTo>
                  <a:pt x="0" y="1567738"/>
                </a:lnTo>
                <a:cubicBezTo>
                  <a:pt x="18619" y="1373098"/>
                  <a:pt x="20570" y="1192673"/>
                  <a:pt x="0" y="1041430"/>
                </a:cubicBezTo>
                <a:cubicBezTo>
                  <a:pt x="-20570" y="890187"/>
                  <a:pt x="-15643" y="593273"/>
                  <a:pt x="0" y="447934"/>
                </a:cubicBezTo>
                <a:close/>
              </a:path>
            </a:pathLst>
          </a:custGeom>
          <a:solidFill>
            <a:schemeClr val="bg1"/>
          </a:solidFill>
          <a:ln w="38100">
            <a:solidFill>
              <a:srgbClr val="003399"/>
            </a:solidFill>
            <a:prstDash val="sysDash"/>
            <a:extLst>
              <a:ext uri="{C807C97D-BFC1-408E-A445-0C87EB9F89A2}">
                <ask:lineSketchStyleProps xmlns:ask="http://schemas.microsoft.com/office/drawing/2018/sketchyshapes" xmln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Em đi tìm cái chữ</a:t>
            </a:r>
          </a:p>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Vượt suối lại băng rừng</a:t>
            </a:r>
          </a:p>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Đường xa chân có mỏi</a:t>
            </a:r>
          </a:p>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Chữ vẫn gùi trên lưng.</a:t>
            </a:r>
          </a:p>
        </p:txBody>
      </p:sp>
    </p:spTree>
    <p:custDataLst>
      <p:tags r:id="rId1"/>
    </p:custDataLst>
    <p:extLst>
      <p:ext uri="{BB962C8B-B14F-4D97-AF65-F5344CB8AC3E}">
        <p14:creationId xmlns:p14="http://schemas.microsoft.com/office/powerpoint/2010/main" val="271379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4" name="tiếng-flash-trò-chơi.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5"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3CB3E1B-1768-4F35-8AC1-DA7E62635CF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eng Viet lop 4 bai 16 Truoc ngay xa que"/>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062EE264-8986-4009-8825-E016A30C8526}:312"/>
</p:tagLst>
</file>

<file path=ppt/tags/tag3.xml><?xml version="1.0" encoding="utf-8"?>
<p:tagLst xmlns:a="http://schemas.openxmlformats.org/drawingml/2006/main" xmlns:r="http://schemas.openxmlformats.org/officeDocument/2006/relationships" xmlns:p="http://schemas.openxmlformats.org/presentationml/2006/main">
  <p:tag name="GENSWF_SLIDE_UID" val="{94717DF0-E48B-4B9B-9F5E-DC683AB676B7}:313"/>
</p:tagLst>
</file>

<file path=ppt/tags/tag4.xml><?xml version="1.0" encoding="utf-8"?>
<p:tagLst xmlns:a="http://schemas.openxmlformats.org/drawingml/2006/main" xmlns:r="http://schemas.openxmlformats.org/officeDocument/2006/relationships" xmlns:p="http://schemas.openxmlformats.org/presentationml/2006/main">
  <p:tag name="GENSWF_SLIDE_UID" val="{9FE9F46B-F15E-46DB-80DE-E1B5CB1E925E}:4398"/>
</p:tagLst>
</file>

<file path=ppt/tags/tag5.xml><?xml version="1.0" encoding="utf-8"?>
<p:tagLst xmlns:a="http://schemas.openxmlformats.org/drawingml/2006/main" xmlns:r="http://schemas.openxmlformats.org/officeDocument/2006/relationships" xmlns:p="http://schemas.openxmlformats.org/presentationml/2006/main">
  <p:tag name="GENSWF_SLIDE_UID" val="{7AD15462-48C9-4F70-A027-E89E42B25BAD}:4399"/>
</p:tagLst>
</file>

<file path=ppt/tags/tag6.xml><?xml version="1.0" encoding="utf-8"?>
<p:tagLst xmlns:a="http://schemas.openxmlformats.org/drawingml/2006/main" xmlns:r="http://schemas.openxmlformats.org/officeDocument/2006/relationships" xmlns:p="http://schemas.openxmlformats.org/presentationml/2006/main">
  <p:tag name="GENSWF_SLIDE_UID" val="{E019DD2E-8B24-42C9-A321-0EB29FE4B530}:4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159</Words>
  <Application>Microsoft Office PowerPoint</Application>
  <PresentationFormat>Widescreen</PresentationFormat>
  <Paragraphs>18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微软雅黑</vt:lpstr>
      <vt:lpstr>Arial</vt:lpstr>
      <vt:lpstr>Calibri</vt:lpstr>
      <vt:lpstr>Calibri Light</vt:lpstr>
      <vt:lpstr>Cambria</vt:lpstr>
      <vt:lpstr>印品黑体</vt:lpstr>
      <vt:lpstr>Office Theme</vt:lpstr>
      <vt:lpstr>2_Office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Tieng Viet lop 4 bai 16 Truoc ngay xa que</dc:title>
  <dc:creator>Thao Tran</dc:creator>
  <cp:lastModifiedBy>Admin</cp:lastModifiedBy>
  <cp:revision>36</cp:revision>
  <dcterms:created xsi:type="dcterms:W3CDTF">2023-08-10T10:16:49Z</dcterms:created>
  <dcterms:modified xsi:type="dcterms:W3CDTF">2025-11-04T13:47:31Z</dcterms:modified>
</cp:coreProperties>
</file>