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60" r:id="rId3"/>
    <p:sldId id="264" r:id="rId4"/>
    <p:sldId id="266" r:id="rId5"/>
    <p:sldId id="267" r:id="rId6"/>
    <p:sldId id="300" r:id="rId7"/>
    <p:sldId id="280" r:id="rId8"/>
    <p:sldId id="269" r:id="rId9"/>
    <p:sldId id="271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288" r:id="rId21"/>
    <p:sldId id="291" r:id="rId22"/>
    <p:sldId id="297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6ED92-10E4-4F19-A27E-29714B0AA6C6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A5CF5-F788-40B9-8E93-230A27136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3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194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01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98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3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1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27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98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2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48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97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2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83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8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78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11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2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3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4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4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3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4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9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5DFC0074-8B82-C205-5810-148D5B43DA2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180975"/>
            <a:ext cx="1504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7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7900-D626-42F2-AB0F-10AF2529A686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6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31.sv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5.svg"/><Relationship Id="rId5" Type="http://schemas.openxmlformats.org/officeDocument/2006/relationships/image" Target="../media/image2.jpg"/><Relationship Id="rId10" Type="http://schemas.openxmlformats.org/officeDocument/2006/relationships/image" Target="../media/image33.png"/><Relationship Id="rId19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31.sv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5.svg"/><Relationship Id="rId5" Type="http://schemas.openxmlformats.org/officeDocument/2006/relationships/image" Target="../media/image2.jpg"/><Relationship Id="rId10" Type="http://schemas.openxmlformats.org/officeDocument/2006/relationships/image" Target="../media/image33.png"/><Relationship Id="rId19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A59D23F-21F5-BF1D-EFA3-1214CCA85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1F714778-596F-6BF1-7C05-65C179681B76}"/>
              </a:ext>
            </a:extLst>
          </p:cNvPr>
          <p:cNvSpPr/>
          <p:nvPr/>
        </p:nvSpPr>
        <p:spPr>
          <a:xfrm>
            <a:off x="636104" y="3151399"/>
            <a:ext cx="11555895" cy="2317395"/>
          </a:xfrm>
          <a:custGeom>
            <a:avLst/>
            <a:gdLst>
              <a:gd name="connsiteX0" fmla="*/ 0 w 11555895"/>
              <a:gd name="connsiteY0" fmla="*/ 1158698 h 2317395"/>
              <a:gd name="connsiteX1" fmla="*/ 1158698 w 11555895"/>
              <a:gd name="connsiteY1" fmla="*/ 0 h 2317395"/>
              <a:gd name="connsiteX2" fmla="*/ 1920874 w 11555895"/>
              <a:gd name="connsiteY2" fmla="*/ 0 h 2317395"/>
              <a:gd name="connsiteX3" fmla="*/ 2405896 w 11555895"/>
              <a:gd name="connsiteY3" fmla="*/ 0 h 2317395"/>
              <a:gd name="connsiteX4" fmla="*/ 2983302 w 11555895"/>
              <a:gd name="connsiteY4" fmla="*/ 0 h 2317395"/>
              <a:gd name="connsiteX5" fmla="*/ 3653093 w 11555895"/>
              <a:gd name="connsiteY5" fmla="*/ 0 h 2317395"/>
              <a:gd name="connsiteX6" fmla="*/ 4322884 w 11555895"/>
              <a:gd name="connsiteY6" fmla="*/ 0 h 2317395"/>
              <a:gd name="connsiteX7" fmla="*/ 4807906 w 11555895"/>
              <a:gd name="connsiteY7" fmla="*/ 0 h 2317395"/>
              <a:gd name="connsiteX8" fmla="*/ 5570082 w 11555895"/>
              <a:gd name="connsiteY8" fmla="*/ 0 h 2317395"/>
              <a:gd name="connsiteX9" fmla="*/ 6055103 w 11555895"/>
              <a:gd name="connsiteY9" fmla="*/ 0 h 2317395"/>
              <a:gd name="connsiteX10" fmla="*/ 6817279 w 11555895"/>
              <a:gd name="connsiteY10" fmla="*/ 0 h 2317395"/>
              <a:gd name="connsiteX11" fmla="*/ 7394686 w 11555895"/>
              <a:gd name="connsiteY11" fmla="*/ 0 h 2317395"/>
              <a:gd name="connsiteX12" fmla="*/ 8064477 w 11555895"/>
              <a:gd name="connsiteY12" fmla="*/ 0 h 2317395"/>
              <a:gd name="connsiteX13" fmla="*/ 8549498 w 11555895"/>
              <a:gd name="connsiteY13" fmla="*/ 0 h 2317395"/>
              <a:gd name="connsiteX14" fmla="*/ 9219289 w 11555895"/>
              <a:gd name="connsiteY14" fmla="*/ 0 h 2317395"/>
              <a:gd name="connsiteX15" fmla="*/ 9704311 w 11555895"/>
              <a:gd name="connsiteY15" fmla="*/ 0 h 2317395"/>
              <a:gd name="connsiteX16" fmla="*/ 10397198 w 11555895"/>
              <a:gd name="connsiteY16" fmla="*/ 0 h 2317395"/>
              <a:gd name="connsiteX17" fmla="*/ 11555896 w 11555895"/>
              <a:gd name="connsiteY17" fmla="*/ 1158698 h 2317395"/>
              <a:gd name="connsiteX18" fmla="*/ 11555895 w 11555895"/>
              <a:gd name="connsiteY18" fmla="*/ 1158698 h 2317395"/>
              <a:gd name="connsiteX19" fmla="*/ 10397197 w 11555895"/>
              <a:gd name="connsiteY19" fmla="*/ 2317396 h 2317395"/>
              <a:gd name="connsiteX20" fmla="*/ 9819791 w 11555895"/>
              <a:gd name="connsiteY20" fmla="*/ 2317396 h 2317395"/>
              <a:gd name="connsiteX21" fmla="*/ 9242385 w 11555895"/>
              <a:gd name="connsiteY21" fmla="*/ 2317396 h 2317395"/>
              <a:gd name="connsiteX22" fmla="*/ 8849748 w 11555895"/>
              <a:gd name="connsiteY22" fmla="*/ 2317396 h 2317395"/>
              <a:gd name="connsiteX23" fmla="*/ 8179957 w 11555895"/>
              <a:gd name="connsiteY23" fmla="*/ 2317396 h 2317395"/>
              <a:gd name="connsiteX24" fmla="*/ 7510166 w 11555895"/>
              <a:gd name="connsiteY24" fmla="*/ 2317396 h 2317395"/>
              <a:gd name="connsiteX25" fmla="*/ 7209915 w 11555895"/>
              <a:gd name="connsiteY25" fmla="*/ 2317396 h 2317395"/>
              <a:gd name="connsiteX26" fmla="*/ 6632509 w 11555895"/>
              <a:gd name="connsiteY26" fmla="*/ 2317396 h 2317395"/>
              <a:gd name="connsiteX27" fmla="*/ 6332257 w 11555895"/>
              <a:gd name="connsiteY27" fmla="*/ 2317396 h 2317395"/>
              <a:gd name="connsiteX28" fmla="*/ 5754851 w 11555895"/>
              <a:gd name="connsiteY28" fmla="*/ 2317395 h 2317395"/>
              <a:gd name="connsiteX29" fmla="*/ 5269830 w 11555895"/>
              <a:gd name="connsiteY29" fmla="*/ 2317395 h 2317395"/>
              <a:gd name="connsiteX30" fmla="*/ 4877194 w 11555895"/>
              <a:gd name="connsiteY30" fmla="*/ 2317395 h 2317395"/>
              <a:gd name="connsiteX31" fmla="*/ 4392173 w 11555895"/>
              <a:gd name="connsiteY31" fmla="*/ 2317395 h 2317395"/>
              <a:gd name="connsiteX32" fmla="*/ 3722381 w 11555895"/>
              <a:gd name="connsiteY32" fmla="*/ 2317395 h 2317395"/>
              <a:gd name="connsiteX33" fmla="*/ 3052590 w 11555895"/>
              <a:gd name="connsiteY33" fmla="*/ 2317395 h 2317395"/>
              <a:gd name="connsiteX34" fmla="*/ 2752339 w 11555895"/>
              <a:gd name="connsiteY34" fmla="*/ 2317395 h 2317395"/>
              <a:gd name="connsiteX35" fmla="*/ 2174933 w 11555895"/>
              <a:gd name="connsiteY35" fmla="*/ 2317395 h 2317395"/>
              <a:gd name="connsiteX36" fmla="*/ 1158698 w 11555895"/>
              <a:gd name="connsiteY36" fmla="*/ 2317395 h 2317395"/>
              <a:gd name="connsiteX37" fmla="*/ 0 w 11555895"/>
              <a:gd name="connsiteY37" fmla="*/ 1158697 h 2317395"/>
              <a:gd name="connsiteX38" fmla="*/ 0 w 11555895"/>
              <a:gd name="connsiteY38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55895" h="2317395" fill="none" extrusionOk="0">
                <a:moveTo>
                  <a:pt x="0" y="1158698"/>
                </a:moveTo>
                <a:cubicBezTo>
                  <a:pt x="-56336" y="544709"/>
                  <a:pt x="482704" y="-16996"/>
                  <a:pt x="1158698" y="0"/>
                </a:cubicBezTo>
                <a:cubicBezTo>
                  <a:pt x="1421562" y="-2118"/>
                  <a:pt x="1633568" y="45705"/>
                  <a:pt x="1920874" y="0"/>
                </a:cubicBezTo>
                <a:cubicBezTo>
                  <a:pt x="2208180" y="-45705"/>
                  <a:pt x="2296910" y="47669"/>
                  <a:pt x="2405896" y="0"/>
                </a:cubicBezTo>
                <a:cubicBezTo>
                  <a:pt x="2514882" y="-47669"/>
                  <a:pt x="2697937" y="44979"/>
                  <a:pt x="2983302" y="0"/>
                </a:cubicBezTo>
                <a:cubicBezTo>
                  <a:pt x="3268667" y="-44979"/>
                  <a:pt x="3459116" y="19206"/>
                  <a:pt x="3653093" y="0"/>
                </a:cubicBezTo>
                <a:cubicBezTo>
                  <a:pt x="3847070" y="-19206"/>
                  <a:pt x="4101508" y="30889"/>
                  <a:pt x="4322884" y="0"/>
                </a:cubicBezTo>
                <a:cubicBezTo>
                  <a:pt x="4544260" y="-30889"/>
                  <a:pt x="4660814" y="394"/>
                  <a:pt x="4807906" y="0"/>
                </a:cubicBezTo>
                <a:cubicBezTo>
                  <a:pt x="4954998" y="-394"/>
                  <a:pt x="5349889" y="66871"/>
                  <a:pt x="5570082" y="0"/>
                </a:cubicBezTo>
                <a:cubicBezTo>
                  <a:pt x="5790275" y="-66871"/>
                  <a:pt x="5958013" y="48568"/>
                  <a:pt x="6055103" y="0"/>
                </a:cubicBezTo>
                <a:cubicBezTo>
                  <a:pt x="6152193" y="-48568"/>
                  <a:pt x="6511164" y="71318"/>
                  <a:pt x="6817279" y="0"/>
                </a:cubicBezTo>
                <a:cubicBezTo>
                  <a:pt x="7123394" y="-71318"/>
                  <a:pt x="7265292" y="32687"/>
                  <a:pt x="7394686" y="0"/>
                </a:cubicBezTo>
                <a:cubicBezTo>
                  <a:pt x="7524080" y="-32687"/>
                  <a:pt x="7779241" y="3288"/>
                  <a:pt x="8064477" y="0"/>
                </a:cubicBezTo>
                <a:cubicBezTo>
                  <a:pt x="8349713" y="-3288"/>
                  <a:pt x="8311699" y="16620"/>
                  <a:pt x="8549498" y="0"/>
                </a:cubicBezTo>
                <a:cubicBezTo>
                  <a:pt x="8787297" y="-16620"/>
                  <a:pt x="9048860" y="72445"/>
                  <a:pt x="9219289" y="0"/>
                </a:cubicBezTo>
                <a:cubicBezTo>
                  <a:pt x="9389718" y="-72445"/>
                  <a:pt x="9572963" y="2950"/>
                  <a:pt x="9704311" y="0"/>
                </a:cubicBezTo>
                <a:cubicBezTo>
                  <a:pt x="9835659" y="-2950"/>
                  <a:pt x="10056431" y="34511"/>
                  <a:pt x="10397198" y="0"/>
                </a:cubicBezTo>
                <a:cubicBezTo>
                  <a:pt x="11118371" y="58"/>
                  <a:pt x="11382992" y="491967"/>
                  <a:pt x="11555896" y="1158698"/>
                </a:cubicBezTo>
                <a:lnTo>
                  <a:pt x="11555895" y="1158698"/>
                </a:lnTo>
                <a:cubicBezTo>
                  <a:pt x="11477215" y="1801958"/>
                  <a:pt x="11031272" y="2261634"/>
                  <a:pt x="10397197" y="2317396"/>
                </a:cubicBezTo>
                <a:cubicBezTo>
                  <a:pt x="10110659" y="2325394"/>
                  <a:pt x="10040443" y="2250016"/>
                  <a:pt x="9819791" y="2317396"/>
                </a:cubicBezTo>
                <a:cubicBezTo>
                  <a:pt x="9599139" y="2384776"/>
                  <a:pt x="9524550" y="2296523"/>
                  <a:pt x="9242385" y="2317396"/>
                </a:cubicBezTo>
                <a:cubicBezTo>
                  <a:pt x="8960220" y="2338269"/>
                  <a:pt x="9016104" y="2286652"/>
                  <a:pt x="8849748" y="2317396"/>
                </a:cubicBezTo>
                <a:cubicBezTo>
                  <a:pt x="8683392" y="2348140"/>
                  <a:pt x="8344435" y="2289971"/>
                  <a:pt x="8179957" y="2317396"/>
                </a:cubicBezTo>
                <a:cubicBezTo>
                  <a:pt x="8015479" y="2344821"/>
                  <a:pt x="7751784" y="2257814"/>
                  <a:pt x="7510166" y="2317396"/>
                </a:cubicBezTo>
                <a:cubicBezTo>
                  <a:pt x="7268548" y="2376978"/>
                  <a:pt x="7322029" y="2315232"/>
                  <a:pt x="7209915" y="2317396"/>
                </a:cubicBezTo>
                <a:cubicBezTo>
                  <a:pt x="7097801" y="2319560"/>
                  <a:pt x="6854783" y="2273677"/>
                  <a:pt x="6632509" y="2317396"/>
                </a:cubicBezTo>
                <a:cubicBezTo>
                  <a:pt x="6410235" y="2361115"/>
                  <a:pt x="6434658" y="2286552"/>
                  <a:pt x="6332257" y="2317396"/>
                </a:cubicBezTo>
                <a:cubicBezTo>
                  <a:pt x="6229856" y="2348240"/>
                  <a:pt x="6009000" y="2311280"/>
                  <a:pt x="5754851" y="2317395"/>
                </a:cubicBezTo>
                <a:cubicBezTo>
                  <a:pt x="5500702" y="2323510"/>
                  <a:pt x="5419296" y="2263649"/>
                  <a:pt x="5269830" y="2317395"/>
                </a:cubicBezTo>
                <a:cubicBezTo>
                  <a:pt x="5120364" y="2371141"/>
                  <a:pt x="5016823" y="2287419"/>
                  <a:pt x="4877194" y="2317395"/>
                </a:cubicBezTo>
                <a:cubicBezTo>
                  <a:pt x="4737565" y="2347371"/>
                  <a:pt x="4593559" y="2306260"/>
                  <a:pt x="4392173" y="2317395"/>
                </a:cubicBezTo>
                <a:cubicBezTo>
                  <a:pt x="4190787" y="2328530"/>
                  <a:pt x="3993380" y="2259901"/>
                  <a:pt x="3722381" y="2317395"/>
                </a:cubicBezTo>
                <a:cubicBezTo>
                  <a:pt x="3451382" y="2374889"/>
                  <a:pt x="3196935" y="2275706"/>
                  <a:pt x="3052590" y="2317395"/>
                </a:cubicBezTo>
                <a:cubicBezTo>
                  <a:pt x="2908245" y="2359084"/>
                  <a:pt x="2894302" y="2293351"/>
                  <a:pt x="2752339" y="2317395"/>
                </a:cubicBezTo>
                <a:cubicBezTo>
                  <a:pt x="2610376" y="2341439"/>
                  <a:pt x="2450174" y="2260892"/>
                  <a:pt x="2174933" y="2317395"/>
                </a:cubicBezTo>
                <a:cubicBezTo>
                  <a:pt x="1899692" y="2373898"/>
                  <a:pt x="1560647" y="2245852"/>
                  <a:pt x="1158698" y="2317395"/>
                </a:cubicBezTo>
                <a:cubicBezTo>
                  <a:pt x="559705" y="2178774"/>
                  <a:pt x="-73574" y="1725016"/>
                  <a:pt x="0" y="1158697"/>
                </a:cubicBezTo>
                <a:lnTo>
                  <a:pt x="0" y="1158698"/>
                </a:lnTo>
                <a:close/>
              </a:path>
              <a:path w="11555895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27512" y="-38532"/>
                  <a:pt x="1398662" y="12963"/>
                  <a:pt x="1551334" y="0"/>
                </a:cubicBezTo>
                <a:cubicBezTo>
                  <a:pt x="1704006" y="-12963"/>
                  <a:pt x="1877932" y="53011"/>
                  <a:pt x="2128741" y="0"/>
                </a:cubicBezTo>
                <a:cubicBezTo>
                  <a:pt x="2379550" y="-53011"/>
                  <a:pt x="2496919" y="39154"/>
                  <a:pt x="2798532" y="0"/>
                </a:cubicBezTo>
                <a:cubicBezTo>
                  <a:pt x="3100145" y="-39154"/>
                  <a:pt x="3108733" y="16167"/>
                  <a:pt x="3191168" y="0"/>
                </a:cubicBezTo>
                <a:cubicBezTo>
                  <a:pt x="3273603" y="-16167"/>
                  <a:pt x="3464992" y="23264"/>
                  <a:pt x="3583804" y="0"/>
                </a:cubicBezTo>
                <a:cubicBezTo>
                  <a:pt x="3702616" y="-23264"/>
                  <a:pt x="3864735" y="5921"/>
                  <a:pt x="4068825" y="0"/>
                </a:cubicBezTo>
                <a:cubicBezTo>
                  <a:pt x="4272915" y="-5921"/>
                  <a:pt x="4238104" y="16667"/>
                  <a:pt x="4369077" y="0"/>
                </a:cubicBezTo>
                <a:cubicBezTo>
                  <a:pt x="4500050" y="-16667"/>
                  <a:pt x="4750714" y="33222"/>
                  <a:pt x="5131253" y="0"/>
                </a:cubicBezTo>
                <a:cubicBezTo>
                  <a:pt x="5511792" y="-33222"/>
                  <a:pt x="5471715" y="17610"/>
                  <a:pt x="5616274" y="0"/>
                </a:cubicBezTo>
                <a:cubicBezTo>
                  <a:pt x="5760833" y="-17610"/>
                  <a:pt x="5970894" y="23330"/>
                  <a:pt x="6193680" y="0"/>
                </a:cubicBezTo>
                <a:cubicBezTo>
                  <a:pt x="6416466" y="-23330"/>
                  <a:pt x="6364207" y="26660"/>
                  <a:pt x="6493932" y="0"/>
                </a:cubicBezTo>
                <a:cubicBezTo>
                  <a:pt x="6623657" y="-26660"/>
                  <a:pt x="6677370" y="3067"/>
                  <a:pt x="6794183" y="0"/>
                </a:cubicBezTo>
                <a:cubicBezTo>
                  <a:pt x="6910996" y="-3067"/>
                  <a:pt x="7311890" y="79113"/>
                  <a:pt x="7463974" y="0"/>
                </a:cubicBezTo>
                <a:cubicBezTo>
                  <a:pt x="7616058" y="-79113"/>
                  <a:pt x="7921356" y="5605"/>
                  <a:pt x="8226150" y="0"/>
                </a:cubicBezTo>
                <a:cubicBezTo>
                  <a:pt x="8530944" y="-5605"/>
                  <a:pt x="8574076" y="9974"/>
                  <a:pt x="8711172" y="0"/>
                </a:cubicBezTo>
                <a:cubicBezTo>
                  <a:pt x="8848268" y="-9974"/>
                  <a:pt x="9171048" y="47015"/>
                  <a:pt x="9288578" y="0"/>
                </a:cubicBezTo>
                <a:cubicBezTo>
                  <a:pt x="9406108" y="-47015"/>
                  <a:pt x="9980600" y="104973"/>
                  <a:pt x="10397198" y="0"/>
                </a:cubicBezTo>
                <a:cubicBezTo>
                  <a:pt x="11089726" y="-55234"/>
                  <a:pt x="11568273" y="465866"/>
                  <a:pt x="11555896" y="1158698"/>
                </a:cubicBezTo>
                <a:lnTo>
                  <a:pt x="11555895" y="1158698"/>
                </a:lnTo>
                <a:cubicBezTo>
                  <a:pt x="11581305" y="1823611"/>
                  <a:pt x="10957849" y="2264928"/>
                  <a:pt x="10397197" y="2317396"/>
                </a:cubicBezTo>
                <a:cubicBezTo>
                  <a:pt x="10280018" y="2341062"/>
                  <a:pt x="10159846" y="2295220"/>
                  <a:pt x="10096946" y="2317396"/>
                </a:cubicBezTo>
                <a:cubicBezTo>
                  <a:pt x="10034046" y="2339572"/>
                  <a:pt x="9684764" y="2232796"/>
                  <a:pt x="9334770" y="2317396"/>
                </a:cubicBezTo>
                <a:cubicBezTo>
                  <a:pt x="8984776" y="2401996"/>
                  <a:pt x="8982232" y="2252053"/>
                  <a:pt x="8757363" y="2317396"/>
                </a:cubicBezTo>
                <a:cubicBezTo>
                  <a:pt x="8532494" y="2382739"/>
                  <a:pt x="8315894" y="2254800"/>
                  <a:pt x="8179957" y="2317396"/>
                </a:cubicBezTo>
                <a:cubicBezTo>
                  <a:pt x="8044020" y="2379992"/>
                  <a:pt x="7971649" y="2304903"/>
                  <a:pt x="7879706" y="2317396"/>
                </a:cubicBezTo>
                <a:cubicBezTo>
                  <a:pt x="7787763" y="2329889"/>
                  <a:pt x="7366479" y="2286456"/>
                  <a:pt x="7117530" y="2317396"/>
                </a:cubicBezTo>
                <a:cubicBezTo>
                  <a:pt x="6868581" y="2348336"/>
                  <a:pt x="6800674" y="2303308"/>
                  <a:pt x="6632509" y="2317396"/>
                </a:cubicBezTo>
                <a:cubicBezTo>
                  <a:pt x="6464344" y="2331484"/>
                  <a:pt x="6248080" y="2276451"/>
                  <a:pt x="6055102" y="2317396"/>
                </a:cubicBezTo>
                <a:cubicBezTo>
                  <a:pt x="5862123" y="2358341"/>
                  <a:pt x="5751935" y="2298346"/>
                  <a:pt x="5477696" y="2317395"/>
                </a:cubicBezTo>
                <a:cubicBezTo>
                  <a:pt x="5203457" y="2336444"/>
                  <a:pt x="5164987" y="2310891"/>
                  <a:pt x="4900290" y="2317395"/>
                </a:cubicBezTo>
                <a:cubicBezTo>
                  <a:pt x="4635593" y="2323899"/>
                  <a:pt x="4512866" y="2258413"/>
                  <a:pt x="4322884" y="2317395"/>
                </a:cubicBezTo>
                <a:cubicBezTo>
                  <a:pt x="4132902" y="2376377"/>
                  <a:pt x="3838878" y="2250008"/>
                  <a:pt x="3560708" y="2317395"/>
                </a:cubicBezTo>
                <a:cubicBezTo>
                  <a:pt x="3282538" y="2384782"/>
                  <a:pt x="3238059" y="2277205"/>
                  <a:pt x="3075687" y="2317395"/>
                </a:cubicBezTo>
                <a:cubicBezTo>
                  <a:pt x="2913315" y="2357585"/>
                  <a:pt x="2706903" y="2261174"/>
                  <a:pt x="2590665" y="2317395"/>
                </a:cubicBezTo>
                <a:cubicBezTo>
                  <a:pt x="2474427" y="2373616"/>
                  <a:pt x="2346065" y="2306368"/>
                  <a:pt x="2105644" y="2317395"/>
                </a:cubicBezTo>
                <a:cubicBezTo>
                  <a:pt x="1865223" y="2328422"/>
                  <a:pt x="1550028" y="2211510"/>
                  <a:pt x="1158698" y="2317395"/>
                </a:cubicBezTo>
                <a:cubicBezTo>
                  <a:pt x="578868" y="2318585"/>
                  <a:pt x="-2383" y="1816791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849DAC-4981-A977-8612-D38CF1B6D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722" y="2772105"/>
            <a:ext cx="3416714" cy="1177631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9900F011-4350-B4FB-FE44-A53A1EB21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88" y="-109211"/>
            <a:ext cx="1923810" cy="19238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C5DE9F-70CD-1D1F-305D-BD5E2BF09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82" y="3195793"/>
            <a:ext cx="12101609" cy="2334970"/>
          </a:xfrm>
          <a:prstGeom prst="rect">
            <a:avLst/>
          </a:prstGeom>
        </p:spPr>
      </p:pic>
      <p:pic>
        <p:nvPicPr>
          <p:cNvPr id="27" name="Picture 26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64C9C67C-29A3-4E5C-C472-3CB6D8BC51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77011" y="3345570"/>
            <a:ext cx="2104801" cy="351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C 3.95833E-6 0.03496 0.02799 0.06204 0.06198 0.06204 C 0.097 0.06204 0.125 0.03496 0.125 -2.59259E-6 C 0.125 -0.03495 0.15299 -0.06203 0.18802 -0.06203 C 0.222 -0.06203 0.25 -0.03495 0.25 -2.59259E-6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1BC-9BFE-077E-A268-9CAB3D843E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2D893B97-F59F-6383-D16C-783F73901CC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>
            <a:extLst>
              <a:ext uri="{FF2B5EF4-FFF2-40B4-BE49-F238E27FC236}">
                <a16:creationId xmlns:a16="http://schemas.microsoft.com/office/drawing/2014/main" id="{2CE767BD-0900-81EA-4756-1C609AE468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11" name="Hình ảnh 41">
            <a:extLst>
              <a:ext uri="{FF2B5EF4-FFF2-40B4-BE49-F238E27FC236}">
                <a16:creationId xmlns:a16="http://schemas.microsoft.com/office/drawing/2014/main" id="{FB90CD86-8195-C1A5-FD65-0EB1722002D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grpSp>
        <p:nvGrpSpPr>
          <p:cNvPr id="12" name="Nhóm 5">
            <a:extLst>
              <a:ext uri="{FF2B5EF4-FFF2-40B4-BE49-F238E27FC236}">
                <a16:creationId xmlns:a16="http://schemas.microsoft.com/office/drawing/2014/main" id="{DE62813B-52B3-C17B-BBE3-6076473504DD}"/>
              </a:ext>
            </a:extLst>
          </p:cNvPr>
          <p:cNvGrpSpPr/>
          <p:nvPr/>
        </p:nvGrpSpPr>
        <p:grpSpPr>
          <a:xfrm>
            <a:off x="6830455" y="4294772"/>
            <a:ext cx="5000016" cy="2298134"/>
            <a:chOff x="1139185" y="2161569"/>
            <a:chExt cx="7173783" cy="4565600"/>
          </a:xfrm>
        </p:grpSpPr>
        <p:sp>
          <p:nvSpPr>
            <p:cNvPr id="13" name="Bong bóng Lời nói: Hình chữ nhật với Góc Tròn 6">
              <a:extLst>
                <a:ext uri="{FF2B5EF4-FFF2-40B4-BE49-F238E27FC236}">
                  <a16:creationId xmlns:a16="http://schemas.microsoft.com/office/drawing/2014/main" id="{422030E4-E891-C5C4-4CE8-394D0C4AED54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 Placeholder 7">
              <a:extLst>
                <a:ext uri="{FF2B5EF4-FFF2-40B4-BE49-F238E27FC236}">
                  <a16:creationId xmlns:a16="http://schemas.microsoft.com/office/drawing/2014/main" id="{C45DF209-1242-2032-21C7-13504255741B}"/>
                </a:ext>
              </a:extLst>
            </p:cNvPr>
            <p:cNvSpPr txBox="1">
              <a:spLocks/>
            </p:cNvSpPr>
            <p:nvPr/>
          </p:nvSpPr>
          <p:spPr>
            <a:xfrm>
              <a:off x="1601233" y="2436206"/>
              <a:ext cx="6213646" cy="298853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giỏi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thật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được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hai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Hãy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cùng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nhau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tìm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thứ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nhe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́!</a:t>
              </a:r>
            </a:p>
          </p:txBody>
        </p:sp>
      </p:grpSp>
      <p:pic>
        <p:nvPicPr>
          <p:cNvPr id="15" name="Picture 14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7C10B336-69F3-8D1C-A3D3-14554ED9A7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98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29766 0.4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Hình ảnh 36">
            <a:extLst>
              <a:ext uri="{FF2B5EF4-FFF2-40B4-BE49-F238E27FC236}">
                <a16:creationId xmlns:a16="http://schemas.microsoft.com/office/drawing/2014/main" id="{4CCD817A-AA51-453F-1669-A76084D37B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838784" y="5322800"/>
            <a:ext cx="2255525" cy="138624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1798807-12B4-7EB3-726B-5581E689DDAA}"/>
              </a:ext>
            </a:extLst>
          </p:cNvPr>
          <p:cNvGrpSpPr/>
          <p:nvPr/>
        </p:nvGrpSpPr>
        <p:grpSpPr>
          <a:xfrm>
            <a:off x="1114425" y="1323975"/>
            <a:ext cx="10267950" cy="769441"/>
            <a:chOff x="1114425" y="1695450"/>
            <a:chExt cx="10267950" cy="7694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55D061-EE59-CC12-DB96-79CC50F74337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a) 6 825 = 6 000 + 800 + 20 + 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E9630C8-ED48-7590-6BDD-3A7F3B3DAE43}"/>
                </a:ext>
              </a:extLst>
            </p:cNvPr>
            <p:cNvSpPr/>
            <p:nvPr/>
          </p:nvSpPr>
          <p:spPr>
            <a:xfrm>
              <a:off x="7743824" y="177165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376003-2E22-90A3-2923-60193B7027C7}"/>
              </a:ext>
            </a:extLst>
          </p:cNvPr>
          <p:cNvGrpSpPr/>
          <p:nvPr/>
        </p:nvGrpSpPr>
        <p:grpSpPr>
          <a:xfrm>
            <a:off x="1114425" y="2247900"/>
            <a:ext cx="10267950" cy="769441"/>
            <a:chOff x="1114425" y="1695450"/>
            <a:chExt cx="10267950" cy="7694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2FA6E5-6D56-D8B4-A199-4C14B88097FC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b) 33 471 = 30 000 + 3 000 +      + 70 + 1  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865FEC6-6235-DDEF-6DCD-FA90A6E6CDBF}"/>
                </a:ext>
              </a:extLst>
            </p:cNvPr>
            <p:cNvSpPr/>
            <p:nvPr/>
          </p:nvSpPr>
          <p:spPr>
            <a:xfrm>
              <a:off x="7686674" y="177165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C44745-CCC7-314B-9C50-18E194932AF3}"/>
              </a:ext>
            </a:extLst>
          </p:cNvPr>
          <p:cNvGrpSpPr/>
          <p:nvPr/>
        </p:nvGrpSpPr>
        <p:grpSpPr>
          <a:xfrm>
            <a:off x="1057275" y="3228975"/>
            <a:ext cx="10267950" cy="769441"/>
            <a:chOff x="1114425" y="1695450"/>
            <a:chExt cx="10267950" cy="769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5630B0-F20A-B717-8FC1-A74A7A661F8B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c) 75 850 = 70 000 + 5 000 + 800 +  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4D93C1C-5105-5C95-4E9F-F1EA0162311F}"/>
                </a:ext>
              </a:extLst>
            </p:cNvPr>
            <p:cNvSpPr/>
            <p:nvPr/>
          </p:nvSpPr>
          <p:spPr>
            <a:xfrm>
              <a:off x="9010649" y="179070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723DAB-503C-CF76-87A0-5D766C5787DF}"/>
              </a:ext>
            </a:extLst>
          </p:cNvPr>
          <p:cNvGrpSpPr/>
          <p:nvPr/>
        </p:nvGrpSpPr>
        <p:grpSpPr>
          <a:xfrm>
            <a:off x="1057275" y="4143375"/>
            <a:ext cx="10267950" cy="769441"/>
            <a:chOff x="1114425" y="1695450"/>
            <a:chExt cx="10267950" cy="76944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9CA042-1E7E-306D-5984-8BEC046F9C89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d) 86 209 = 80 000 + 6 000 +       + 9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A18D1A6-DC59-3652-2B10-746C83C9A5AB}"/>
                </a:ext>
              </a:extLst>
            </p:cNvPr>
            <p:cNvSpPr/>
            <p:nvPr/>
          </p:nvSpPr>
          <p:spPr>
            <a:xfrm>
              <a:off x="7705724" y="1781175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66A1EB0-106D-E628-8965-3666C5052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71" y="4409222"/>
            <a:ext cx="9205758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85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Hình ảnh 36">
            <a:extLst>
              <a:ext uri="{FF2B5EF4-FFF2-40B4-BE49-F238E27FC236}">
                <a16:creationId xmlns:a16="http://schemas.microsoft.com/office/drawing/2014/main" id="{4CCD817A-AA51-453F-1669-A76084D37B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838784" y="5322800"/>
            <a:ext cx="2255525" cy="138624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3041998-BD5E-6D9A-E9E0-80D875D1447C}"/>
              </a:ext>
            </a:extLst>
          </p:cNvPr>
          <p:cNvGrpSpPr/>
          <p:nvPr/>
        </p:nvGrpSpPr>
        <p:grpSpPr>
          <a:xfrm>
            <a:off x="1152525" y="809625"/>
            <a:ext cx="10267950" cy="769441"/>
            <a:chOff x="1114425" y="1695450"/>
            <a:chExt cx="10267950" cy="7694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86C101-31E8-3B95-29FB-FDCBBC2FF887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a) 6 825 = 6 000 + 800 + 20 + 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12C778-22D8-04A6-895B-B11B6E6A39E5}"/>
                </a:ext>
              </a:extLst>
            </p:cNvPr>
            <p:cNvSpPr/>
            <p:nvPr/>
          </p:nvSpPr>
          <p:spPr>
            <a:xfrm>
              <a:off x="7743824" y="1771650"/>
              <a:ext cx="628651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6796E7-2537-78E4-C19F-3212B4E047C8}"/>
              </a:ext>
            </a:extLst>
          </p:cNvPr>
          <p:cNvSpPr/>
          <p:nvPr/>
        </p:nvSpPr>
        <p:spPr>
          <a:xfrm>
            <a:off x="7781924" y="885825"/>
            <a:ext cx="638176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30662D-B3E2-B06A-2B2F-E7A9D9BA68C3}"/>
              </a:ext>
            </a:extLst>
          </p:cNvPr>
          <p:cNvGrpSpPr/>
          <p:nvPr/>
        </p:nvGrpSpPr>
        <p:grpSpPr>
          <a:xfrm>
            <a:off x="1104900" y="2200275"/>
            <a:ext cx="10267950" cy="769441"/>
            <a:chOff x="1114425" y="1695450"/>
            <a:chExt cx="10267950" cy="76944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0654C3-AD14-A62C-736E-00FB83BACB30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b) 33 471 = 30 000 + 3 000 +        + 70 + 1 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0E46098-06A9-2D4C-3564-FAD6C5307FE0}"/>
                </a:ext>
              </a:extLst>
            </p:cNvPr>
            <p:cNvSpPr/>
            <p:nvPr/>
          </p:nvSpPr>
          <p:spPr>
            <a:xfrm>
              <a:off x="7686674" y="1771650"/>
              <a:ext cx="866776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9FD1857-778D-46AA-7298-D7E5FE412FB1}"/>
              </a:ext>
            </a:extLst>
          </p:cNvPr>
          <p:cNvSpPr/>
          <p:nvPr/>
        </p:nvSpPr>
        <p:spPr>
          <a:xfrm>
            <a:off x="7658099" y="2276475"/>
            <a:ext cx="933451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400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351BBE-BA39-1E5B-B9A8-3700CF5B4A92}"/>
              </a:ext>
            </a:extLst>
          </p:cNvPr>
          <p:cNvGrpSpPr/>
          <p:nvPr/>
        </p:nvGrpSpPr>
        <p:grpSpPr>
          <a:xfrm>
            <a:off x="1057275" y="3476625"/>
            <a:ext cx="10267950" cy="769441"/>
            <a:chOff x="1114425" y="1695450"/>
            <a:chExt cx="10267950" cy="7694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CF6C6E-67DF-DBE8-7DDC-5AB5E9E02DF5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c) 75 850 = 70 000 + 5 000 + 800 + 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375452-10CE-4C08-B038-4B6407740A0F}"/>
                </a:ext>
              </a:extLst>
            </p:cNvPr>
            <p:cNvSpPr/>
            <p:nvPr/>
          </p:nvSpPr>
          <p:spPr>
            <a:xfrm>
              <a:off x="9010649" y="1790700"/>
              <a:ext cx="771526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DD86D1-B4FE-2065-2476-919B238AD906}"/>
              </a:ext>
            </a:extLst>
          </p:cNvPr>
          <p:cNvSpPr/>
          <p:nvPr/>
        </p:nvSpPr>
        <p:spPr>
          <a:xfrm>
            <a:off x="8953499" y="3571875"/>
            <a:ext cx="781051" cy="5619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50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C3FC88-1432-F2BE-D007-6892C92A2015}"/>
              </a:ext>
            </a:extLst>
          </p:cNvPr>
          <p:cNvGrpSpPr/>
          <p:nvPr/>
        </p:nvGrpSpPr>
        <p:grpSpPr>
          <a:xfrm>
            <a:off x="1095375" y="4581525"/>
            <a:ext cx="10267950" cy="769441"/>
            <a:chOff x="1114425" y="1695450"/>
            <a:chExt cx="10267950" cy="76944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038950-B62F-9648-5ED7-45DDE3F89D57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d) 86 209 = 80 000 + 6 000 +         + 9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B444BD5-59B5-08B6-1C1B-EF75992A1526}"/>
                </a:ext>
              </a:extLst>
            </p:cNvPr>
            <p:cNvSpPr/>
            <p:nvPr/>
          </p:nvSpPr>
          <p:spPr>
            <a:xfrm>
              <a:off x="7705724" y="1781175"/>
              <a:ext cx="933451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6A5C929-1439-2B14-557C-F01EA0A1DDB5}"/>
              </a:ext>
            </a:extLst>
          </p:cNvPr>
          <p:cNvSpPr/>
          <p:nvPr/>
        </p:nvSpPr>
        <p:spPr>
          <a:xfrm>
            <a:off x="7686674" y="4667250"/>
            <a:ext cx="933451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26860721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0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1BC-9BFE-077E-A268-9CAB3D843E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2D893B97-F59F-6383-D16C-783F73901CC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>
            <a:extLst>
              <a:ext uri="{FF2B5EF4-FFF2-40B4-BE49-F238E27FC236}">
                <a16:creationId xmlns:a16="http://schemas.microsoft.com/office/drawing/2014/main" id="{2CE767BD-0900-81EA-4756-1C609AE468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AF740A-95DE-D586-D36F-C879AB54C9F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3810000"/>
            <a:ext cx="1619250" cy="1619250"/>
          </a:xfrm>
          <a:prstGeom prst="rect">
            <a:avLst/>
          </a:prstGeom>
        </p:spPr>
      </p:pic>
      <p:pic>
        <p:nvPicPr>
          <p:cNvPr id="4" name="Hình ảnh 41">
            <a:extLst>
              <a:ext uri="{FF2B5EF4-FFF2-40B4-BE49-F238E27FC236}">
                <a16:creationId xmlns:a16="http://schemas.microsoft.com/office/drawing/2014/main" id="{3E475E67-EB85-5067-66EB-A45890C962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90438" y="3653097"/>
            <a:ext cx="4221522" cy="3617014"/>
          </a:xfrm>
          <a:prstGeom prst="rect">
            <a:avLst/>
          </a:prstGeom>
        </p:spPr>
      </p:pic>
      <p:grpSp>
        <p:nvGrpSpPr>
          <p:cNvPr id="7" name="Nhóm 5">
            <a:extLst>
              <a:ext uri="{FF2B5EF4-FFF2-40B4-BE49-F238E27FC236}">
                <a16:creationId xmlns:a16="http://schemas.microsoft.com/office/drawing/2014/main" id="{D5FFF8E0-E923-6839-CEC9-BBD5CE299FD1}"/>
              </a:ext>
            </a:extLst>
          </p:cNvPr>
          <p:cNvGrpSpPr/>
          <p:nvPr/>
        </p:nvGrpSpPr>
        <p:grpSpPr>
          <a:xfrm>
            <a:off x="6830455" y="4294772"/>
            <a:ext cx="5000016" cy="2298134"/>
            <a:chOff x="1139185" y="2161569"/>
            <a:chExt cx="7173783" cy="4565600"/>
          </a:xfrm>
        </p:grpSpPr>
        <p:sp>
          <p:nvSpPr>
            <p:cNvPr id="9" name="Bong bóng Lời nói: Hình chữ nhật với Góc Tròn 6">
              <a:extLst>
                <a:ext uri="{FF2B5EF4-FFF2-40B4-BE49-F238E27FC236}">
                  <a16:creationId xmlns:a16="http://schemas.microsoft.com/office/drawing/2014/main" id="{00FA0426-F33E-A137-193A-C8E0910AB4B7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id="{FB441FAB-D70F-AED3-1EFB-B99E3B73F44D}"/>
                </a:ext>
              </a:extLst>
            </p:cNvPr>
            <p:cNvSpPr txBox="1">
              <a:spLocks/>
            </p:cNvSpPr>
            <p:nvPr/>
          </p:nvSpPr>
          <p:spPr>
            <a:xfrm>
              <a:off x="1601233" y="2436206"/>
              <a:ext cx="6213646" cy="298853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được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nguyên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thứ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3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Trưa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nay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sẽ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có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món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thịt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thơm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ngon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pic>
        <p:nvPicPr>
          <p:cNvPr id="16" name="Picture 15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CEF20AE6-4288-19C3-1564-B0EE57DF72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44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0026 0.4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Hình ảnh 38">
            <a:extLst>
              <a:ext uri="{FF2B5EF4-FFF2-40B4-BE49-F238E27FC236}">
                <a16:creationId xmlns:a16="http://schemas.microsoft.com/office/drawing/2014/main" id="{3FEFF3E8-3AA8-C1D9-84B4-2F0F32DD22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9782983" y="5146379"/>
            <a:ext cx="2152847" cy="1512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C5BA69-9BC0-93D0-0FF3-79D03A26C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" y="1557337"/>
            <a:ext cx="10791825" cy="1285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CA1602-3144-A79D-867E-2CD6B68F0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787" y="3367087"/>
            <a:ext cx="10448925" cy="1285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D8F114-8565-129D-24A1-75E6F7EF10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871" y="4352839"/>
            <a:ext cx="9205758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64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Hình ảnh 38">
            <a:extLst>
              <a:ext uri="{FF2B5EF4-FFF2-40B4-BE49-F238E27FC236}">
                <a16:creationId xmlns:a16="http://schemas.microsoft.com/office/drawing/2014/main" id="{3FEFF3E8-3AA8-C1D9-84B4-2F0F32DD22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9782983" y="5146379"/>
            <a:ext cx="2152847" cy="1512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C5BA69-9BC0-93D0-0FF3-79D03A26C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862" y="1557337"/>
            <a:ext cx="10791825" cy="12858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B618CE-0D87-791D-B916-C8FA662BBC8B}"/>
              </a:ext>
            </a:extLst>
          </p:cNvPr>
          <p:cNvGrpSpPr/>
          <p:nvPr/>
        </p:nvGrpSpPr>
        <p:grpSpPr>
          <a:xfrm>
            <a:off x="1533526" y="2428875"/>
            <a:ext cx="1600200" cy="835285"/>
            <a:chOff x="6096000" y="2530750"/>
            <a:chExt cx="3139440" cy="1123935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DB19DB4C-4C41-49D4-26F7-8F2E13AB486E}"/>
                </a:ext>
              </a:extLst>
            </p:cNvPr>
            <p:cNvSpPr/>
            <p:nvPr/>
          </p:nvSpPr>
          <p:spPr>
            <a:xfrm rot="5400000">
              <a:off x="7378337" y="1248413"/>
              <a:ext cx="574766" cy="3139440"/>
            </a:xfrm>
            <a:prstGeom prst="rightBrace">
              <a:avLst>
                <a:gd name="adj1" fmla="val 3977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8B0115-28AF-6CF7-C0C4-38E18A534330}"/>
                </a:ext>
              </a:extLst>
            </p:cNvPr>
            <p:cNvSpPr txBox="1"/>
            <p:nvPr/>
          </p:nvSpPr>
          <p:spPr>
            <a:xfrm>
              <a:off x="6821100" y="2946799"/>
              <a:ext cx="241434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/>
                <a:t>+ 1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25080-E26F-3FEB-1F9B-308148D82D43}"/>
              </a:ext>
            </a:extLst>
          </p:cNvPr>
          <p:cNvGrpSpPr/>
          <p:nvPr/>
        </p:nvGrpSpPr>
        <p:grpSpPr>
          <a:xfrm>
            <a:off x="3352800" y="2447925"/>
            <a:ext cx="1419225" cy="835285"/>
            <a:chOff x="6096000" y="2530750"/>
            <a:chExt cx="3139440" cy="1123935"/>
          </a:xfrm>
        </p:grpSpPr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0D7DBFAD-0840-86C2-683A-24EE4C12933F}"/>
                </a:ext>
              </a:extLst>
            </p:cNvPr>
            <p:cNvSpPr/>
            <p:nvPr/>
          </p:nvSpPr>
          <p:spPr>
            <a:xfrm rot="5400000">
              <a:off x="7378337" y="1248413"/>
              <a:ext cx="574766" cy="3139440"/>
            </a:xfrm>
            <a:prstGeom prst="rightBrace">
              <a:avLst>
                <a:gd name="adj1" fmla="val 3977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F6C238-0B6D-CEF7-4EDB-54B3611434D7}"/>
                </a:ext>
              </a:extLst>
            </p:cNvPr>
            <p:cNvSpPr txBox="1"/>
            <p:nvPr/>
          </p:nvSpPr>
          <p:spPr>
            <a:xfrm>
              <a:off x="6821100" y="2946799"/>
              <a:ext cx="241434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/>
                <a:t>+ 1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F7D15F2-0136-BBB0-B69E-FB14C030FFFB}"/>
              </a:ext>
            </a:extLst>
          </p:cNvPr>
          <p:cNvSpPr/>
          <p:nvPr/>
        </p:nvSpPr>
        <p:spPr>
          <a:xfrm>
            <a:off x="5067301" y="201930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17 598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B8DF80F-8D6A-D065-716C-A29276807AD4}"/>
              </a:ext>
            </a:extLst>
          </p:cNvPr>
          <p:cNvSpPr/>
          <p:nvPr/>
        </p:nvSpPr>
        <p:spPr>
          <a:xfrm>
            <a:off x="7543801" y="203835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17 600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8049EAB-7E34-03D4-B1C3-C2A3ACFBFEB6}"/>
              </a:ext>
            </a:extLst>
          </p:cNvPr>
          <p:cNvSpPr/>
          <p:nvPr/>
        </p:nvSpPr>
        <p:spPr>
          <a:xfrm>
            <a:off x="8896351" y="205740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17 601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6E38D3-67B8-F83F-1C33-5AA28FE2F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312" y="3395662"/>
            <a:ext cx="10448925" cy="12858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BA20C34-E59C-7700-6BC2-4F6E261CA42E}"/>
              </a:ext>
            </a:extLst>
          </p:cNvPr>
          <p:cNvGrpSpPr/>
          <p:nvPr/>
        </p:nvGrpSpPr>
        <p:grpSpPr>
          <a:xfrm>
            <a:off x="1647824" y="4314826"/>
            <a:ext cx="2038351" cy="893974"/>
            <a:chOff x="5909126" y="2530750"/>
            <a:chExt cx="3999051" cy="1202905"/>
          </a:xfrm>
        </p:grpSpPr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C8A10600-DE65-FFD1-699B-9D1AE9A589B6}"/>
                </a:ext>
              </a:extLst>
            </p:cNvPr>
            <p:cNvSpPr/>
            <p:nvPr/>
          </p:nvSpPr>
          <p:spPr>
            <a:xfrm rot="5400000">
              <a:off x="7378337" y="1248413"/>
              <a:ext cx="574766" cy="3139440"/>
            </a:xfrm>
            <a:prstGeom prst="rightBrace">
              <a:avLst>
                <a:gd name="adj1" fmla="val 3977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74B731-4A66-A6B2-509F-1C89DEB741F4}"/>
                </a:ext>
              </a:extLst>
            </p:cNvPr>
            <p:cNvSpPr txBox="1"/>
            <p:nvPr/>
          </p:nvSpPr>
          <p:spPr>
            <a:xfrm>
              <a:off x="5909126" y="2946799"/>
              <a:ext cx="3999051" cy="7868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/>
                <a:t>+ 10 000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059CDA7-82C2-39EF-6AC8-B646B701E3AF}"/>
              </a:ext>
            </a:extLst>
          </p:cNvPr>
          <p:cNvSpPr/>
          <p:nvPr/>
        </p:nvSpPr>
        <p:spPr>
          <a:xfrm>
            <a:off x="3857626" y="398145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ABBCAA4-1F80-B6F6-FBD4-F256D31383E2}"/>
              </a:ext>
            </a:extLst>
          </p:cNvPr>
          <p:cNvSpPr/>
          <p:nvPr/>
        </p:nvSpPr>
        <p:spPr>
          <a:xfrm>
            <a:off x="6429376" y="3952875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70 000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1773C30-38EE-9F04-4795-4B64BBEC759F}"/>
              </a:ext>
            </a:extLst>
          </p:cNvPr>
          <p:cNvSpPr/>
          <p:nvPr/>
        </p:nvSpPr>
        <p:spPr>
          <a:xfrm>
            <a:off x="7753351" y="3933825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80 000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12AE77-1CA4-5CBB-80F4-F501BAB86806}"/>
              </a:ext>
            </a:extLst>
          </p:cNvPr>
          <p:cNvSpPr/>
          <p:nvPr/>
        </p:nvSpPr>
        <p:spPr>
          <a:xfrm>
            <a:off x="10239375" y="3952875"/>
            <a:ext cx="1409699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33950456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1BC-9BFE-077E-A268-9CAB3D843E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2D893B97-F59F-6383-D16C-783F73901CC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>
            <a:extLst>
              <a:ext uri="{FF2B5EF4-FFF2-40B4-BE49-F238E27FC236}">
                <a16:creationId xmlns:a16="http://schemas.microsoft.com/office/drawing/2014/main" id="{2CE767BD-0900-81EA-4756-1C609AE468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AF740A-95DE-D586-D36F-C879AB54C9F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3810000"/>
            <a:ext cx="1619250" cy="1619250"/>
          </a:xfrm>
          <a:prstGeom prst="rect">
            <a:avLst/>
          </a:prstGeom>
        </p:spPr>
      </p:pic>
      <p:grpSp>
        <p:nvGrpSpPr>
          <p:cNvPr id="7" name="Nhóm 5">
            <a:extLst>
              <a:ext uri="{FF2B5EF4-FFF2-40B4-BE49-F238E27FC236}">
                <a16:creationId xmlns:a16="http://schemas.microsoft.com/office/drawing/2014/main" id="{D5FFF8E0-E923-6839-CEC9-BBD5CE299FD1}"/>
              </a:ext>
            </a:extLst>
          </p:cNvPr>
          <p:cNvGrpSpPr/>
          <p:nvPr/>
        </p:nvGrpSpPr>
        <p:grpSpPr>
          <a:xfrm>
            <a:off x="6830455" y="4294772"/>
            <a:ext cx="5000016" cy="2298134"/>
            <a:chOff x="1139185" y="2161569"/>
            <a:chExt cx="7173783" cy="4565600"/>
          </a:xfrm>
        </p:grpSpPr>
        <p:sp>
          <p:nvSpPr>
            <p:cNvPr id="9" name="Bong bóng Lời nói: Hình chữ nhật với Góc Tròn 6">
              <a:extLst>
                <a:ext uri="{FF2B5EF4-FFF2-40B4-BE49-F238E27FC236}">
                  <a16:creationId xmlns:a16="http://schemas.microsoft.com/office/drawing/2014/main" id="{00FA0426-F33E-A137-193A-C8E0910AB4B7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id="{FB441FAB-D70F-AED3-1EFB-B99E3B73F44D}"/>
                </a:ext>
              </a:extLst>
            </p:cNvPr>
            <p:cNvSpPr txBox="1">
              <a:spLocks/>
            </p:cNvSpPr>
            <p:nvPr/>
          </p:nvSpPr>
          <p:spPr>
            <a:xfrm>
              <a:off x="1601233" y="2436206"/>
              <a:ext cx="6213646" cy="298853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Nguyên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liệu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thư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́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tư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đa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̃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được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cho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vào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giỏ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hàng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!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Để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tốt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cho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mắt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em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nên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ăn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nhiều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nhé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  <p:pic>
        <p:nvPicPr>
          <p:cNvPr id="11" name="Hình ảnh 36">
            <a:extLst>
              <a:ext uri="{FF2B5EF4-FFF2-40B4-BE49-F238E27FC236}">
                <a16:creationId xmlns:a16="http://schemas.microsoft.com/office/drawing/2014/main" id="{10449EFA-651E-571E-FCAA-F2CF395FD9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4638134" y="3865475"/>
            <a:ext cx="2255525" cy="1386249"/>
          </a:xfrm>
          <a:prstGeom prst="rect">
            <a:avLst/>
          </a:prstGeom>
        </p:spPr>
      </p:pic>
      <p:pic>
        <p:nvPicPr>
          <p:cNvPr id="12" name="Hình ảnh 41">
            <a:extLst>
              <a:ext uri="{FF2B5EF4-FFF2-40B4-BE49-F238E27FC236}">
                <a16:creationId xmlns:a16="http://schemas.microsoft.com/office/drawing/2014/main" id="{1A7D874D-1F3E-171E-C3A3-628C0D794AD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90438" y="3653097"/>
            <a:ext cx="4221522" cy="3617014"/>
          </a:xfrm>
          <a:prstGeom prst="rect">
            <a:avLst/>
          </a:prstGeom>
        </p:spPr>
      </p:pic>
      <p:pic>
        <p:nvPicPr>
          <p:cNvPr id="16" name="Picture 15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BBF81142-F06C-B395-C118-4EE0CFF091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59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0482 0.1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36CCAB60-ADF9-2989-6C4E-D0C6E36F77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4" y="5019674"/>
            <a:ext cx="683990" cy="1590675"/>
          </a:xfrm>
          <a:prstGeom prst="rect">
            <a:avLst/>
          </a:prstGeom>
        </p:spPr>
      </p:pic>
      <p:graphicFrame>
        <p:nvGraphicFramePr>
          <p:cNvPr id="14" name="Table 28">
            <a:extLst>
              <a:ext uri="{FF2B5EF4-FFF2-40B4-BE49-F238E27FC236}">
                <a16:creationId xmlns:a16="http://schemas.microsoft.com/office/drawing/2014/main" id="{06A34B6B-ACD3-C7EB-B39C-0EF8E5422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03603"/>
              </p:ext>
            </p:extLst>
          </p:nvPr>
        </p:nvGraphicFramePr>
        <p:xfrm>
          <a:off x="1060450" y="1685925"/>
          <a:ext cx="10474326" cy="35242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1442">
                  <a:extLst>
                    <a:ext uri="{9D8B030D-6E8A-4147-A177-3AD203B41FA5}">
                      <a16:colId xmlns:a16="http://schemas.microsoft.com/office/drawing/2014/main" val="1758217689"/>
                    </a:ext>
                  </a:extLst>
                </a:gridCol>
                <a:gridCol w="3491442">
                  <a:extLst>
                    <a:ext uri="{9D8B030D-6E8A-4147-A177-3AD203B41FA5}">
                      <a16:colId xmlns:a16="http://schemas.microsoft.com/office/drawing/2014/main" val="935957627"/>
                    </a:ext>
                  </a:extLst>
                </a:gridCol>
                <a:gridCol w="3491442">
                  <a:extLst>
                    <a:ext uri="{9D8B030D-6E8A-4147-A177-3AD203B41FA5}">
                      <a16:colId xmlns:a16="http://schemas.microsoft.com/office/drawing/2014/main" val="2727283401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liền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trước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đã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cho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liền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sau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537787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75899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42 135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57655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94022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99 999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61665"/>
                  </a:ext>
                </a:extLst>
              </a:tr>
            </a:tbl>
          </a:graphicData>
        </a:graphic>
      </p:graphicFrame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905FD32-2195-AF31-1EE8-1F30BDC79EBA}"/>
              </a:ext>
            </a:extLst>
          </p:cNvPr>
          <p:cNvSpPr/>
          <p:nvPr/>
        </p:nvSpPr>
        <p:spPr>
          <a:xfrm>
            <a:off x="1962150" y="3200400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42 134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29A068A-B2B0-E3CB-BA56-F554AD22CD96}"/>
              </a:ext>
            </a:extLst>
          </p:cNvPr>
          <p:cNvSpPr/>
          <p:nvPr/>
        </p:nvSpPr>
        <p:spPr>
          <a:xfrm>
            <a:off x="8886825" y="317182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42 136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3BC9D46-E5B5-9CF6-8709-8B748F675269}"/>
              </a:ext>
            </a:extLst>
          </p:cNvPr>
          <p:cNvSpPr/>
          <p:nvPr/>
        </p:nvSpPr>
        <p:spPr>
          <a:xfrm>
            <a:off x="1952625" y="389572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79 999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E3EFAE5-1646-9543-20AF-BB7D2BC93DEC}"/>
              </a:ext>
            </a:extLst>
          </p:cNvPr>
          <p:cNvSpPr/>
          <p:nvPr/>
        </p:nvSpPr>
        <p:spPr>
          <a:xfrm>
            <a:off x="8953500" y="38766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80 001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08F4FA3-92B6-C37D-BB05-608D8983267C}"/>
              </a:ext>
            </a:extLst>
          </p:cNvPr>
          <p:cNvSpPr/>
          <p:nvPr/>
        </p:nvSpPr>
        <p:spPr>
          <a:xfrm>
            <a:off x="1962150" y="46386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99 998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45C3C44-1CB9-06BF-2E66-FC6FBE7E689F}"/>
              </a:ext>
            </a:extLst>
          </p:cNvPr>
          <p:cNvSpPr/>
          <p:nvPr/>
        </p:nvSpPr>
        <p:spPr>
          <a:xfrm>
            <a:off x="9048750" y="46005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100 000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FD85D81-DC81-C12C-D504-630FFB14E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817" y="5312583"/>
            <a:ext cx="6559865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065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1BC-9BFE-077E-A268-9CAB3D843E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2D893B97-F59F-6383-D16C-783F73901CC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>
            <a:extLst>
              <a:ext uri="{FF2B5EF4-FFF2-40B4-BE49-F238E27FC236}">
                <a16:creationId xmlns:a16="http://schemas.microsoft.com/office/drawing/2014/main" id="{2CE767BD-0900-81EA-4756-1C609AE468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AF740A-95DE-D586-D36F-C879AB54C9F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3810000"/>
            <a:ext cx="1619250" cy="1619250"/>
          </a:xfrm>
          <a:prstGeom prst="rect">
            <a:avLst/>
          </a:prstGeom>
        </p:spPr>
      </p:pic>
      <p:pic>
        <p:nvPicPr>
          <p:cNvPr id="11" name="Hình ảnh 36">
            <a:extLst>
              <a:ext uri="{FF2B5EF4-FFF2-40B4-BE49-F238E27FC236}">
                <a16:creationId xmlns:a16="http://schemas.microsoft.com/office/drawing/2014/main" id="{10449EFA-651E-571E-FCAA-F2CF395FD9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4638134" y="3865475"/>
            <a:ext cx="2255525" cy="1386249"/>
          </a:xfrm>
          <a:prstGeom prst="rect">
            <a:avLst/>
          </a:prstGeom>
        </p:spPr>
      </p:pic>
      <p:pic>
        <p:nvPicPr>
          <p:cNvPr id="4" name="Hình ảnh 38">
            <a:extLst>
              <a:ext uri="{FF2B5EF4-FFF2-40B4-BE49-F238E27FC236}">
                <a16:creationId xmlns:a16="http://schemas.microsoft.com/office/drawing/2014/main" id="{DAF66906-7EAA-3ECF-64AB-B09A240A90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4572808" y="3822404"/>
            <a:ext cx="2152847" cy="1512390"/>
          </a:xfrm>
          <a:prstGeom prst="rect">
            <a:avLst/>
          </a:prstGeom>
        </p:spPr>
      </p:pic>
      <p:grpSp>
        <p:nvGrpSpPr>
          <p:cNvPr id="13" name="Nhóm 8">
            <a:extLst>
              <a:ext uri="{FF2B5EF4-FFF2-40B4-BE49-F238E27FC236}">
                <a16:creationId xmlns:a16="http://schemas.microsoft.com/office/drawing/2014/main" id="{199D89F4-7AC6-313B-9EAB-AD8C6D79F91F}"/>
              </a:ext>
            </a:extLst>
          </p:cNvPr>
          <p:cNvGrpSpPr/>
          <p:nvPr/>
        </p:nvGrpSpPr>
        <p:grpSpPr>
          <a:xfrm>
            <a:off x="5149932" y="401593"/>
            <a:ext cx="6317591" cy="3465426"/>
            <a:chOff x="-805745" y="-257406"/>
            <a:chExt cx="7173783" cy="4059589"/>
          </a:xfrm>
        </p:grpSpPr>
        <p:sp>
          <p:nvSpPr>
            <p:cNvPr id="14" name="Bong bóng Lời nói: Hình chữ nhật với Góc Tròn 9">
              <a:extLst>
                <a:ext uri="{FF2B5EF4-FFF2-40B4-BE49-F238E27FC236}">
                  <a16:creationId xmlns:a16="http://schemas.microsoft.com/office/drawing/2014/main" id="{4577A9CF-BA15-E71A-19CA-0E4DF6ECE837}"/>
                </a:ext>
              </a:extLst>
            </p:cNvPr>
            <p:cNvSpPr/>
            <p:nvPr/>
          </p:nvSpPr>
          <p:spPr>
            <a:xfrm>
              <a:off x="-805745" y="-257406"/>
              <a:ext cx="7173783" cy="4059589"/>
            </a:xfrm>
            <a:custGeom>
              <a:avLst/>
              <a:gdLst>
                <a:gd name="connsiteX0" fmla="*/ 0 w 7173783"/>
                <a:gd name="connsiteY0" fmla="*/ 676612 h 4059589"/>
                <a:gd name="connsiteX1" fmla="*/ 676612 w 7173783"/>
                <a:gd name="connsiteY1" fmla="*/ 0 h 4059589"/>
                <a:gd name="connsiteX2" fmla="*/ 1195631 w 7173783"/>
                <a:gd name="connsiteY2" fmla="*/ 0 h 4059589"/>
                <a:gd name="connsiteX3" fmla="*/ 1195631 w 7173783"/>
                <a:gd name="connsiteY3" fmla="*/ 0 h 4059589"/>
                <a:gd name="connsiteX4" fmla="*/ 2989076 w 7173783"/>
                <a:gd name="connsiteY4" fmla="*/ 0 h 4059589"/>
                <a:gd name="connsiteX5" fmla="*/ 6497171 w 7173783"/>
                <a:gd name="connsiteY5" fmla="*/ 0 h 4059589"/>
                <a:gd name="connsiteX6" fmla="*/ 7173783 w 7173783"/>
                <a:gd name="connsiteY6" fmla="*/ 676612 h 4059589"/>
                <a:gd name="connsiteX7" fmla="*/ 7173783 w 7173783"/>
                <a:gd name="connsiteY7" fmla="*/ 2368094 h 4059589"/>
                <a:gd name="connsiteX8" fmla="*/ 7173783 w 7173783"/>
                <a:gd name="connsiteY8" fmla="*/ 2368094 h 4059589"/>
                <a:gd name="connsiteX9" fmla="*/ 7173783 w 7173783"/>
                <a:gd name="connsiteY9" fmla="*/ 3382991 h 4059589"/>
                <a:gd name="connsiteX10" fmla="*/ 7173783 w 7173783"/>
                <a:gd name="connsiteY10" fmla="*/ 3382977 h 4059589"/>
                <a:gd name="connsiteX11" fmla="*/ 6497171 w 7173783"/>
                <a:gd name="connsiteY11" fmla="*/ 4059589 h 4059589"/>
                <a:gd name="connsiteX12" fmla="*/ 2989076 w 7173783"/>
                <a:gd name="connsiteY12" fmla="*/ 4059589 h 4059589"/>
                <a:gd name="connsiteX13" fmla="*/ 1195631 w 7173783"/>
                <a:gd name="connsiteY13" fmla="*/ 4059589 h 4059589"/>
                <a:gd name="connsiteX14" fmla="*/ 1195631 w 7173783"/>
                <a:gd name="connsiteY14" fmla="*/ 4059589 h 4059589"/>
                <a:gd name="connsiteX15" fmla="*/ 676612 w 7173783"/>
                <a:gd name="connsiteY15" fmla="*/ 4059589 h 4059589"/>
                <a:gd name="connsiteX16" fmla="*/ 0 w 7173783"/>
                <a:gd name="connsiteY16" fmla="*/ 3382977 h 4059589"/>
                <a:gd name="connsiteX17" fmla="*/ 0 w 7173783"/>
                <a:gd name="connsiteY17" fmla="*/ 3382991 h 4059589"/>
                <a:gd name="connsiteX18" fmla="*/ -2564699 w 7173783"/>
                <a:gd name="connsiteY18" fmla="*/ 3300771 h 4059589"/>
                <a:gd name="connsiteX19" fmla="*/ 0 w 7173783"/>
                <a:gd name="connsiteY19" fmla="*/ 2368094 h 4059589"/>
                <a:gd name="connsiteX20" fmla="*/ 0 w 7173783"/>
                <a:gd name="connsiteY20" fmla="*/ 676612 h 40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059589" fill="none" extrusionOk="0">
                  <a:moveTo>
                    <a:pt x="0" y="676612"/>
                  </a:moveTo>
                  <a:cubicBezTo>
                    <a:pt x="-46815" y="247570"/>
                    <a:pt x="286657" y="-29565"/>
                    <a:pt x="676612" y="0"/>
                  </a:cubicBezTo>
                  <a:cubicBezTo>
                    <a:pt x="762919" y="-30932"/>
                    <a:pt x="1052157" y="-22337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236044" y="169626"/>
                    <a:pt x="5492541" y="166819"/>
                    <a:pt x="6497171" y="0"/>
                  </a:cubicBezTo>
                  <a:cubicBezTo>
                    <a:pt x="6884601" y="-20617"/>
                    <a:pt x="7116699" y="261150"/>
                    <a:pt x="7173783" y="676612"/>
                  </a:cubicBezTo>
                  <a:cubicBezTo>
                    <a:pt x="7139897" y="1350042"/>
                    <a:pt x="7228052" y="1530743"/>
                    <a:pt x="7173783" y="2368094"/>
                  </a:cubicBezTo>
                  <a:lnTo>
                    <a:pt x="7173783" y="2368094"/>
                  </a:lnTo>
                  <a:cubicBezTo>
                    <a:pt x="7201449" y="2787457"/>
                    <a:pt x="7144832" y="2959420"/>
                    <a:pt x="7173783" y="3382991"/>
                  </a:cubicBezTo>
                  <a:cubicBezTo>
                    <a:pt x="7173783" y="3382987"/>
                    <a:pt x="7173783" y="3382983"/>
                    <a:pt x="7173783" y="3382977"/>
                  </a:cubicBezTo>
                  <a:cubicBezTo>
                    <a:pt x="7188113" y="3745413"/>
                    <a:pt x="6880772" y="4085219"/>
                    <a:pt x="6497171" y="4059589"/>
                  </a:cubicBezTo>
                  <a:cubicBezTo>
                    <a:pt x="5034384" y="3982627"/>
                    <a:pt x="3440167" y="4030530"/>
                    <a:pt x="2989076" y="4059589"/>
                  </a:cubicBezTo>
                  <a:cubicBezTo>
                    <a:pt x="2457844" y="4042582"/>
                    <a:pt x="1832322" y="4025329"/>
                    <a:pt x="1195631" y="4059589"/>
                  </a:cubicBezTo>
                  <a:lnTo>
                    <a:pt x="1195631" y="4059589"/>
                  </a:lnTo>
                  <a:cubicBezTo>
                    <a:pt x="977261" y="4075358"/>
                    <a:pt x="855687" y="4085949"/>
                    <a:pt x="676612" y="4059589"/>
                  </a:cubicBezTo>
                  <a:cubicBezTo>
                    <a:pt x="255558" y="4074513"/>
                    <a:pt x="2979" y="3823281"/>
                    <a:pt x="0" y="3382977"/>
                  </a:cubicBezTo>
                  <a:cubicBezTo>
                    <a:pt x="1" y="3382981"/>
                    <a:pt x="0" y="3382985"/>
                    <a:pt x="0" y="3382991"/>
                  </a:cubicBezTo>
                  <a:cubicBezTo>
                    <a:pt x="-854462" y="3438797"/>
                    <a:pt x="-1639769" y="3334564"/>
                    <a:pt x="-2564699" y="3300771"/>
                  </a:cubicBezTo>
                  <a:cubicBezTo>
                    <a:pt x="-2226166" y="3288807"/>
                    <a:pt x="-1188239" y="2621719"/>
                    <a:pt x="0" y="2368094"/>
                  </a:cubicBezTo>
                  <a:cubicBezTo>
                    <a:pt x="94926" y="1949193"/>
                    <a:pt x="89698" y="959555"/>
                    <a:pt x="0" y="676612"/>
                  </a:cubicBezTo>
                  <a:close/>
                </a:path>
                <a:path w="7173783" h="4059589" stroke="0" extrusionOk="0">
                  <a:moveTo>
                    <a:pt x="0" y="676612"/>
                  </a:moveTo>
                  <a:cubicBezTo>
                    <a:pt x="14193" y="304615"/>
                    <a:pt x="260594" y="-56960"/>
                    <a:pt x="676612" y="0"/>
                  </a:cubicBezTo>
                  <a:cubicBezTo>
                    <a:pt x="831363" y="-41867"/>
                    <a:pt x="1074181" y="7856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4654990" y="117495"/>
                    <a:pt x="5970812" y="-81622"/>
                    <a:pt x="6497171" y="0"/>
                  </a:cubicBezTo>
                  <a:cubicBezTo>
                    <a:pt x="6826990" y="-17655"/>
                    <a:pt x="7226620" y="315002"/>
                    <a:pt x="7173783" y="676612"/>
                  </a:cubicBezTo>
                  <a:cubicBezTo>
                    <a:pt x="7128079" y="943486"/>
                    <a:pt x="7299197" y="2122784"/>
                    <a:pt x="7173783" y="2368094"/>
                  </a:cubicBezTo>
                  <a:lnTo>
                    <a:pt x="7173783" y="2368094"/>
                  </a:lnTo>
                  <a:cubicBezTo>
                    <a:pt x="7157823" y="2708794"/>
                    <a:pt x="7112262" y="3108156"/>
                    <a:pt x="7173783" y="3382991"/>
                  </a:cubicBezTo>
                  <a:cubicBezTo>
                    <a:pt x="7173783" y="3382983"/>
                    <a:pt x="7173782" y="3382979"/>
                    <a:pt x="7173783" y="3382977"/>
                  </a:cubicBezTo>
                  <a:cubicBezTo>
                    <a:pt x="7206492" y="3715966"/>
                    <a:pt x="6811600" y="4055146"/>
                    <a:pt x="6497171" y="4059589"/>
                  </a:cubicBezTo>
                  <a:cubicBezTo>
                    <a:pt x="5914174" y="3914505"/>
                    <a:pt x="4141124" y="4094668"/>
                    <a:pt x="2989076" y="4059589"/>
                  </a:cubicBezTo>
                  <a:cubicBezTo>
                    <a:pt x="2198558" y="4098679"/>
                    <a:pt x="1678911" y="4020923"/>
                    <a:pt x="1195631" y="4059589"/>
                  </a:cubicBezTo>
                  <a:lnTo>
                    <a:pt x="1195631" y="4059589"/>
                  </a:lnTo>
                  <a:cubicBezTo>
                    <a:pt x="1112591" y="4050199"/>
                    <a:pt x="806248" y="4019350"/>
                    <a:pt x="676612" y="4059589"/>
                  </a:cubicBezTo>
                  <a:cubicBezTo>
                    <a:pt x="278201" y="4049027"/>
                    <a:pt x="30164" y="3738066"/>
                    <a:pt x="0" y="3382977"/>
                  </a:cubicBezTo>
                  <a:cubicBezTo>
                    <a:pt x="-1" y="3382984"/>
                    <a:pt x="0" y="3382990"/>
                    <a:pt x="0" y="3382991"/>
                  </a:cubicBezTo>
                  <a:cubicBezTo>
                    <a:pt x="-299209" y="3401648"/>
                    <a:pt x="-1892148" y="3465167"/>
                    <a:pt x="-2564699" y="3300771"/>
                  </a:cubicBezTo>
                  <a:cubicBezTo>
                    <a:pt x="-2141602" y="3004298"/>
                    <a:pt x="-472953" y="2531202"/>
                    <a:pt x="0" y="2368094"/>
                  </a:cubicBezTo>
                  <a:cubicBezTo>
                    <a:pt x="-26827" y="2197219"/>
                    <a:pt x="-17566" y="921079"/>
                    <a:pt x="0" y="67661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14188587">
                    <a:prstGeom prst="wedgeRoundRectCallout">
                      <a:avLst>
                        <a:gd name="adj1" fmla="val -85751"/>
                        <a:gd name="adj2" fmla="val 31308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" name="Text Placeholder 7">
              <a:extLst>
                <a:ext uri="{FF2B5EF4-FFF2-40B4-BE49-F238E27FC236}">
                  <a16:creationId xmlns:a16="http://schemas.microsoft.com/office/drawing/2014/main" id="{DE771789-20DA-5355-9375-1C2B7E80A6C8}"/>
                </a:ext>
              </a:extLst>
            </p:cNvPr>
            <p:cNvSpPr txBox="1">
              <a:spLocks/>
            </p:cNvSpPr>
            <p:nvPr/>
          </p:nvSpPr>
          <p:spPr>
            <a:xfrm>
              <a:off x="-419748" y="-241657"/>
              <a:ext cx="678778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Đã có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tất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cả nguyên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liệu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mẹ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cần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Cảm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ơn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các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bạn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đã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giúp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mình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trong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buổi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đi mua nguyên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liệu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ngày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hôm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nay!</a:t>
              </a:r>
            </a:p>
          </p:txBody>
        </p:sp>
      </p:grpSp>
      <p:pic>
        <p:nvPicPr>
          <p:cNvPr id="18" name="Hình ảnh 41">
            <a:extLst>
              <a:ext uri="{FF2B5EF4-FFF2-40B4-BE49-F238E27FC236}">
                <a16:creationId xmlns:a16="http://schemas.microsoft.com/office/drawing/2014/main" id="{691AF99D-FD41-467E-2341-B6FF285E4DC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90438" y="3653097"/>
            <a:ext cx="4221522" cy="3617014"/>
          </a:xfrm>
          <a:prstGeom prst="rect">
            <a:avLst/>
          </a:prstGeom>
        </p:spPr>
      </p:pic>
      <p:pic>
        <p:nvPicPr>
          <p:cNvPr id="19" name="Picture 18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CC7B29E8-9969-FB9A-299F-3B6E30B535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34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29206 0.1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8F8359-57FC-8015-DE3E-5664F27DB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43050"/>
            <a:ext cx="12237662" cy="85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92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630C24-1940-83D8-1910-EB5AB028B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5325" y="-1026796"/>
            <a:ext cx="13239750" cy="949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0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9671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439452" cy="2508084"/>
            <a:chOff x="135684" y="294969"/>
            <a:chExt cx="12439452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393972" y="784864"/>
              <a:ext cx="9181164" cy="112371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50 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076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thành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tổng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6" name="a">
            <a:extLst>
              <a:ext uri="{FF2B5EF4-FFF2-40B4-BE49-F238E27FC236}">
                <a16:creationId xmlns:a16="http://schemas.microsoft.com/office/drawing/2014/main" id="{EF361B2F-4AD3-0677-319F-3460F1CEBEA6}"/>
              </a:ext>
            </a:extLst>
          </p:cNvPr>
          <p:cNvSpPr/>
          <p:nvPr/>
        </p:nvSpPr>
        <p:spPr>
          <a:xfrm>
            <a:off x="417851" y="3044570"/>
            <a:ext cx="11496241" cy="3061472"/>
          </a:xfrm>
          <a:prstGeom prst="roundRect">
            <a:avLst/>
          </a:prstGeom>
          <a:solidFill>
            <a:srgbClr val="FFF7A7"/>
          </a:solidFill>
          <a:ln w="76200">
            <a:solidFill>
              <a:srgbClr val="5953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rPr>
              <a:t>50 076 = 50 000 + </a:t>
            </a:r>
            <a:r>
              <a:rPr lang="en-US" sz="8000" b="1" dirty="0">
                <a:solidFill>
                  <a:srgbClr val="009999"/>
                </a:solidFill>
              </a:rPr>
              <a:t>7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rPr>
              <a:t>0 + 6</a:t>
            </a:r>
          </a:p>
        </p:txBody>
      </p:sp>
    </p:spTree>
    <p:extLst>
      <p:ext uri="{BB962C8B-B14F-4D97-AF65-F5344CB8AC3E}">
        <p14:creationId xmlns:p14="http://schemas.microsoft.com/office/powerpoint/2010/main" val="23781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9671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364994" y="343701"/>
            <a:ext cx="12576129" cy="2538680"/>
            <a:chOff x="-364993" y="294969"/>
            <a:chExt cx="12576129" cy="2538680"/>
          </a:xfrm>
        </p:grpSpPr>
        <p:grpSp>
          <p:nvGrpSpPr>
            <p:cNvPr id="2" name="Group 1"/>
            <p:cNvGrpSpPr/>
            <p:nvPr/>
          </p:nvGrpSpPr>
          <p:grpSpPr>
            <a:xfrm>
              <a:off x="-364993" y="294969"/>
              <a:ext cx="12279086" cy="2538680"/>
              <a:chOff x="-364993" y="294969"/>
              <a:chExt cx="12279086" cy="2538680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364993" y="1442794"/>
                <a:ext cx="4280542" cy="1390855"/>
                <a:chOff x="1636472" y="4386203"/>
                <a:chExt cx="4280542" cy="1390855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636472" y="4395585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7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636472" y="4386203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7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2747512" y="425332"/>
              <a:ext cx="9463624" cy="1940957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 err="1"/>
                <a:t>Viết</a:t>
              </a:r>
              <a:r>
                <a:rPr lang="en-US" sz="5400" dirty="0"/>
                <a:t> </a:t>
              </a:r>
              <a:r>
                <a:rPr lang="en-US" sz="5400" dirty="0" err="1"/>
                <a:t>số</a:t>
              </a:r>
              <a:r>
                <a:rPr lang="en-US" sz="5400" dirty="0"/>
                <a:t>: 6 </a:t>
              </a:r>
              <a:r>
                <a:rPr lang="en-US" sz="5400" dirty="0" err="1"/>
                <a:t>chục</a:t>
              </a:r>
              <a:r>
                <a:rPr lang="en-US" sz="5400" dirty="0"/>
                <a:t> </a:t>
              </a:r>
              <a:r>
                <a:rPr lang="en-US" sz="5400" dirty="0" err="1"/>
                <a:t>nghìn</a:t>
              </a:r>
              <a:r>
                <a:rPr lang="en-US" sz="5400" dirty="0"/>
                <a:t>, 4 </a:t>
              </a:r>
              <a:r>
                <a:rPr lang="en-US" sz="5400" dirty="0" err="1"/>
                <a:t>nghìn</a:t>
              </a:r>
              <a:r>
                <a:rPr lang="en-US" sz="5400" dirty="0"/>
                <a:t>, 3 </a:t>
              </a:r>
              <a:r>
                <a:rPr lang="en-US" sz="5400" dirty="0" err="1"/>
                <a:t>trăm</a:t>
              </a:r>
              <a:r>
                <a:rPr lang="en-US" sz="5400" dirty="0"/>
                <a:t> </a:t>
              </a:r>
              <a:r>
                <a:rPr lang="en-US" sz="5400" dirty="0" err="1"/>
                <a:t>và</a:t>
              </a:r>
              <a:r>
                <a:rPr lang="en-US" sz="5400" dirty="0"/>
                <a:t> 7 </a:t>
              </a:r>
              <a:r>
                <a:rPr lang="en-US" sz="5400" dirty="0" err="1"/>
                <a:t>chục</a:t>
              </a:r>
              <a:r>
                <a:rPr lang="en-US" sz="5400" dirty="0"/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64 037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64 370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64 730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9671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4663678" y="335891"/>
              <a:ext cx="6806080" cy="214526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liền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sau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của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99 997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là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nào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99 999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99 996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66163"/>
            <a:ext cx="4184416" cy="1525959"/>
            <a:chOff x="2416028" y="4722182"/>
            <a:chExt cx="5509446" cy="1977763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694207" y="4722182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99 998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322DA8EE-688B-D07A-3DC2-EF36E281697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1BC-9BFE-077E-A268-9CAB3D843E0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2D893B97-F59F-6383-D16C-783F73901CC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9" name="Picture 8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60425745-B4B9-2EE0-75C0-55ABECC97A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  <p:grpSp>
        <p:nvGrpSpPr>
          <p:cNvPr id="2" name="Nhóm 2">
            <a:extLst>
              <a:ext uri="{FF2B5EF4-FFF2-40B4-BE49-F238E27FC236}">
                <a16:creationId xmlns:a16="http://schemas.microsoft.com/office/drawing/2014/main" id="{0EDDBF2A-3368-4FDF-9080-41479BF6BE49}"/>
              </a:ext>
            </a:extLst>
          </p:cNvPr>
          <p:cNvGrpSpPr/>
          <p:nvPr/>
        </p:nvGrpSpPr>
        <p:grpSpPr>
          <a:xfrm>
            <a:off x="6830455" y="4330440"/>
            <a:ext cx="5000016" cy="2075046"/>
            <a:chOff x="1139185" y="2161569"/>
            <a:chExt cx="7173783" cy="4565600"/>
          </a:xfrm>
        </p:grpSpPr>
        <p:sp>
          <p:nvSpPr>
            <p:cNvPr id="4" name="Bong bóng Lời nói: Hình chữ nhật với Góc Tròn 3">
              <a:extLst>
                <a:ext uri="{FF2B5EF4-FFF2-40B4-BE49-F238E27FC236}">
                  <a16:creationId xmlns:a16="http://schemas.microsoft.com/office/drawing/2014/main" id="{D7B293D7-661E-61BA-B234-0DED11A605F4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 Placeholder 7">
              <a:extLst>
                <a:ext uri="{FF2B5EF4-FFF2-40B4-BE49-F238E27FC236}">
                  <a16:creationId xmlns:a16="http://schemas.microsoft.com/office/drawing/2014/main" id="{F7003591-6639-5FE3-6BBA-E84B41386005}"/>
                </a:ext>
              </a:extLst>
            </p:cNvPr>
            <p:cNvSpPr txBox="1">
              <a:spLocks/>
            </p:cNvSpPr>
            <p:nvPr/>
          </p:nvSpPr>
          <p:spPr>
            <a:xfrm>
              <a:off x="1657534" y="2742186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Để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tìm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được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nguyên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liệu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hãy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giúp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hoàn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thành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toán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lang="en-US" altLang="zh-CN" sz="3000" b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059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1D44302-E95F-5A61-C5B9-5BB6273B9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91579"/>
              </p:ext>
            </p:extLst>
          </p:nvPr>
        </p:nvGraphicFramePr>
        <p:xfrm>
          <a:off x="685800" y="1367366"/>
          <a:ext cx="10982328" cy="448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1125">
                  <a:extLst>
                    <a:ext uri="{9D8B030D-6E8A-4147-A177-3AD203B41FA5}">
                      <a16:colId xmlns:a16="http://schemas.microsoft.com/office/drawing/2014/main" val="402509734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829462516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910343988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84467516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7220892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586814866"/>
                    </a:ext>
                  </a:extLst>
                </a:gridCol>
                <a:gridCol w="3438528">
                  <a:extLst>
                    <a:ext uri="{9D8B030D-6E8A-4147-A177-3AD203B41FA5}">
                      <a16:colId xmlns:a16="http://schemas.microsoft.com/office/drawing/2014/main" val="1717380363"/>
                    </a:ext>
                  </a:extLst>
                </a:gridCol>
              </a:tblGrid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178260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36 515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Ba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lăm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31234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Sáu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mốt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không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ba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tư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68713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Bảy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chín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bốn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mốt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45277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Hai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tám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linh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chín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027338"/>
                  </a:ext>
                </a:extLst>
              </a:tr>
            </a:tbl>
          </a:graphicData>
        </a:graphic>
      </p:graphicFrame>
      <p:pic>
        <p:nvPicPr>
          <p:cNvPr id="4" name="Hình ảnh 36">
            <a:extLst>
              <a:ext uri="{FF2B5EF4-FFF2-40B4-BE49-F238E27FC236}">
                <a16:creationId xmlns:a16="http://schemas.microsoft.com/office/drawing/2014/main" id="{3CF04C61-0847-7706-70BA-354D9C0169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10772775" y="5331602"/>
            <a:ext cx="1419225" cy="167368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E01C3B-783B-517C-AD49-6758A38B546D}"/>
              </a:ext>
            </a:extLst>
          </p:cNvPr>
          <p:cNvSpPr/>
          <p:nvPr/>
        </p:nvSpPr>
        <p:spPr>
          <a:xfrm>
            <a:off x="752475" y="3467100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61 034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619CE1-3CDA-131A-7C5E-E9D4B48761C4}"/>
              </a:ext>
            </a:extLst>
          </p:cNvPr>
          <p:cNvSpPr/>
          <p:nvPr/>
        </p:nvSpPr>
        <p:spPr>
          <a:xfrm>
            <a:off x="3705225" y="3419475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06C0D4-A2C2-18FF-7A24-5A8F838ABCA0}"/>
              </a:ext>
            </a:extLst>
          </p:cNvPr>
          <p:cNvSpPr/>
          <p:nvPr/>
        </p:nvSpPr>
        <p:spPr>
          <a:xfrm>
            <a:off x="7219950" y="342900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7F3BA4-954E-A651-582C-DADD3EDFB439}"/>
              </a:ext>
            </a:extLst>
          </p:cNvPr>
          <p:cNvSpPr/>
          <p:nvPr/>
        </p:nvSpPr>
        <p:spPr>
          <a:xfrm>
            <a:off x="695325" y="4286250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7 944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DA2E5D-7EA7-8F12-BB4F-8AD270F352DF}"/>
              </a:ext>
            </a:extLst>
          </p:cNvPr>
          <p:cNvSpPr/>
          <p:nvPr/>
        </p:nvSpPr>
        <p:spPr>
          <a:xfrm>
            <a:off x="5981700" y="42100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A4E0F4-69DB-6E19-C23E-55B92305D937}"/>
              </a:ext>
            </a:extLst>
          </p:cNvPr>
          <p:cNvSpPr/>
          <p:nvPr/>
        </p:nvSpPr>
        <p:spPr>
          <a:xfrm>
            <a:off x="7219950" y="42100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04FCD8-B345-9314-AEC4-AD6D615454DA}"/>
              </a:ext>
            </a:extLst>
          </p:cNvPr>
          <p:cNvSpPr/>
          <p:nvPr/>
        </p:nvSpPr>
        <p:spPr>
          <a:xfrm>
            <a:off x="695325" y="5076825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20 809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509E23-21B1-6977-700E-82F91FFC07F4}"/>
              </a:ext>
            </a:extLst>
          </p:cNvPr>
          <p:cNvSpPr/>
          <p:nvPr/>
        </p:nvSpPr>
        <p:spPr>
          <a:xfrm>
            <a:off x="2409825" y="50482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2C9E78-FC0E-E822-A29C-5035E25E1C43}"/>
              </a:ext>
            </a:extLst>
          </p:cNvPr>
          <p:cNvSpPr/>
          <p:nvPr/>
        </p:nvSpPr>
        <p:spPr>
          <a:xfrm>
            <a:off x="4857750" y="5038725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F8166D-5B67-DF35-145D-11741F7BCD3F}"/>
              </a:ext>
            </a:extLst>
          </p:cNvPr>
          <p:cNvSpPr/>
          <p:nvPr/>
        </p:nvSpPr>
        <p:spPr>
          <a:xfrm>
            <a:off x="6019800" y="50482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29069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1BC-9BFE-077E-A268-9CAB3D843E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2D893B97-F59F-6383-D16C-783F73901CC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grpSp>
        <p:nvGrpSpPr>
          <p:cNvPr id="2" name="Nhóm 2">
            <a:extLst>
              <a:ext uri="{FF2B5EF4-FFF2-40B4-BE49-F238E27FC236}">
                <a16:creationId xmlns:a16="http://schemas.microsoft.com/office/drawing/2014/main" id="{E0967D37-2892-4AF6-9050-AE21CE18BBA3}"/>
              </a:ext>
            </a:extLst>
          </p:cNvPr>
          <p:cNvGrpSpPr/>
          <p:nvPr/>
        </p:nvGrpSpPr>
        <p:grpSpPr>
          <a:xfrm>
            <a:off x="6830455" y="4330440"/>
            <a:ext cx="5000016" cy="2075046"/>
            <a:chOff x="1139185" y="2161569"/>
            <a:chExt cx="7173783" cy="4565600"/>
          </a:xfrm>
        </p:grpSpPr>
        <p:sp>
          <p:nvSpPr>
            <p:cNvPr id="4" name="Bong bóng Lời nói: Hình chữ nhật với Góc Tròn 3">
              <a:extLst>
                <a:ext uri="{FF2B5EF4-FFF2-40B4-BE49-F238E27FC236}">
                  <a16:creationId xmlns:a16="http://schemas.microsoft.com/office/drawing/2014/main" id="{BF010BA3-CB25-3BE3-9B1C-6F2715B0CEE1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 Placeholder 7">
              <a:extLst>
                <a:ext uri="{FF2B5EF4-FFF2-40B4-BE49-F238E27FC236}">
                  <a16:creationId xmlns:a16="http://schemas.microsoft.com/office/drawing/2014/main" id="{4B807BD9-34D1-B4BF-87A9-FAD4C4159758}"/>
                </a:ext>
              </a:extLst>
            </p:cNvPr>
            <p:cNvSpPr txBox="1">
              <a:spLocks/>
            </p:cNvSpPr>
            <p:nvPr/>
          </p:nvSpPr>
          <p:spPr>
            <a:xfrm>
              <a:off x="1657534" y="2742186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Ăn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nhiều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rau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rất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tốt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cho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sức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khỏe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đầu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tiên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  <p:pic>
        <p:nvPicPr>
          <p:cNvPr id="9" name="Hình ảnh 41">
            <a:extLst>
              <a:ext uri="{FF2B5EF4-FFF2-40B4-BE49-F238E27FC236}">
                <a16:creationId xmlns:a16="http://schemas.microsoft.com/office/drawing/2014/main" id="{2456EE3F-3263-5065-DA7B-EC5490C2D15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pic>
        <p:nvPicPr>
          <p:cNvPr id="10" name="Picture 9" descr="A cartoon of a child with a bag&#10;&#10;Description automatically generated with low confidence">
            <a:extLst>
              <a:ext uri="{FF2B5EF4-FFF2-40B4-BE49-F238E27FC236}">
                <a16:creationId xmlns:a16="http://schemas.microsoft.com/office/drawing/2014/main" id="{23A946C8-CD6A-1AC9-F400-3976835DC9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084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18594 0.4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1" name="Nhóm 130">
            <a:extLst>
              <a:ext uri="{FF2B5EF4-FFF2-40B4-BE49-F238E27FC236}">
                <a16:creationId xmlns:a16="http://schemas.microsoft.com/office/drawing/2014/main" id="{2AC831F0-7D18-5761-D524-165291B4F849}"/>
              </a:ext>
            </a:extLst>
          </p:cNvPr>
          <p:cNvGrpSpPr/>
          <p:nvPr/>
        </p:nvGrpSpPr>
        <p:grpSpPr>
          <a:xfrm>
            <a:off x="383137" y="294968"/>
            <a:ext cx="11957383" cy="6519227"/>
            <a:chOff x="383137" y="294968"/>
            <a:chExt cx="11957383" cy="65192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AD8DA88B-1361-88CB-0F45-49704E492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17" b="16417"/>
            <a:stretch/>
          </p:blipFill>
          <p:spPr>
            <a:xfrm rot="1069281">
              <a:off x="10197130" y="5374546"/>
              <a:ext cx="2143390" cy="1439649"/>
            </a:xfrm>
            <a:prstGeom prst="rect">
              <a:avLst/>
            </a:prstGeom>
          </p:spPr>
        </p:pic>
      </p:grpSp>
      <p:grpSp>
        <p:nvGrpSpPr>
          <p:cNvPr id="17" name="Nhóm 7">
            <a:extLst>
              <a:ext uri="{FF2B5EF4-FFF2-40B4-BE49-F238E27FC236}">
                <a16:creationId xmlns:a16="http://schemas.microsoft.com/office/drawing/2014/main" id="{23FD0415-5719-E224-6ABC-AB1BCF8DDCAA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0036E9F9-DAE4-9309-484C-EE697B2CC9DD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Viết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rồi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đọc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,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biết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đó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gồm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95C66F2A-7D14-79E2-FE59-3C25CFEF755E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8C0B21C8-9658-FB0A-1729-3C7E2CF853E1}"/>
                </a:ext>
              </a:extLst>
            </p:cNvPr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EED40D8-ACBA-7CAF-4994-A0EE81FBC96D}"/>
              </a:ext>
            </a:extLst>
          </p:cNvPr>
          <p:cNvSpPr txBox="1"/>
          <p:nvPr/>
        </p:nvSpPr>
        <p:spPr>
          <a:xfrm>
            <a:off x="504824" y="1876425"/>
            <a:ext cx="10239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dirty="0"/>
              <a:t> 4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2 </a:t>
            </a:r>
            <a:r>
              <a:rPr lang="en-US" sz="3600" dirty="0" err="1"/>
              <a:t>nghìn</a:t>
            </a:r>
            <a:r>
              <a:rPr lang="en-US" sz="3600" dirty="0"/>
              <a:t>, 5 </a:t>
            </a:r>
            <a:r>
              <a:rPr lang="en-US" sz="3600" dirty="0" err="1"/>
              <a:t>trăm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3 </a:t>
            </a:r>
            <a:r>
              <a:rPr lang="en-US" sz="3600" dirty="0" err="1"/>
              <a:t>chục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8 </a:t>
            </a:r>
            <a:r>
              <a:rPr lang="en-US" sz="3600" dirty="0" err="1"/>
              <a:t>nghìn</a:t>
            </a:r>
            <a:r>
              <a:rPr lang="en-US" sz="3600" dirty="0"/>
              <a:t>, 8 </a:t>
            </a:r>
            <a:r>
              <a:rPr lang="en-US" sz="3600" dirty="0" err="1"/>
              <a:t>trăm</a:t>
            </a:r>
            <a:r>
              <a:rPr lang="en-US" sz="3600" dirty="0"/>
              <a:t>, 8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8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5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7 </a:t>
            </a:r>
            <a:r>
              <a:rPr lang="en-US" sz="3600" dirty="0" err="1"/>
              <a:t>trăm</a:t>
            </a:r>
            <a:r>
              <a:rPr lang="en-US" sz="3600" dirty="0"/>
              <a:t>, 1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4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9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4 </a:t>
            </a:r>
            <a:r>
              <a:rPr lang="en-US" sz="3600" dirty="0" err="1"/>
              <a:t>nghìn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5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BDB4BAA-91D3-6876-8720-B7B520ACF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246" y="4214553"/>
            <a:ext cx="9205758" cy="15911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EF2EC5-5193-BA53-C855-273E818BE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8688" y="1624013"/>
            <a:ext cx="2903018" cy="24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r="76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sp>
        <p:nvSpPr>
          <p:cNvPr id="22" name="TextBox 16">
            <a:extLst>
              <a:ext uri="{FF2B5EF4-FFF2-40B4-BE49-F238E27FC236}">
                <a16:creationId xmlns:a16="http://schemas.microsoft.com/office/drawing/2014/main" id="{A2014E9E-9C18-32CF-509F-ED30E4A7F68E}"/>
              </a:ext>
            </a:extLst>
          </p:cNvPr>
          <p:cNvSpPr txBox="1"/>
          <p:nvPr/>
        </p:nvSpPr>
        <p:spPr>
          <a:xfrm>
            <a:off x="549059" y="1445520"/>
            <a:ext cx="63184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phù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phấn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9871" b="3723"/>
          <a:stretch/>
        </p:blipFill>
        <p:spPr>
          <a:xfrm>
            <a:off x="6921840" y="1177580"/>
            <a:ext cx="5368835" cy="54472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0C43DF-8AF6-81A1-F879-E8FDE00D5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365513"/>
            <a:ext cx="12192000" cy="11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4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7" name="Hình ảnh 36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r="76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9871" b="3723"/>
          <a:stretch/>
        </p:blipFill>
        <p:spPr>
          <a:xfrm>
            <a:off x="7045665" y="1110905"/>
            <a:ext cx="5368835" cy="5447211"/>
          </a:xfrm>
          <a:prstGeom prst="rect">
            <a:avLst/>
          </a:prstGeom>
        </p:spPr>
      </p:pic>
      <p:grpSp>
        <p:nvGrpSpPr>
          <p:cNvPr id="9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1923137" y="5807061"/>
            <a:ext cx="6266917" cy="1401962"/>
            <a:chOff x="3666356" y="4573200"/>
            <a:chExt cx="4280542" cy="1401962"/>
          </a:xfrm>
        </p:grpSpPr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TRÒ CHƠI BẮT ĐẦU</a:t>
              </a:r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9368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TRÒ CHƠI BẮT ĐẦU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C8A9468-F07B-F596-9EF5-11A5A716F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613"/>
            <a:ext cx="12192000" cy="11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1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4336 -0.0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314018"/>
            <a:ext cx="11875538" cy="6772582"/>
            <a:chOff x="383137" y="294968"/>
            <a:chExt cx="11875538" cy="6651809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7" name="Hình ảnh 36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r="7602"/>
            <a:stretch/>
          </p:blipFill>
          <p:spPr>
            <a:xfrm>
              <a:off x="10185250" y="4501600"/>
              <a:ext cx="2073425" cy="244517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728475D-1188-C9D9-1C3F-D69300B87669}"/>
              </a:ext>
            </a:extLst>
          </p:cNvPr>
          <p:cNvSpPr txBox="1"/>
          <p:nvPr/>
        </p:nvSpPr>
        <p:spPr>
          <a:xfrm>
            <a:off x="1400174" y="371475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4000" dirty="0"/>
              <a:t> 4 </a:t>
            </a:r>
            <a:r>
              <a:rPr lang="en-US" sz="4000" dirty="0" err="1"/>
              <a:t>chục</a:t>
            </a:r>
            <a:r>
              <a:rPr lang="en-US" sz="4000" dirty="0"/>
              <a:t> </a:t>
            </a:r>
            <a:r>
              <a:rPr lang="en-US" sz="4000" dirty="0" err="1"/>
              <a:t>nghìn</a:t>
            </a:r>
            <a:r>
              <a:rPr lang="en-US" sz="4000" dirty="0"/>
              <a:t>, 2 </a:t>
            </a:r>
            <a:r>
              <a:rPr lang="en-US" sz="4000" dirty="0" err="1"/>
              <a:t>nghìn</a:t>
            </a:r>
            <a:r>
              <a:rPr lang="en-US" sz="4000" dirty="0"/>
              <a:t>, 5 </a:t>
            </a:r>
            <a:r>
              <a:rPr lang="en-US" sz="4000" dirty="0" err="1"/>
              <a:t>trăm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3 </a:t>
            </a:r>
            <a:r>
              <a:rPr lang="en-US" sz="4000" dirty="0" err="1"/>
              <a:t>chục</a:t>
            </a:r>
            <a:r>
              <a:rPr lang="en-US" sz="4000" dirty="0"/>
              <a:t>.</a:t>
            </a:r>
          </a:p>
        </p:txBody>
      </p:sp>
      <p:sp>
        <p:nvSpPr>
          <p:cNvPr id="12" name="Hộp Văn bản 19">
            <a:extLst>
              <a:ext uri="{FF2B5EF4-FFF2-40B4-BE49-F238E27FC236}">
                <a16:creationId xmlns:a16="http://schemas.microsoft.com/office/drawing/2014/main" id="{CF37228C-9D57-4C40-47DA-4941E6D896FC}"/>
              </a:ext>
            </a:extLst>
          </p:cNvPr>
          <p:cNvSpPr txBox="1"/>
          <p:nvPr/>
        </p:nvSpPr>
        <p:spPr>
          <a:xfrm>
            <a:off x="703517" y="1052085"/>
            <a:ext cx="11126533" cy="851297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42 530: </a:t>
            </a:r>
            <a:r>
              <a:rPr lang="en-US" sz="4400" dirty="0" err="1"/>
              <a:t>Bốn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  <a:r>
              <a:rPr lang="en-US" sz="4400" dirty="0" err="1"/>
              <a:t>hai</a:t>
            </a:r>
            <a:r>
              <a:rPr lang="en-US" sz="4400" dirty="0"/>
              <a:t> </a:t>
            </a:r>
            <a:r>
              <a:rPr lang="en-US" sz="4400" dirty="0" err="1"/>
              <a:t>nghìn</a:t>
            </a:r>
            <a:r>
              <a:rPr lang="en-US" sz="4400" dirty="0"/>
              <a:t>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ba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BE23C-194E-8337-85BC-FE1C8CF4A784}"/>
              </a:ext>
            </a:extLst>
          </p:cNvPr>
          <p:cNvSpPr txBox="1"/>
          <p:nvPr/>
        </p:nvSpPr>
        <p:spPr>
          <a:xfrm>
            <a:off x="1543049" y="1857375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 </a:t>
            </a:r>
            <a:r>
              <a:rPr lang="vi-VN" sz="4000" dirty="0"/>
              <a:t>8 nghìn, 8 trăm, 8 chục và 8 đơn vị.</a:t>
            </a:r>
          </a:p>
        </p:txBody>
      </p:sp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ADD7BB59-973F-754C-938B-3DC276395C39}"/>
              </a:ext>
            </a:extLst>
          </p:cNvPr>
          <p:cNvSpPr txBox="1"/>
          <p:nvPr/>
        </p:nvSpPr>
        <p:spPr>
          <a:xfrm>
            <a:off x="742950" y="2509410"/>
            <a:ext cx="10706100" cy="851297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8 888: </a:t>
            </a:r>
            <a:r>
              <a:rPr lang="en-US" sz="4400" dirty="0" err="1"/>
              <a:t>Tám</a:t>
            </a:r>
            <a:r>
              <a:rPr lang="en-US" sz="4400" dirty="0"/>
              <a:t> </a:t>
            </a:r>
            <a:r>
              <a:rPr lang="en-US" sz="4400" dirty="0" err="1"/>
              <a:t>nghìn</a:t>
            </a:r>
            <a:r>
              <a:rPr lang="en-US" sz="4400" dirty="0"/>
              <a:t> </a:t>
            </a:r>
            <a:r>
              <a:rPr lang="en-US" sz="4400" dirty="0" err="1"/>
              <a:t>tám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tám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  <a:r>
              <a:rPr lang="en-US" sz="4400" dirty="0" err="1"/>
              <a:t>tám</a:t>
            </a:r>
            <a:endParaRPr 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744DC-02D6-420B-11F2-76C0268CE2DA}"/>
              </a:ext>
            </a:extLst>
          </p:cNvPr>
          <p:cNvSpPr txBox="1"/>
          <p:nvPr/>
        </p:nvSpPr>
        <p:spPr>
          <a:xfrm>
            <a:off x="1495424" y="3362325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 </a:t>
            </a:r>
            <a:r>
              <a:rPr lang="vi-VN" sz="4000" dirty="0"/>
              <a:t>5 chục nghìn, 7 trăm, 1 chục và 4 đơn vị.</a:t>
            </a:r>
          </a:p>
        </p:txBody>
      </p:sp>
      <p:sp>
        <p:nvSpPr>
          <p:cNvPr id="16" name="Hộp Văn bản 19">
            <a:extLst>
              <a:ext uri="{FF2B5EF4-FFF2-40B4-BE49-F238E27FC236}">
                <a16:creationId xmlns:a16="http://schemas.microsoft.com/office/drawing/2014/main" id="{3257B90F-8F14-0B0C-A062-7700FA1BD670}"/>
              </a:ext>
            </a:extLst>
          </p:cNvPr>
          <p:cNvSpPr txBox="1"/>
          <p:nvPr/>
        </p:nvSpPr>
        <p:spPr>
          <a:xfrm>
            <a:off x="809625" y="4023885"/>
            <a:ext cx="10687050" cy="851297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50 714: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  <a:r>
              <a:rPr lang="en-US" sz="4400" dirty="0" err="1"/>
              <a:t>nghìn</a:t>
            </a:r>
            <a:r>
              <a:rPr lang="en-US" sz="4400" dirty="0"/>
              <a:t> </a:t>
            </a:r>
            <a:r>
              <a:rPr lang="en-US" sz="4400" dirty="0" err="1"/>
              <a:t>bảy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mười</a:t>
            </a:r>
            <a:r>
              <a:rPr lang="en-US" sz="4400" dirty="0"/>
              <a:t> </a:t>
            </a:r>
            <a:r>
              <a:rPr lang="en-US" sz="4400" dirty="0" err="1"/>
              <a:t>bốn</a:t>
            </a:r>
            <a:r>
              <a:rPr lang="en-US" sz="44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1EF82E-88EC-E6B1-B5C6-0E43892E97D7}"/>
              </a:ext>
            </a:extLst>
          </p:cNvPr>
          <p:cNvSpPr txBox="1"/>
          <p:nvPr/>
        </p:nvSpPr>
        <p:spPr>
          <a:xfrm>
            <a:off x="1524000" y="5000625"/>
            <a:ext cx="10001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d) </a:t>
            </a:r>
            <a:r>
              <a:rPr lang="vi-VN" sz="4000" dirty="0"/>
              <a:t>9 chục nghìn, 4 nghìn và 5 đơn vị.</a:t>
            </a:r>
          </a:p>
        </p:txBody>
      </p:sp>
      <p:sp>
        <p:nvSpPr>
          <p:cNvPr id="18" name="Hộp Văn bản 19">
            <a:extLst>
              <a:ext uri="{FF2B5EF4-FFF2-40B4-BE49-F238E27FC236}">
                <a16:creationId xmlns:a16="http://schemas.microsoft.com/office/drawing/2014/main" id="{BB52B409-8420-52D1-9D54-8567614348F8}"/>
              </a:ext>
            </a:extLst>
          </p:cNvPr>
          <p:cNvSpPr txBox="1"/>
          <p:nvPr/>
        </p:nvSpPr>
        <p:spPr>
          <a:xfrm>
            <a:off x="561974" y="5643135"/>
            <a:ext cx="9839325" cy="715089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94 005: </a:t>
            </a:r>
            <a:r>
              <a:rPr lang="en-US" sz="3600" dirty="0" err="1"/>
              <a:t>Chín</a:t>
            </a:r>
            <a:r>
              <a:rPr lang="en-US" sz="3600" dirty="0"/>
              <a:t> </a:t>
            </a:r>
            <a:r>
              <a:rPr lang="en-US" sz="3600" dirty="0" err="1"/>
              <a:t>mươi</a:t>
            </a:r>
            <a:r>
              <a:rPr lang="en-US" sz="3600" dirty="0"/>
              <a:t> </a:t>
            </a:r>
            <a:r>
              <a:rPr lang="en-US" sz="3600" dirty="0" err="1"/>
              <a:t>tư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trăm</a:t>
            </a:r>
            <a:r>
              <a:rPr lang="en-US" sz="3600" dirty="0"/>
              <a:t> </a:t>
            </a:r>
            <a:r>
              <a:rPr lang="en-US" sz="3600" dirty="0" err="1"/>
              <a:t>linh</a:t>
            </a:r>
            <a:r>
              <a:rPr lang="en-US" sz="3600" dirty="0"/>
              <a:t> </a:t>
            </a:r>
            <a:r>
              <a:rPr lang="en-US" sz="3600" dirty="0" err="1"/>
              <a:t>năm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5569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765</Words>
  <Application>Microsoft Office PowerPoint</Application>
  <PresentationFormat>Widescreen</PresentationFormat>
  <Paragraphs>162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等线</vt:lpstr>
      <vt:lpstr>LNTH-LuoLuoNotangYuanTi 1</vt:lpstr>
      <vt:lpstr>Times New Roman</vt:lpstr>
      <vt:lpstr>UTM Cookies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52</cp:revision>
  <dcterms:created xsi:type="dcterms:W3CDTF">2023-05-15T08:09:06Z</dcterms:created>
  <dcterms:modified xsi:type="dcterms:W3CDTF">2025-08-15T08:34:44Z</dcterms:modified>
</cp:coreProperties>
</file>