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21"/>
  </p:notesMasterIdLst>
  <p:sldIdLst>
    <p:sldId id="294" r:id="rId4"/>
    <p:sldId id="261" r:id="rId5"/>
    <p:sldId id="304" r:id="rId6"/>
    <p:sldId id="349" r:id="rId7"/>
    <p:sldId id="351" r:id="rId8"/>
    <p:sldId id="354" r:id="rId9"/>
    <p:sldId id="352" r:id="rId10"/>
    <p:sldId id="356" r:id="rId11"/>
    <p:sldId id="355" r:id="rId12"/>
    <p:sldId id="353" r:id="rId13"/>
    <p:sldId id="357" r:id="rId14"/>
    <p:sldId id="332" r:id="rId15"/>
    <p:sldId id="358" r:id="rId16"/>
    <p:sldId id="360" r:id="rId17"/>
    <p:sldId id="359" r:id="rId18"/>
    <p:sldId id="361"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823" autoAdjust="0"/>
  </p:normalViewPr>
  <p:slideViewPr>
    <p:cSldViewPr snapToGrid="0">
      <p:cViewPr varScale="1">
        <p:scale>
          <a:sx n="67" d="100"/>
          <a:sy n="67" d="100"/>
        </p:scale>
        <p:origin x="10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8/15/2025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6245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6821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788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2025/8/15</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494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0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6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61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9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8/15/2025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82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8/15/2025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6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8/15/2025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46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32036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6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7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25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66667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0118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8/15/2025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4799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8/15/2025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5420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8/15/2025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010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77608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786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8/15/2025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pic>
        <p:nvPicPr>
          <p:cNvPr id="8" name="Picture 7" descr="A picture containing text, font, graphics, design&#10;&#10;Description automatically generated">
            <a:extLst>
              <a:ext uri="{FF2B5EF4-FFF2-40B4-BE49-F238E27FC236}">
                <a16:creationId xmlns:a16="http://schemas.microsoft.com/office/drawing/2014/main" id="{518626E4-9648-C89F-8DB5-9D79DFBBA55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75368" y="256953"/>
            <a:ext cx="1959492" cy="1959492"/>
          </a:xfrm>
          <a:prstGeom prst="rect">
            <a:avLst/>
          </a:prstGeom>
        </p:spPr>
      </p:pic>
    </p:spTree>
    <p:extLst>
      <p:ext uri="{BB962C8B-B14F-4D97-AF65-F5344CB8AC3E}">
        <p14:creationId xmlns:p14="http://schemas.microsoft.com/office/powerpoint/2010/main" val="283024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2025/8/15</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18649582"/>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8/15/2025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9854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emf"/><Relationship Id="rId11" Type="http://schemas.openxmlformats.org/officeDocument/2006/relationships/image" Target="../media/image8.gif"/><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6.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0.jpeg"/><Relationship Id="rId9"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9.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4.wdp"/><Relationship Id="rId3" Type="http://schemas.openxmlformats.org/officeDocument/2006/relationships/slideLayout" Target="../slideLayouts/slideLayout7.xml"/><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1.xml"/><Relationship Id="rId11" Type="http://schemas.openxmlformats.org/officeDocument/2006/relationships/slide" Target="slide10.xml"/><Relationship Id="rId5" Type="http://schemas.openxmlformats.org/officeDocument/2006/relationships/image" Target="../media/image20.jpeg"/><Relationship Id="rId10" Type="http://schemas.openxmlformats.org/officeDocument/2006/relationships/slide" Target="slide9.xml"/><Relationship Id="rId4" Type="http://schemas.openxmlformats.org/officeDocument/2006/relationships/notesSlide" Target="../notesSlides/notesSlide2.xml"/><Relationship Id="rId9" Type="http://schemas.openxmlformats.org/officeDocument/2006/relationships/slide" Target="slide8.xml"/><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6.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0.jpe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6.png"/><Relationship Id="rId10" Type="http://schemas.openxmlformats.org/officeDocument/2006/relationships/slide" Target="slide7.xml"/><Relationship Id="rId4" Type="http://schemas.openxmlformats.org/officeDocument/2006/relationships/image" Target="../media/image20.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6"/>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9"/>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0"/>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0FBEF30-1783-A035-24E7-122828CDFE19}"/>
              </a:ext>
            </a:extLst>
          </p:cNvPr>
          <p:cNvSpPr txBox="1"/>
          <p:nvPr/>
        </p:nvSpPr>
        <p:spPr>
          <a:xfrm>
            <a:off x="3008766" y="363785"/>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3"/>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4"/>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xmln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xmln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xmln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xmln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81</TotalTime>
  <Words>974</Words>
  <Application>Microsoft Office PowerPoint</Application>
  <PresentationFormat>Widescreen</PresentationFormat>
  <Paragraphs>104</Paragraphs>
  <Slides>17</Slides>
  <Notes>6</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等线</vt:lpstr>
      <vt:lpstr>黑体</vt:lpstr>
      <vt:lpstr>Wingdings</vt:lpstr>
      <vt:lpstr>1_Office Theme</vt:lpstr>
      <vt:lpstr>Office 主题​​</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2023-06-12T01:51:51Z</dcterms:created>
  <dcterms:modified xsi:type="dcterms:W3CDTF">2025-08-15T08:41:45Z</dcterms:modified>
</cp:coreProperties>
</file>