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60" r:id="rId3"/>
    <p:sldId id="264" r:id="rId4"/>
    <p:sldId id="266" r:id="rId5"/>
    <p:sldId id="267" r:id="rId6"/>
    <p:sldId id="300" r:id="rId7"/>
    <p:sldId id="280" r:id="rId8"/>
    <p:sldId id="269" r:id="rId9"/>
    <p:sldId id="271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88" r:id="rId21"/>
    <p:sldId id="291" r:id="rId22"/>
    <p:sldId id="297" r:id="rId23"/>
    <p:sldId id="29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2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43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28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8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8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4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3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194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14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3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4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5CF5-F788-40B9-8E93-230A271363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7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1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3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DFC0074-8B82-C205-5810-148D5B43DA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180975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7.jp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30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2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1.png"/><Relationship Id="rId12" Type="http://schemas.openxmlformats.org/officeDocument/2006/relationships/image" Target="../media/image35.svg"/><Relationship Id="rId2" Type="http://schemas.openxmlformats.org/officeDocument/2006/relationships/slideLayout" Target="../slideLayouts/slideLayout12.xml"/><Relationship Id="rId20" Type="http://schemas.openxmlformats.org/officeDocument/2006/relationships/audio" Target="../media/audio2.wav"/><Relationship Id="rId1" Type="http://schemas.openxmlformats.org/officeDocument/2006/relationships/tags" Target="../tags/tag22.xml"/><Relationship Id="rId6" Type="http://schemas.openxmlformats.org/officeDocument/2006/relationships/image" Target="../media/image2.jpg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33.svg"/><Relationship Id="rId19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png"/><Relationship Id="rId12" Type="http://schemas.openxmlformats.org/officeDocument/2006/relationships/image" Target="../media/image35.svg"/><Relationship Id="rId2" Type="http://schemas.openxmlformats.org/officeDocument/2006/relationships/slideLayout" Target="../slideLayouts/slideLayout12.xml"/><Relationship Id="rId20" Type="http://schemas.openxmlformats.org/officeDocument/2006/relationships/audio" Target="../media/audio2.wav"/><Relationship Id="rId1" Type="http://schemas.openxmlformats.org/officeDocument/2006/relationships/tags" Target="../tags/tag23.xml"/><Relationship Id="rId6" Type="http://schemas.openxmlformats.org/officeDocument/2006/relationships/image" Target="../media/image2.jpg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33.svg"/><Relationship Id="rId19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F714778-596F-6BF1-7C05-65C179681B76}"/>
              </a:ext>
            </a:extLst>
          </p:cNvPr>
          <p:cNvSpPr/>
          <p:nvPr/>
        </p:nvSpPr>
        <p:spPr>
          <a:xfrm>
            <a:off x="636104" y="3151399"/>
            <a:ext cx="11555895" cy="2317395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49DAC-4981-A977-8612-D38CF1B6D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722" y="2772105"/>
            <a:ext cx="3416714" cy="117763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900F011-4350-B4FB-FE44-A53A1EB21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C5DE9F-70CD-1D1F-305D-BD5E2BF09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82" y="3195793"/>
            <a:ext cx="12101609" cy="2334970"/>
          </a:xfrm>
          <a:prstGeom prst="rect">
            <a:avLst/>
          </a:prstGeom>
        </p:spPr>
      </p:pic>
      <p:pic>
        <p:nvPicPr>
          <p:cNvPr id="27" name="Picture 26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64C9C67C-29A3-4E5C-C472-3CB6D8BC5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7011" y="3345570"/>
            <a:ext cx="2104801" cy="3512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496 0.02799 0.06204 0.06198 0.06204 C 0.097 0.06204 0.125 0.03496 0.125 -2.59259E-6 C 0.125 -0.03495 0.15299 -0.06203 0.18802 -0.06203 C 0.222 -0.06203 0.25 -0.03495 0.25 -2.59259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11" name="Hình ảnh 41">
            <a:extLst>
              <a:ext uri="{FF2B5EF4-FFF2-40B4-BE49-F238E27FC236}">
                <a16:creationId xmlns:a16="http://schemas.microsoft.com/office/drawing/2014/main" id="{FB90CD86-8195-C1A5-FD65-0EB1722002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12" name="Nhóm 5">
            <a:extLst>
              <a:ext uri="{FF2B5EF4-FFF2-40B4-BE49-F238E27FC236}">
                <a16:creationId xmlns:a16="http://schemas.microsoft.com/office/drawing/2014/main" id="{DE62813B-52B3-C17B-BBE3-6076473504DD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13" name="Bong bóng Lời nói: Hình chữ nhật với Góc Tròn 6">
              <a:extLst>
                <a:ext uri="{FF2B5EF4-FFF2-40B4-BE49-F238E27FC236}">
                  <a16:creationId xmlns:a16="http://schemas.microsoft.com/office/drawing/2014/main" id="{422030E4-E891-C5C4-4CE8-394D0C4AED54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C45DF209-1242-2032-21C7-13504255741B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́!</a:t>
              </a:r>
            </a:p>
          </p:txBody>
        </p:sp>
      </p:grpSp>
      <p:pic>
        <p:nvPicPr>
          <p:cNvPr id="15" name="Picture 14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7C10B336-69F3-8D1C-A3D3-14554ED9A7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098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9766 0.4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1798807-12B4-7EB3-726B-5581E689DDAA}"/>
              </a:ext>
            </a:extLst>
          </p:cNvPr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55D061-EE59-CC12-DB96-79CC50F7433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E9630C8-ED48-7590-6BDD-3A7F3B3DAE43}"/>
                </a:ext>
              </a:extLst>
            </p:cNvPr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376003-2E22-90A3-2923-60193B7027C7}"/>
              </a:ext>
            </a:extLst>
          </p:cNvPr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2FA6E5-6D56-D8B4-A199-4C14B88097FC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865FEC6-6235-DDEF-6DCD-FA90A6E6CDBF}"/>
                </a:ext>
              </a:extLst>
            </p:cNvPr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C44745-CCC7-314B-9C50-18E194932AF3}"/>
              </a:ext>
            </a:extLst>
          </p:cNvPr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5630B0-F20A-B717-8FC1-A74A7A661F8B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D93C1C-5105-5C95-4E9F-F1EA0162311F}"/>
                </a:ext>
              </a:extLst>
            </p:cNvPr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723DAB-503C-CF76-87A0-5D766C5787DF}"/>
              </a:ext>
            </a:extLst>
          </p:cNvPr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9CA042-1E7E-306D-5984-8BEC046F9C89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A18D1A6-DC59-3652-2B10-746C83C9A5AB}"/>
                </a:ext>
              </a:extLst>
            </p:cNvPr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A1EB0-106D-E628-8965-3666C5052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71" y="4409222"/>
            <a:ext cx="9205758" cy="209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118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041998-BD5E-6D9A-E9E0-80D875D1447C}"/>
              </a:ext>
            </a:extLst>
          </p:cNvPr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86C101-31E8-3B95-29FB-FDCBBC2FF88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12C778-22D8-04A6-895B-B11B6E6A39E5}"/>
                </a:ext>
              </a:extLst>
            </p:cNvPr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6796E7-2537-78E4-C19F-3212B4E047C8}"/>
              </a:ext>
            </a:extLst>
          </p:cNvPr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0662D-B3E2-B06A-2B2F-E7A9D9BA68C3}"/>
              </a:ext>
            </a:extLst>
          </p:cNvPr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0654C3-AD14-A62C-736E-00FB83BACB30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0E46098-06A9-2D4C-3564-FAD6C5307FE0}"/>
                </a:ext>
              </a:extLst>
            </p:cNvPr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FD1857-778D-46AA-7298-D7E5FE412FB1}"/>
              </a:ext>
            </a:extLst>
          </p:cNvPr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351BBE-BA39-1E5B-B9A8-3700CF5B4A92}"/>
              </a:ext>
            </a:extLst>
          </p:cNvPr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F6C6E-67DF-DBE8-7DDC-5AB5E9E02DF5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375452-10CE-4C08-B038-4B6407740A0F}"/>
                </a:ext>
              </a:extLst>
            </p:cNvPr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DD86D1-B4FE-2065-2476-919B238AD906}"/>
              </a:ext>
            </a:extLst>
          </p:cNvPr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C3FC88-1432-F2BE-D007-6892C92A2015}"/>
              </a:ext>
            </a:extLst>
          </p:cNvPr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38950-B62F-9648-5ED7-45DDE3F89D5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444BD5-59B5-08B6-1C1B-EF75992A1526}"/>
                </a:ext>
              </a:extLst>
            </p:cNvPr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6A5C929-1439-2B14-557C-F01EA0A1DDB5}"/>
              </a:ext>
            </a:extLst>
          </p:cNvPr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072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4" name="Hình ảnh 41">
            <a:extLst>
              <a:ext uri="{FF2B5EF4-FFF2-40B4-BE49-F238E27FC236}">
                <a16:creationId xmlns:a16="http://schemas.microsoft.com/office/drawing/2014/main" id="{3E475E67-EB85-5067-66EB-A45890C962E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D5FFF8E0-E923-6839-CEC9-BBD5CE299FD1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>
              <a:extLst>
                <a:ext uri="{FF2B5EF4-FFF2-40B4-BE49-F238E27FC236}">
                  <a16:creationId xmlns:a16="http://schemas.microsoft.com/office/drawing/2014/main" id="{00FA0426-F33E-A137-193A-C8E0910AB4B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FB441FAB-D70F-AED3-1EFB-B99E3B73F44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thứ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Trưa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sẽ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món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thịt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ngon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Picture 15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CEF20AE6-4288-19C3-1564-B0EE57DF72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144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0026 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>
            <a:extLst>
              <a:ext uri="{FF2B5EF4-FFF2-40B4-BE49-F238E27FC236}">
                <a16:creationId xmlns:a16="http://schemas.microsoft.com/office/drawing/2014/main" id="{3FEFF3E8-3AA8-C1D9-84B4-2F0F32DD22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BA69-9BC0-93D0-0FF3-79D03A26C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A1602-3144-A79D-867E-2CD6B68F0B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787" y="3367087"/>
            <a:ext cx="10448925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8F114-8565-129D-24A1-75E6F7EF1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871" y="4352839"/>
            <a:ext cx="9205758" cy="1981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16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>
            <a:extLst>
              <a:ext uri="{FF2B5EF4-FFF2-40B4-BE49-F238E27FC236}">
                <a16:creationId xmlns:a16="http://schemas.microsoft.com/office/drawing/2014/main" id="{3FEFF3E8-3AA8-C1D9-84B4-2F0F32DD22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BA69-9BC0-93D0-0FF3-79D03A26C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618CE-0D87-791D-B916-C8FA662BBC8B}"/>
              </a:ext>
            </a:extLst>
          </p:cNvPr>
          <p:cNvGrpSpPr/>
          <p:nvPr/>
        </p:nvGrpSpPr>
        <p:grpSpPr>
          <a:xfrm>
            <a:off x="1533526" y="2428875"/>
            <a:ext cx="1600200" cy="835285"/>
            <a:chOff x="6096000" y="2530750"/>
            <a:chExt cx="3139440" cy="1123935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B19DB4C-4C41-49D4-26F7-8F2E13AB486E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B0115-28AF-6CF7-C0C4-38E18A534330}"/>
                </a:ext>
              </a:extLst>
            </p:cNvPr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25080-E26F-3FEB-1F9B-308148D82D43}"/>
              </a:ext>
            </a:extLst>
          </p:cNvPr>
          <p:cNvGrpSpPr/>
          <p:nvPr/>
        </p:nvGrpSpPr>
        <p:grpSpPr>
          <a:xfrm>
            <a:off x="3352800" y="2447925"/>
            <a:ext cx="1419225" cy="835285"/>
            <a:chOff x="6096000" y="2530750"/>
            <a:chExt cx="3139440" cy="1123935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0D7DBFAD-0840-86C2-683A-24EE4C12933F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F6C238-0B6D-CEF7-4EDB-54B3611434D7}"/>
                </a:ext>
              </a:extLst>
            </p:cNvPr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7D15F2-0136-BBB0-B69E-FB14C030FFFB}"/>
              </a:ext>
            </a:extLst>
          </p:cNvPr>
          <p:cNvSpPr/>
          <p:nvPr/>
        </p:nvSpPr>
        <p:spPr>
          <a:xfrm>
            <a:off x="5067301" y="20193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8DF80F-8D6A-D065-716C-A29276807AD4}"/>
              </a:ext>
            </a:extLst>
          </p:cNvPr>
          <p:cNvSpPr/>
          <p:nvPr/>
        </p:nvSpPr>
        <p:spPr>
          <a:xfrm>
            <a:off x="7543801" y="20383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049EAB-7E34-03D4-B1C3-C2A3ACFBFEB6}"/>
              </a:ext>
            </a:extLst>
          </p:cNvPr>
          <p:cNvSpPr/>
          <p:nvPr/>
        </p:nvSpPr>
        <p:spPr>
          <a:xfrm>
            <a:off x="8896351" y="20574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6E38D3-67B8-F83F-1C33-5AA28FE2F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312" y="3395662"/>
            <a:ext cx="10448925" cy="12858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BA20C34-E59C-7700-6BC2-4F6E261CA42E}"/>
              </a:ext>
            </a:extLst>
          </p:cNvPr>
          <p:cNvGrpSpPr/>
          <p:nvPr/>
        </p:nvGrpSpPr>
        <p:grpSpPr>
          <a:xfrm>
            <a:off x="1647824" y="4314826"/>
            <a:ext cx="2038351" cy="893974"/>
            <a:chOff x="5909126" y="2530750"/>
            <a:chExt cx="3999051" cy="1202905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C8A10600-DE65-FFD1-699B-9D1AE9A589B6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74B731-4A66-A6B2-509F-1C89DEB741F4}"/>
                </a:ext>
              </a:extLst>
            </p:cNvPr>
            <p:cNvSpPr txBox="1"/>
            <p:nvPr/>
          </p:nvSpPr>
          <p:spPr>
            <a:xfrm>
              <a:off x="5909126" y="2946799"/>
              <a:ext cx="3999051" cy="786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+ 10 000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59CDA7-82C2-39EF-6AC8-B646B701E3AF}"/>
              </a:ext>
            </a:extLst>
          </p:cNvPr>
          <p:cNvSpPr/>
          <p:nvPr/>
        </p:nvSpPr>
        <p:spPr>
          <a:xfrm>
            <a:off x="3857626" y="39814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BBCAA4-1F80-B6F6-FBD4-F256D31383E2}"/>
              </a:ext>
            </a:extLst>
          </p:cNvPr>
          <p:cNvSpPr/>
          <p:nvPr/>
        </p:nvSpPr>
        <p:spPr>
          <a:xfrm>
            <a:off x="6429376" y="395287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773C30-38EE-9F04-4795-4B64BBEC759F}"/>
              </a:ext>
            </a:extLst>
          </p:cNvPr>
          <p:cNvSpPr/>
          <p:nvPr/>
        </p:nvSpPr>
        <p:spPr>
          <a:xfrm>
            <a:off x="7753351" y="393382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12AE77-1CA4-5CBB-80F4-F501BAB86806}"/>
              </a:ext>
            </a:extLst>
          </p:cNvPr>
          <p:cNvSpPr/>
          <p:nvPr/>
        </p:nvSpPr>
        <p:spPr>
          <a:xfrm>
            <a:off x="10239375" y="3952875"/>
            <a:ext cx="1409699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100 000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045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D5FFF8E0-E923-6839-CEC9-BBD5CE299FD1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>
              <a:extLst>
                <a:ext uri="{FF2B5EF4-FFF2-40B4-BE49-F238E27FC236}">
                  <a16:creationId xmlns:a16="http://schemas.microsoft.com/office/drawing/2014/main" id="{00FA0426-F33E-A137-193A-C8E0910AB4B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FB441FAB-D70F-AED3-1EFB-B99E3B73F44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́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̃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được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giỏ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tốt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mắt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ăn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nhiều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11" name="Hình ảnh 36">
            <a:extLst>
              <a:ext uri="{FF2B5EF4-FFF2-40B4-BE49-F238E27FC236}">
                <a16:creationId xmlns:a16="http://schemas.microsoft.com/office/drawing/2014/main" id="{10449EFA-651E-571E-FCAA-F2CF395FD9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12" name="Hình ảnh 41">
            <a:extLst>
              <a:ext uri="{FF2B5EF4-FFF2-40B4-BE49-F238E27FC236}">
                <a16:creationId xmlns:a16="http://schemas.microsoft.com/office/drawing/2014/main" id="{1A7D874D-1F3E-171E-C3A3-628C0D794A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6" name="Picture 15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BBF81142-F06C-B395-C118-4EE0CFF091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559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0482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36CCAB60-ADF9-2989-6C4E-D0C6E36F77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>
            <a:extLst>
              <a:ext uri="{FF2B5EF4-FFF2-40B4-BE49-F238E27FC236}">
                <a16:creationId xmlns:a16="http://schemas.microsoft.com/office/drawing/2014/main" id="{06A34B6B-ACD3-C7EB-B39C-0EF8E5422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3603"/>
              </p:ext>
            </p:extLst>
          </p:nvPr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1758217689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935957627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7272834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37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5899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7655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02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61665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05FD32-2195-AF31-1EE8-1F30BDC79EBA}"/>
              </a:ext>
            </a:extLst>
          </p:cNvPr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9A068A-B2B0-E3CB-BA56-F554AD22CD96}"/>
              </a:ext>
            </a:extLst>
          </p:cNvPr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BC9D46-E5B5-9CF6-8709-8B748F675269}"/>
              </a:ext>
            </a:extLst>
          </p:cNvPr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E3EFAE5-1646-9543-20AF-BB7D2BC93DEC}"/>
              </a:ext>
            </a:extLst>
          </p:cNvPr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8F4FA3-92B6-C37D-BB05-608D8983267C}"/>
              </a:ext>
            </a:extLst>
          </p:cNvPr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45C3C44-1CB9-06BF-2E66-FC6FBE7E689F}"/>
              </a:ext>
            </a:extLst>
          </p:cNvPr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D85D81-DC81-C12C-D504-630FFB14E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817" y="5312583"/>
            <a:ext cx="6559865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606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11" name="Hình ảnh 36">
            <a:extLst>
              <a:ext uri="{FF2B5EF4-FFF2-40B4-BE49-F238E27FC236}">
                <a16:creationId xmlns:a16="http://schemas.microsoft.com/office/drawing/2014/main" id="{10449EFA-651E-571E-FCAA-F2CF395FD9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4" name="Hình ảnh 38">
            <a:extLst>
              <a:ext uri="{FF2B5EF4-FFF2-40B4-BE49-F238E27FC236}">
                <a16:creationId xmlns:a16="http://schemas.microsoft.com/office/drawing/2014/main" id="{DAF66906-7EAA-3ECF-64AB-B09A240A90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4572808" y="3822404"/>
            <a:ext cx="2152847" cy="1512390"/>
          </a:xfrm>
          <a:prstGeom prst="rect">
            <a:avLst/>
          </a:prstGeom>
        </p:spPr>
      </p:pic>
      <p:grpSp>
        <p:nvGrpSpPr>
          <p:cNvPr id="13" name="Nhóm 8">
            <a:extLst>
              <a:ext uri="{FF2B5EF4-FFF2-40B4-BE49-F238E27FC236}">
                <a16:creationId xmlns:a16="http://schemas.microsoft.com/office/drawing/2014/main" id="{199D89F4-7AC6-313B-9EAB-AD8C6D79F91F}"/>
              </a:ext>
            </a:extLst>
          </p:cNvPr>
          <p:cNvGrpSpPr/>
          <p:nvPr/>
        </p:nvGrpSpPr>
        <p:grpSpPr>
          <a:xfrm>
            <a:off x="5149932" y="401593"/>
            <a:ext cx="6317591" cy="3465426"/>
            <a:chOff x="-805745" y="-257406"/>
            <a:chExt cx="7173783" cy="4059589"/>
          </a:xfrm>
        </p:grpSpPr>
        <p:sp>
          <p:nvSpPr>
            <p:cNvPr id="14" name="Bong bóng Lời nói: Hình chữ nhật với Góc Tròn 9">
              <a:extLst>
                <a:ext uri="{FF2B5EF4-FFF2-40B4-BE49-F238E27FC236}">
                  <a16:creationId xmlns:a16="http://schemas.microsoft.com/office/drawing/2014/main" id="{4577A9CF-BA15-E71A-19CA-0E4DF6ECE837}"/>
                </a:ext>
              </a:extLst>
            </p:cNvPr>
            <p:cNvSpPr/>
            <p:nvPr/>
          </p:nvSpPr>
          <p:spPr>
            <a:xfrm>
              <a:off x="-805745" y="-257406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2564699 w 7173783"/>
                <a:gd name="connsiteY18" fmla="*/ 3300771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854462" y="3438797"/>
                    <a:pt x="-1639769" y="3334564"/>
                    <a:pt x="-2564699" y="3300771"/>
                  </a:cubicBezTo>
                  <a:cubicBezTo>
                    <a:pt x="-2226166" y="3288807"/>
                    <a:pt x="-1188239" y="262171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299209" y="3401648"/>
                    <a:pt x="-1892148" y="3465167"/>
                    <a:pt x="-2564699" y="3300771"/>
                  </a:cubicBezTo>
                  <a:cubicBezTo>
                    <a:pt x="-2141602" y="3004298"/>
                    <a:pt x="-472953" y="2531202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85751"/>
                        <a:gd name="adj2" fmla="val 3130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DE771789-20DA-5355-9375-1C2B7E80A6C8}"/>
                </a:ext>
              </a:extLst>
            </p:cNvPr>
            <p:cNvSpPr txBox="1">
              <a:spLocks/>
            </p:cNvSpPr>
            <p:nvPr/>
          </p:nvSpPr>
          <p:spPr>
            <a:xfrm>
              <a:off x="-419748" y="-241657"/>
              <a:ext cx="678778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Đã có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tất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cả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mẹ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cần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Cảm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ơn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đã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trong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ngày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nay!</a:t>
              </a:r>
            </a:p>
          </p:txBody>
        </p:sp>
      </p:grpSp>
      <p:pic>
        <p:nvPicPr>
          <p:cNvPr id="18" name="Hình ảnh 41">
            <a:extLst>
              <a:ext uri="{FF2B5EF4-FFF2-40B4-BE49-F238E27FC236}">
                <a16:creationId xmlns:a16="http://schemas.microsoft.com/office/drawing/2014/main" id="{691AF99D-FD41-467E-2341-B6FF285E4DC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9" name="Picture 18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CC7B29E8-9969-FB9A-299F-3B6E30B535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834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9206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8F8359-57FC-8015-DE3E-5664F27DB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43050"/>
            <a:ext cx="12237662" cy="85912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892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630C24-1940-83D8-1910-EB5AB028B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5325" y="-1026796"/>
            <a:ext cx="13239750" cy="9490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439452" cy="2508084"/>
            <a:chOff x="135684" y="294969"/>
            <a:chExt cx="12439452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93972" y="784864"/>
              <a:ext cx="9181164" cy="112371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50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076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thành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tổng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6" name="a">
            <a:extLst>
              <a:ext uri="{FF2B5EF4-FFF2-40B4-BE49-F238E27FC236}">
                <a16:creationId xmlns:a16="http://schemas.microsoft.com/office/drawing/2014/main" id="{EF361B2F-4AD3-0677-319F-3460F1CEBEA6}"/>
              </a:ext>
            </a:extLst>
          </p:cNvPr>
          <p:cNvSpPr/>
          <p:nvPr/>
        </p:nvSpPr>
        <p:spPr>
          <a:xfrm>
            <a:off x="417851" y="3044570"/>
            <a:ext cx="11496241" cy="3061472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50 076 = 50 000 + </a:t>
            </a:r>
            <a:r>
              <a:rPr lang="en-US" sz="8000" b="1" dirty="0">
                <a:solidFill>
                  <a:srgbClr val="009999"/>
                </a:solidFill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0 + 6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4994" y="343701"/>
            <a:ext cx="12576129" cy="2538680"/>
            <a:chOff x="-364993" y="294969"/>
            <a:chExt cx="12576129" cy="2538680"/>
          </a:xfrm>
        </p:grpSpPr>
        <p:grpSp>
          <p:nvGrpSpPr>
            <p:cNvPr id="2" name="Group 1"/>
            <p:cNvGrpSpPr/>
            <p:nvPr/>
          </p:nvGrpSpPr>
          <p:grpSpPr>
            <a:xfrm>
              <a:off x="-364993" y="294969"/>
              <a:ext cx="12279086" cy="2538680"/>
              <a:chOff x="-364993" y="294969"/>
              <a:chExt cx="12279086" cy="253868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364993" y="1442794"/>
                <a:ext cx="4280542" cy="1390855"/>
                <a:chOff x="1636472" y="4386203"/>
                <a:chExt cx="4280542" cy="1390855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636472" y="439558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636472" y="438620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747512" y="425332"/>
              <a:ext cx="9463624" cy="194095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/>
                <a:t>Viết</a:t>
              </a:r>
              <a:r>
                <a:rPr lang="en-US" sz="5400" dirty="0"/>
                <a:t> </a:t>
              </a:r>
              <a:r>
                <a:rPr lang="en-US" sz="5400" dirty="0" err="1"/>
                <a:t>số</a:t>
              </a:r>
              <a:r>
                <a:rPr lang="en-US" sz="5400" dirty="0"/>
                <a:t>: 6 </a:t>
              </a:r>
              <a:r>
                <a:rPr lang="en-US" sz="5400" dirty="0" err="1"/>
                <a:t>chục</a:t>
              </a:r>
              <a:r>
                <a:rPr lang="en-US" sz="5400" dirty="0"/>
                <a:t> </a:t>
              </a:r>
              <a:r>
                <a:rPr lang="en-US" sz="5400" dirty="0" err="1"/>
                <a:t>nghìn</a:t>
              </a:r>
              <a:r>
                <a:rPr lang="en-US" sz="5400" dirty="0"/>
                <a:t>, 4 </a:t>
              </a:r>
              <a:r>
                <a:rPr lang="en-US" sz="5400" dirty="0" err="1"/>
                <a:t>nghìn</a:t>
              </a:r>
              <a:r>
                <a:rPr lang="en-US" sz="5400" dirty="0"/>
                <a:t>, 3 </a:t>
              </a:r>
              <a:r>
                <a:rPr lang="en-US" sz="5400" dirty="0" err="1"/>
                <a:t>trăm</a:t>
              </a:r>
              <a:r>
                <a:rPr lang="en-US" sz="5400" dirty="0"/>
                <a:t> </a:t>
              </a:r>
              <a:r>
                <a:rPr lang="en-US" sz="5400" dirty="0" err="1"/>
                <a:t>và</a:t>
              </a:r>
              <a:r>
                <a:rPr lang="en-US" sz="5400" dirty="0"/>
                <a:t> 7 </a:t>
              </a:r>
              <a:r>
                <a:rPr lang="en-US" sz="5400" dirty="0" err="1"/>
                <a:t>chục</a:t>
              </a:r>
              <a:r>
                <a:rPr lang="en-US" sz="5400" dirty="0"/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64 037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64 370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64 730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4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663678" y="335891"/>
              <a:ext cx="6806080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sau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của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99 997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là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nào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99 999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99 996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66163"/>
            <a:ext cx="4184416" cy="1525959"/>
            <a:chOff x="2416028" y="4722182"/>
            <a:chExt cx="5509446" cy="1977763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694207" y="4722182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99 998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1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9" name="Picture 8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60425745-B4B9-2EE0-75C0-55ABECC97A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  <p:grpSp>
        <p:nvGrpSpPr>
          <p:cNvPr id="2" name="Nhóm 2">
            <a:extLst>
              <a:ext uri="{FF2B5EF4-FFF2-40B4-BE49-F238E27FC236}">
                <a16:creationId xmlns:a16="http://schemas.microsoft.com/office/drawing/2014/main" id="{0EDDBF2A-3368-4FDF-9080-41479BF6BE49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D7B293D7-661E-61BA-B234-0DED11A605F4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F7003591-6639-5FE3-6BBA-E84B41386005}"/>
                </a:ext>
              </a:extLst>
            </p:cNvPr>
            <p:cNvSpPr txBox="1">
              <a:spLocks/>
            </p:cNvSpPr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liệu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hoàn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805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1D44302-E95F-5A61-C5B9-5BB6273B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1579"/>
              </p:ext>
            </p:extLst>
          </p:nvPr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02509734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8294625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91034398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84467516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722089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86814866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1717380363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7826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31234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6871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45277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27338"/>
                  </a:ext>
                </a:extLst>
              </a:tr>
            </a:tbl>
          </a:graphicData>
        </a:graphic>
      </p:graphicFrame>
      <p:pic>
        <p:nvPicPr>
          <p:cNvPr id="4" name="Hình ảnh 36">
            <a:extLst>
              <a:ext uri="{FF2B5EF4-FFF2-40B4-BE49-F238E27FC236}">
                <a16:creationId xmlns:a16="http://schemas.microsoft.com/office/drawing/2014/main" id="{3CF04C61-0847-7706-70BA-354D9C0169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E01C3B-783B-517C-AD49-6758A38B546D}"/>
              </a:ext>
            </a:extLst>
          </p:cNvPr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619CE1-3CDA-131A-7C5E-E9D4B48761C4}"/>
              </a:ext>
            </a:extLst>
          </p:cNvPr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06C0D4-A2C2-18FF-7A24-5A8F838ABCA0}"/>
              </a:ext>
            </a:extLst>
          </p:cNvPr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7F3BA4-954E-A651-582C-DADD3EDFB439}"/>
              </a:ext>
            </a:extLst>
          </p:cNvPr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7 944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DA2E5D-7EA7-8F12-BB4F-8AD270F352DF}"/>
              </a:ext>
            </a:extLst>
          </p:cNvPr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A4E0F4-69DB-6E19-C23E-55B92305D937}"/>
              </a:ext>
            </a:extLst>
          </p:cNvPr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04FCD8-B345-9314-AEC4-AD6D615454DA}"/>
              </a:ext>
            </a:extLst>
          </p:cNvPr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509E23-21B1-6977-700E-82F91FFC07F4}"/>
              </a:ext>
            </a:extLst>
          </p:cNvPr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2C9E78-FC0E-E822-A29C-5035E25E1C43}"/>
              </a:ext>
            </a:extLst>
          </p:cNvPr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F8166D-5B67-DF35-145D-11741F7BCD3F}"/>
              </a:ext>
            </a:extLst>
          </p:cNvPr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grpSp>
        <p:nvGrpSpPr>
          <p:cNvPr id="2" name="Nhóm 2">
            <a:extLst>
              <a:ext uri="{FF2B5EF4-FFF2-40B4-BE49-F238E27FC236}">
                <a16:creationId xmlns:a16="http://schemas.microsoft.com/office/drawing/2014/main" id="{E0967D37-2892-4AF6-9050-AE21CE18BBA3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BF010BA3-CB25-3BE3-9B1C-6F2715B0CEE1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4B807BD9-34D1-B4BF-87A9-FAD4C4159758}"/>
                </a:ext>
              </a:extLst>
            </p:cNvPr>
            <p:cNvSpPr txBox="1">
              <a:spLocks/>
            </p:cNvSpPr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9" name="Hình ảnh 41">
            <a:extLst>
              <a:ext uri="{FF2B5EF4-FFF2-40B4-BE49-F238E27FC236}">
                <a16:creationId xmlns:a16="http://schemas.microsoft.com/office/drawing/2014/main" id="{2456EE3F-3263-5065-DA7B-EC5490C2D15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23A946C8-CD6A-1AC9-F400-3976835DC9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708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8594 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>
            <a:extLst>
              <a:ext uri="{FF2B5EF4-FFF2-40B4-BE49-F238E27FC236}">
                <a16:creationId xmlns:a16="http://schemas.microsoft.com/office/drawing/2014/main" id="{23FD0415-5719-E224-6ABC-AB1BCF8DDCAA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036E9F9-DAE4-9309-484C-EE697B2CC9DD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95C66F2A-7D14-79E2-FE59-3C25CFEF755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8C0B21C8-9658-FB0A-1729-3C7E2CF853E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ED40D8-ACBA-7CAF-4994-A0EE81FBC96D}"/>
              </a:ext>
            </a:extLst>
          </p:cNvPr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DB4BAA-91D3-6876-8720-B7B520ACF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246" y="4214553"/>
            <a:ext cx="9205758" cy="1591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F2EC5-5193-BA53-C855-273E818BE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A2014E9E-9C18-32CF-509F-ED30E4A7F68E}"/>
              </a:ext>
            </a:extLst>
          </p:cNvPr>
          <p:cNvSpPr txBox="1"/>
          <p:nvPr/>
        </p:nvSpPr>
        <p:spPr>
          <a:xfrm>
            <a:off x="549059" y="1445520"/>
            <a:ext cx="6318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921840" y="1177580"/>
            <a:ext cx="5368835" cy="544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C43DF-8AF6-81A1-F879-E8FDE00D5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365513"/>
            <a:ext cx="12192000" cy="1116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7045665" y="1110905"/>
            <a:ext cx="5368835" cy="5447211"/>
          </a:xfrm>
          <a:prstGeom prst="rect">
            <a:avLst/>
          </a:prstGeom>
        </p:spPr>
      </p:pic>
      <p:grpSp>
        <p:nvGrpSpPr>
          <p:cNvPr id="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923137" y="5807061"/>
            <a:ext cx="6266917" cy="1401962"/>
            <a:chOff x="3666356" y="4573200"/>
            <a:chExt cx="4280542" cy="1401962"/>
          </a:xfrm>
        </p:grpSpPr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368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8A9468-F07B-F596-9EF5-11A5A716F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3613"/>
            <a:ext cx="12192000" cy="1116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8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4336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314018"/>
            <a:ext cx="11875538" cy="6772582"/>
            <a:chOff x="383137" y="294968"/>
            <a:chExt cx="11875538" cy="6651809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85250" y="4501600"/>
              <a:ext cx="2073425" cy="244517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728475D-1188-C9D9-1C3F-D69300B87669}"/>
              </a:ext>
            </a:extLst>
          </p:cNvPr>
          <p:cNvSpPr txBox="1"/>
          <p:nvPr/>
        </p:nvSpPr>
        <p:spPr>
          <a:xfrm>
            <a:off x="1400174" y="3714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/>
              <a:t> 4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, 2 </a:t>
            </a:r>
            <a:r>
              <a:rPr lang="en-US" sz="4000" dirty="0" err="1"/>
              <a:t>nghìn</a:t>
            </a:r>
            <a:r>
              <a:rPr lang="en-US" sz="4000" dirty="0"/>
              <a:t>, 5 </a:t>
            </a:r>
            <a:r>
              <a:rPr lang="en-US" sz="4000" dirty="0" err="1"/>
              <a:t>trăm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chục</a:t>
            </a:r>
            <a:r>
              <a:rPr lang="en-US" sz="4000" dirty="0"/>
              <a:t>.</a:t>
            </a:r>
          </a:p>
        </p:txBody>
      </p:sp>
      <p:sp>
        <p:nvSpPr>
          <p:cNvPr id="12" name="Hộp Văn bản 19">
            <a:extLst>
              <a:ext uri="{FF2B5EF4-FFF2-40B4-BE49-F238E27FC236}">
                <a16:creationId xmlns:a16="http://schemas.microsoft.com/office/drawing/2014/main" id="{CF37228C-9D57-4C40-47DA-4941E6D896FC}"/>
              </a:ext>
            </a:extLst>
          </p:cNvPr>
          <p:cNvSpPr txBox="1"/>
          <p:nvPr/>
        </p:nvSpPr>
        <p:spPr>
          <a:xfrm>
            <a:off x="703517" y="1052085"/>
            <a:ext cx="11126533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42 530: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BE23C-194E-8337-85BC-FE1C8CF4A784}"/>
              </a:ext>
            </a:extLst>
          </p:cNvPr>
          <p:cNvSpPr txBox="1"/>
          <p:nvPr/>
        </p:nvSpPr>
        <p:spPr>
          <a:xfrm>
            <a:off x="1543049" y="18573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vi-VN" sz="4000" dirty="0"/>
              <a:t>8 nghìn, 8 trăm, 8 chục và 8 đơn vị.</a:t>
            </a:r>
          </a:p>
        </p:txBody>
      </p:sp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ADD7BB59-973F-754C-938B-3DC276395C39}"/>
              </a:ext>
            </a:extLst>
          </p:cNvPr>
          <p:cNvSpPr txBox="1"/>
          <p:nvPr/>
        </p:nvSpPr>
        <p:spPr>
          <a:xfrm>
            <a:off x="742950" y="2509410"/>
            <a:ext cx="1070610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8 888: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744DC-02D6-420B-11F2-76C0268CE2DA}"/>
              </a:ext>
            </a:extLst>
          </p:cNvPr>
          <p:cNvSpPr txBox="1"/>
          <p:nvPr/>
        </p:nvSpPr>
        <p:spPr>
          <a:xfrm>
            <a:off x="1495424" y="336232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 </a:t>
            </a:r>
            <a:r>
              <a:rPr lang="vi-VN" sz="4000" dirty="0"/>
              <a:t>5 chục nghìn, 7 trăm, 1 chục và 4 đơn vị.</a:t>
            </a:r>
          </a:p>
        </p:txBody>
      </p:sp>
      <p:sp>
        <p:nvSpPr>
          <p:cNvPr id="16" name="Hộp Văn bản 19">
            <a:extLst>
              <a:ext uri="{FF2B5EF4-FFF2-40B4-BE49-F238E27FC236}">
                <a16:creationId xmlns:a16="http://schemas.microsoft.com/office/drawing/2014/main" id="{3257B90F-8F14-0B0C-A062-7700FA1BD670}"/>
              </a:ext>
            </a:extLst>
          </p:cNvPr>
          <p:cNvSpPr txBox="1"/>
          <p:nvPr/>
        </p:nvSpPr>
        <p:spPr>
          <a:xfrm>
            <a:off x="809625" y="4023885"/>
            <a:ext cx="1068705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50 714: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bảy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mười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EF82E-88EC-E6B1-B5C6-0E43892E97D7}"/>
              </a:ext>
            </a:extLst>
          </p:cNvPr>
          <p:cNvSpPr txBox="1"/>
          <p:nvPr/>
        </p:nvSpPr>
        <p:spPr>
          <a:xfrm>
            <a:off x="1524000" y="5000625"/>
            <a:ext cx="1000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 </a:t>
            </a:r>
            <a:r>
              <a:rPr lang="vi-VN" sz="4000" dirty="0"/>
              <a:t>9 chục nghìn, 4 nghìn và 5 đơn vị.</a:t>
            </a:r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BB52B409-8420-52D1-9D54-8567614348F8}"/>
              </a:ext>
            </a:extLst>
          </p:cNvPr>
          <p:cNvSpPr txBox="1"/>
          <p:nvPr/>
        </p:nvSpPr>
        <p:spPr>
          <a:xfrm>
            <a:off x="561974" y="5643135"/>
            <a:ext cx="9839325" cy="715089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94 005: </a:t>
            </a:r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linh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56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EAA152-AFFC-4B3E-BE05-A6A33377B52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D:\\Toán- Tuần 1\\Tuần 1\\Bài 1. Ôn tập các số đến 100 00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. Ôn tập các số đến 100 000 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74E01C-87CE-4A2E-9AA3-97541DCD4F3C}:3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702CBE-A7D4-4BC0-B153-657CF5C36824}:3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95FEF0-6BB7-449D-B9A3-03D6863CAB5A}:3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21340-436D-48F3-A5AE-7144A0F5C6D9}:3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E6A56E-CCD9-404B-8CA9-56446DAFC8FE}:3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93CE31-A75D-46AB-85DD-613D4A09E6A3}:3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33D0D0-EEFC-496B-AFC2-19D98AD341F9}:3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E4CB90-35D3-46E4-BB17-19EC738C9B9A}: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E358B7-5BB8-48AA-961A-5EBBC246924B}:3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1C24A7-4660-450B-9858-0A87E1460054}:3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B106DE-BBA6-44A0-998F-A3C3ADCB1F49}:2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C5AD12-6A22-46BA-870D-BE18B5CA2058}:2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51C955-2907-4CAF-B54D-0C44B5D6C6F5}:2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AA9273-447C-4E4A-98F4-DC41206B8D79}:2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9C7C36-2B2D-4F7A-84B5-4A6FF31FF2A4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25E0F5-75AF-4C37-90CD-6D42731DF0B8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5CE7E5-8E4B-4567-B10C-960B07AE3511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F12969-766E-4046-A725-CBBFE241FFB4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489691-9AB8-4CBD-8D06-127EFFE53898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55E5E2-7661-443C-B8FF-8F95B674A512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23B0B0-1D57-4A35-A368-A29DCFBF59A9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E8BF3B-E84A-4F41-B9A2-72D32FB6B67C}:27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784</Words>
  <Application>Microsoft Office PowerPoint</Application>
  <PresentationFormat>Widescreen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UTM Cookies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Ôn tập các số đến 100 000 - Tiết 1</dc:title>
  <dc:creator>Thao Tran</dc:creator>
  <cp:lastModifiedBy>Admin</cp:lastModifiedBy>
  <cp:revision>55</cp:revision>
  <dcterms:created xsi:type="dcterms:W3CDTF">2023-05-15T08:09:06Z</dcterms:created>
  <dcterms:modified xsi:type="dcterms:W3CDTF">2025-09-13T09:09:49Z</dcterms:modified>
</cp:coreProperties>
</file>