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Lst>
  <p:notesMasterIdLst>
    <p:notesMasterId r:id="rId21"/>
  </p:notesMasterIdLst>
  <p:sldIdLst>
    <p:sldId id="294" r:id="rId4"/>
    <p:sldId id="261" r:id="rId5"/>
    <p:sldId id="304" r:id="rId6"/>
    <p:sldId id="349" r:id="rId7"/>
    <p:sldId id="351" r:id="rId8"/>
    <p:sldId id="354" r:id="rId9"/>
    <p:sldId id="352" r:id="rId10"/>
    <p:sldId id="356" r:id="rId11"/>
    <p:sldId id="355" r:id="rId12"/>
    <p:sldId id="353" r:id="rId13"/>
    <p:sldId id="357" r:id="rId14"/>
    <p:sldId id="332" r:id="rId15"/>
    <p:sldId id="358" r:id="rId16"/>
    <p:sldId id="360" r:id="rId17"/>
    <p:sldId id="359" r:id="rId18"/>
    <p:sldId id="361" r:id="rId19"/>
    <p:sldId id="362"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823" autoAdjust="0"/>
  </p:normalViewPr>
  <p:slideViewPr>
    <p:cSldViewPr snapToGrid="0">
      <p:cViewPr varScale="1">
        <p:scale>
          <a:sx n="67" d="100"/>
          <a:sy n="67" d="100"/>
        </p:scale>
        <p:origin x="85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D4B81-61AA-4A25-AE8A-C195482320D1}" type="datetimeFigureOut">
              <a:rPr lang="en-US" smtClean="0"/>
              <a:t>9/13/2025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32A3-95F5-4611-B876-8C6E75EB3A90}" type="slidenum">
              <a:rPr lang="en-US" smtClean="0"/>
              <a:t>‹#›</a:t>
            </a:fld>
            <a:endParaRPr lang="en-US"/>
          </a:p>
        </p:txBody>
      </p:sp>
    </p:spTree>
    <p:extLst>
      <p:ext uri="{BB962C8B-B14F-4D97-AF65-F5344CB8AC3E}">
        <p14:creationId xmlns:p14="http://schemas.microsoft.com/office/powerpoint/2010/main" val="101681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448874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166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E532A3-95F5-4611-B876-8C6E75EB3A90}" type="slidenum">
              <a:rPr lang="en-US" smtClean="0"/>
              <a:t>11</a:t>
            </a:fld>
            <a:endParaRPr lang="en-US"/>
          </a:p>
        </p:txBody>
      </p:sp>
    </p:spTree>
    <p:extLst>
      <p:ext uri="{BB962C8B-B14F-4D97-AF65-F5344CB8AC3E}">
        <p14:creationId xmlns:p14="http://schemas.microsoft.com/office/powerpoint/2010/main" val="1918948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193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E532A3-95F5-4611-B876-8C6E75EB3A90}" type="slidenum">
              <a:rPr lang="en-US" smtClean="0"/>
              <a:t>13</a:t>
            </a:fld>
            <a:endParaRPr lang="en-US"/>
          </a:p>
        </p:txBody>
      </p:sp>
    </p:spTree>
    <p:extLst>
      <p:ext uri="{BB962C8B-B14F-4D97-AF65-F5344CB8AC3E}">
        <p14:creationId xmlns:p14="http://schemas.microsoft.com/office/powerpoint/2010/main" val="2397666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E532A3-95F5-4611-B876-8C6E75EB3A90}" type="slidenum">
              <a:rPr lang="en-US" smtClean="0"/>
              <a:t>14</a:t>
            </a:fld>
            <a:endParaRPr lang="en-US"/>
          </a:p>
        </p:txBody>
      </p:sp>
    </p:spTree>
    <p:extLst>
      <p:ext uri="{BB962C8B-B14F-4D97-AF65-F5344CB8AC3E}">
        <p14:creationId xmlns:p14="http://schemas.microsoft.com/office/powerpoint/2010/main" val="4082573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E532A3-95F5-4611-B876-8C6E75EB3A90}" type="slidenum">
              <a:rPr lang="en-US" smtClean="0"/>
              <a:t>15</a:t>
            </a:fld>
            <a:endParaRPr lang="en-US"/>
          </a:p>
        </p:txBody>
      </p:sp>
    </p:spTree>
    <p:extLst>
      <p:ext uri="{BB962C8B-B14F-4D97-AF65-F5344CB8AC3E}">
        <p14:creationId xmlns:p14="http://schemas.microsoft.com/office/powerpoint/2010/main" val="988555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E532A3-95F5-4611-B876-8C6E75EB3A90}" type="slidenum">
              <a:rPr lang="en-US" smtClean="0"/>
              <a:t>16</a:t>
            </a:fld>
            <a:endParaRPr lang="en-US"/>
          </a:p>
        </p:txBody>
      </p:sp>
    </p:spTree>
    <p:extLst>
      <p:ext uri="{BB962C8B-B14F-4D97-AF65-F5344CB8AC3E}">
        <p14:creationId xmlns:p14="http://schemas.microsoft.com/office/powerpoint/2010/main" val="3543795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E532A3-95F5-4611-B876-8C6E75EB3A90}" type="slidenum">
              <a:rPr lang="en-US" smtClean="0"/>
              <a:t>17</a:t>
            </a:fld>
            <a:endParaRPr lang="en-US"/>
          </a:p>
        </p:txBody>
      </p:sp>
    </p:spTree>
    <p:extLst>
      <p:ext uri="{BB962C8B-B14F-4D97-AF65-F5344CB8AC3E}">
        <p14:creationId xmlns:p14="http://schemas.microsoft.com/office/powerpoint/2010/main" val="572377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E532A3-95F5-4611-B876-8C6E75EB3A90}" type="slidenum">
              <a:rPr lang="en-US" smtClean="0"/>
              <a:t>2</a:t>
            </a:fld>
            <a:endParaRPr lang="en-US"/>
          </a:p>
        </p:txBody>
      </p:sp>
    </p:spTree>
    <p:extLst>
      <p:ext uri="{BB962C8B-B14F-4D97-AF65-F5344CB8AC3E}">
        <p14:creationId xmlns:p14="http://schemas.microsoft.com/office/powerpoint/2010/main" val="696603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E532A3-95F5-4611-B876-8C6E75EB3A90}" type="slidenum">
              <a:rPr lang="en-US" smtClean="0"/>
              <a:t>3</a:t>
            </a:fld>
            <a:endParaRPr lang="en-US"/>
          </a:p>
        </p:txBody>
      </p:sp>
    </p:spTree>
    <p:extLst>
      <p:ext uri="{BB962C8B-B14F-4D97-AF65-F5344CB8AC3E}">
        <p14:creationId xmlns:p14="http://schemas.microsoft.com/office/powerpoint/2010/main" val="384095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E532A3-95F5-4611-B876-8C6E75EB3A90}" type="slidenum">
              <a:rPr lang="en-US" smtClean="0"/>
              <a:t>4</a:t>
            </a:fld>
            <a:endParaRPr lang="en-US"/>
          </a:p>
        </p:txBody>
      </p:sp>
    </p:spTree>
    <p:extLst>
      <p:ext uri="{BB962C8B-B14F-4D97-AF65-F5344CB8AC3E}">
        <p14:creationId xmlns:p14="http://schemas.microsoft.com/office/powerpoint/2010/main" val="1954581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E532A3-95F5-4611-B876-8C6E75EB3A90}" type="slidenum">
              <a:rPr lang="en-US" smtClean="0"/>
              <a:t>5</a:t>
            </a:fld>
            <a:endParaRPr lang="en-US"/>
          </a:p>
        </p:txBody>
      </p:sp>
    </p:spTree>
    <p:extLst>
      <p:ext uri="{BB962C8B-B14F-4D97-AF65-F5344CB8AC3E}">
        <p14:creationId xmlns:p14="http://schemas.microsoft.com/office/powerpoint/2010/main" val="2401115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E532A3-95F5-4611-B876-8C6E75EB3A90}" type="slidenum">
              <a:rPr lang="en-US" smtClean="0"/>
              <a:t>6</a:t>
            </a:fld>
            <a:endParaRPr lang="en-US"/>
          </a:p>
        </p:txBody>
      </p:sp>
    </p:spTree>
    <p:extLst>
      <p:ext uri="{BB962C8B-B14F-4D97-AF65-F5344CB8AC3E}">
        <p14:creationId xmlns:p14="http://schemas.microsoft.com/office/powerpoint/2010/main" val="2141437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click </a:t>
            </a:r>
            <a:r>
              <a:rPr lang="en-US" dirty="0" err="1"/>
              <a:t>vào</a:t>
            </a:r>
            <a:r>
              <a:rPr lang="en-US" dirty="0"/>
              <a:t> </a:t>
            </a:r>
            <a:r>
              <a:rPr lang="en-US" dirty="0" err="1"/>
              <a:t>các</a:t>
            </a:r>
            <a:r>
              <a:rPr lang="en-US" dirty="0"/>
              <a:t> </a:t>
            </a:r>
            <a:r>
              <a:rPr lang="en-US" dirty="0" err="1"/>
              <a:t>số</a:t>
            </a:r>
            <a:r>
              <a:rPr lang="en-US" dirty="0"/>
              <a:t> 1,2,3 </a:t>
            </a:r>
            <a:r>
              <a:rPr lang="en-US" dirty="0" err="1"/>
              <a:t>sẽ</a:t>
            </a:r>
            <a:r>
              <a:rPr lang="en-US" dirty="0"/>
              <a:t> </a:t>
            </a:r>
            <a:r>
              <a:rPr lang="en-US" dirty="0" err="1"/>
              <a:t>hiện</a:t>
            </a:r>
            <a:r>
              <a:rPr lang="en-US" dirty="0"/>
              <a:t> </a:t>
            </a:r>
            <a:r>
              <a:rPr lang="en-US" dirty="0" err="1"/>
              <a:t>ra</a:t>
            </a:r>
            <a:r>
              <a:rPr lang="en-US" dirty="0"/>
              <a:t> </a:t>
            </a:r>
            <a:r>
              <a:rPr lang="en-US" dirty="0" err="1"/>
              <a:t>từng</a:t>
            </a:r>
            <a:r>
              <a:rPr lang="en-US" dirty="0"/>
              <a:t> </a:t>
            </a:r>
            <a:r>
              <a:rPr lang="en-US" dirty="0" err="1"/>
              <a:t>câu</a:t>
            </a:r>
            <a:r>
              <a:rPr lang="en-US" dirty="0"/>
              <a:t> </a:t>
            </a:r>
            <a:r>
              <a:rPr lang="en-US" dirty="0" err="1"/>
              <a:t>hỏi</a:t>
            </a:r>
            <a:r>
              <a:rPr lang="en-US" dirty="0"/>
              <a:t>.</a:t>
            </a:r>
          </a:p>
          <a:p>
            <a:r>
              <a:rPr lang="en-US" dirty="0"/>
              <a:t>-</a:t>
            </a:r>
            <a:r>
              <a:rPr lang="en-US" dirty="0" err="1"/>
              <a:t>GV</a:t>
            </a:r>
            <a:r>
              <a:rPr lang="en-US" dirty="0"/>
              <a:t> click </a:t>
            </a:r>
            <a:r>
              <a:rPr lang="en-US" dirty="0" err="1"/>
              <a:t>vào</a:t>
            </a:r>
            <a:r>
              <a:rPr lang="en-US" dirty="0"/>
              <a:t> </a:t>
            </a:r>
            <a:r>
              <a:rPr lang="en-US" dirty="0" err="1"/>
              <a:t>ngôi</a:t>
            </a:r>
            <a:r>
              <a:rPr lang="en-US" dirty="0"/>
              <a:t> </a:t>
            </a:r>
            <a:r>
              <a:rPr lang="en-US" dirty="0" err="1"/>
              <a:t>nhà</a:t>
            </a:r>
            <a:r>
              <a:rPr lang="en-US" dirty="0"/>
              <a:t> </a:t>
            </a:r>
            <a:r>
              <a:rPr lang="en-US" dirty="0" err="1"/>
              <a:t>nấm</a:t>
            </a:r>
            <a:r>
              <a:rPr lang="en-US" dirty="0"/>
              <a:t> </a:t>
            </a:r>
            <a:r>
              <a:rPr lang="en-US" dirty="0">
                <a:sym typeface="Wingdings" panose="05000000000000000000" pitchFamily="2" charset="2"/>
              </a:rPr>
              <a:t></a:t>
            </a:r>
            <a:r>
              <a:rPr lang="en-US" dirty="0"/>
              <a:t> </a:t>
            </a:r>
            <a:r>
              <a:rPr lang="en-US" dirty="0" err="1"/>
              <a:t>chuyển</a:t>
            </a:r>
            <a:r>
              <a:rPr lang="en-US" dirty="0"/>
              <a:t> </a:t>
            </a:r>
            <a:r>
              <a:rPr lang="en-US" dirty="0" err="1"/>
              <a:t>đến</a:t>
            </a:r>
            <a:r>
              <a:rPr lang="en-US" dirty="0"/>
              <a:t> slide </a:t>
            </a:r>
            <a:r>
              <a:rPr lang="en-US" dirty="0" err="1"/>
              <a:t>kế</a:t>
            </a:r>
            <a:r>
              <a:rPr lang="en-US" dirty="0"/>
              <a:t> </a:t>
            </a:r>
            <a:r>
              <a:rPr lang="en-US" dirty="0" err="1"/>
              <a:t>tiếp</a:t>
            </a:r>
            <a:r>
              <a:rPr lang="en-US" dirty="0"/>
              <a:t> (Slide </a:t>
            </a:r>
            <a:r>
              <a:rPr lang="en-US" dirty="0" err="1"/>
              <a:t>kết</a:t>
            </a:r>
            <a:r>
              <a:rPr lang="en-US" dirty="0"/>
              <a:t> </a:t>
            </a:r>
            <a:r>
              <a:rPr lang="en-US" dirty="0" err="1"/>
              <a:t>thúc</a:t>
            </a:r>
            <a:r>
              <a:rPr lang="en-US" dirty="0"/>
              <a:t> </a:t>
            </a:r>
            <a:r>
              <a:rPr lang="en-US" dirty="0" err="1"/>
              <a:t>trò</a:t>
            </a:r>
            <a:r>
              <a:rPr lang="en-US" dirty="0"/>
              <a:t> </a:t>
            </a:r>
            <a:r>
              <a:rPr lang="en-US" dirty="0" err="1"/>
              <a:t>chơi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341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mũi</a:t>
            </a:r>
            <a:r>
              <a:rPr lang="en-US" dirty="0"/>
              <a:t> </a:t>
            </a:r>
            <a:r>
              <a:rPr lang="en-US" dirty="0" err="1"/>
              <a:t>tên</a:t>
            </a:r>
            <a:r>
              <a:rPr lang="en-US" dirty="0"/>
              <a:t> “Quay </a:t>
            </a:r>
            <a:r>
              <a:rPr lang="en-US" dirty="0" err="1"/>
              <a:t>lại</a:t>
            </a:r>
            <a:r>
              <a:rPr lang="en-US" dirty="0"/>
              <a:t>” </a:t>
            </a:r>
            <a:r>
              <a:rPr lang="en-US" dirty="0" err="1"/>
              <a:t>để</a:t>
            </a:r>
            <a:r>
              <a:rPr lang="en-US" dirty="0"/>
              <a:t> </a:t>
            </a:r>
            <a:r>
              <a:rPr lang="en-US" dirty="0" err="1"/>
              <a:t>trở</a:t>
            </a:r>
            <a:r>
              <a:rPr lang="en-US" dirty="0"/>
              <a:t> </a:t>
            </a:r>
            <a:r>
              <a:rPr lang="en-US" dirty="0" err="1"/>
              <a:t>về</a:t>
            </a:r>
            <a:r>
              <a:rPr lang="en-US" dirty="0"/>
              <a:t> slide </a:t>
            </a:r>
            <a:r>
              <a:rPr lang="en-US" dirty="0" err="1"/>
              <a:t>câu</a:t>
            </a:r>
            <a:r>
              <a:rPr lang="en-US" dirty="0"/>
              <a:t> </a:t>
            </a:r>
            <a:r>
              <a:rPr lang="en-US" dirty="0" err="1"/>
              <a:t>hỏi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136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54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smtClean="0"/>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562453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968210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87885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5A996A-1BCF-487A-99EA-E96E070801E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2D211FB-6493-4C1B-B6AD-80FC6395AB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086622D5-69E0-4138-95B9-03F96F9E1C2C}"/>
              </a:ext>
            </a:extLst>
          </p:cNvPr>
          <p:cNvSpPr>
            <a:spLocks noGrp="1"/>
          </p:cNvSpPr>
          <p:nvPr>
            <p:ph type="dt" sz="half" idx="10"/>
          </p:nvPr>
        </p:nvSpPr>
        <p:spPr/>
        <p:txBody>
          <a:bodyPr/>
          <a:lstStyle/>
          <a:p>
            <a:fld id="{6C35C536-4314-40BB-BE2E-6E3FF19D8861}" type="datetimeFigureOut">
              <a:rPr lang="zh-CN" altLang="en-US" smtClean="0"/>
              <a:t>2025/9/13</a:t>
            </a:fld>
            <a:endParaRPr lang="zh-CN" altLang="en-US"/>
          </a:p>
        </p:txBody>
      </p:sp>
      <p:sp>
        <p:nvSpPr>
          <p:cNvPr id="5" name="页脚占位符 4">
            <a:extLst>
              <a:ext uri="{FF2B5EF4-FFF2-40B4-BE49-F238E27FC236}">
                <a16:creationId xmlns:a16="http://schemas.microsoft.com/office/drawing/2014/main" id="{E8CD513A-8776-4615-8C1D-F31CB4ED0E3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939BC0-3615-41C6-A436-97EDD5B21E77}"/>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49421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505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769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619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95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9/13/2025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829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9/13/2025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063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9/13/2025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464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932036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567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274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251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51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smtClean="0"/>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666673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smtClean="0"/>
              <a:t>9/13/2025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201180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smtClean="0"/>
              <a:t>9/13/2025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424799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smtClean="0"/>
              <a:t>9/13/2025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85420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smtClean="0"/>
              <a:t>9/13/2025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90106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9/13/2025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776086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9/13/2025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878679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smtClean="0"/>
              <a:t>9/13/2025</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smtClean="0"/>
              <a:t>‹#›</a:t>
            </a:fld>
            <a:endParaRPr lang="en-US"/>
          </a:p>
        </p:txBody>
      </p:sp>
      <p:pic>
        <p:nvPicPr>
          <p:cNvPr id="8" name="Picture 7" descr="A picture containing text, font, graphics, design&#10;&#10;Description automatically generated">
            <a:extLst>
              <a:ext uri="{FF2B5EF4-FFF2-40B4-BE49-F238E27FC236}">
                <a16:creationId xmlns:a16="http://schemas.microsoft.com/office/drawing/2014/main" id="{518626E4-9648-C89F-8DB5-9D79DFBBA55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75368" y="256953"/>
            <a:ext cx="1959492" cy="1959492"/>
          </a:xfrm>
          <a:prstGeom prst="rect">
            <a:avLst/>
          </a:prstGeom>
        </p:spPr>
      </p:pic>
    </p:spTree>
    <p:extLst>
      <p:ext uri="{BB962C8B-B14F-4D97-AF65-F5344CB8AC3E}">
        <p14:creationId xmlns:p14="http://schemas.microsoft.com/office/powerpoint/2010/main" val="2830244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74A1014-954E-4E27-AB7C-DF5E0F16CC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B4DFA8-E13A-4F55-801E-8DBDE9E6FA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4EA5E9E-0E2E-4231-800B-915CDFC531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5C536-4314-40BB-BE2E-6E3FF19D8861}" type="datetimeFigureOut">
              <a:rPr lang="zh-CN" altLang="en-US" smtClean="0"/>
              <a:t>2025/9/13</a:t>
            </a:fld>
            <a:endParaRPr lang="zh-CN" altLang="en-US"/>
          </a:p>
        </p:txBody>
      </p:sp>
      <p:sp>
        <p:nvSpPr>
          <p:cNvPr id="5" name="页脚占位符 4">
            <a:extLst>
              <a:ext uri="{FF2B5EF4-FFF2-40B4-BE49-F238E27FC236}">
                <a16:creationId xmlns:a16="http://schemas.microsoft.com/office/drawing/2014/main" id="{9D8B1538-8743-4FC7-960E-D543B0121E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D75915B-F085-422D-A1FC-FCE47E4D4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18649582"/>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9/13/2025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9854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slideLayout" Target="../slideLayouts/slideLayout12.xml"/><Relationship Id="rId7" Type="http://schemas.openxmlformats.org/officeDocument/2006/relationships/image" Target="../media/image3.emf"/><Relationship Id="rId12" Type="http://schemas.openxmlformats.org/officeDocument/2006/relationships/image" Target="../media/image8.gif"/><Relationship Id="rId2" Type="http://schemas.openxmlformats.org/officeDocument/2006/relationships/tags" Target="../tags/tag2.xml"/><Relationship Id="rId1" Type="http://schemas.openxmlformats.org/officeDocument/2006/relationships/themeOverride" Target="../theme/themeOverride1.xml"/><Relationship Id="rId6" Type="http://schemas.microsoft.com/office/2007/relationships/hdphoto" Target="../media/hdphoto1.wdp"/><Relationship Id="rId11" Type="http://schemas.openxmlformats.org/officeDocument/2006/relationships/image" Target="../media/image7.png"/><Relationship Id="rId5" Type="http://schemas.openxmlformats.org/officeDocument/2006/relationships/image" Target="../media/image2.png"/><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slide" Target="slide7.xml"/><Relationship Id="rId3" Type="http://schemas.openxmlformats.org/officeDocument/2006/relationships/notesSlide" Target="../notesSlides/notesSlide10.xml"/><Relationship Id="rId7" Type="http://schemas.microsoft.com/office/2007/relationships/hdphoto" Target="../media/hdphoto2.wdp"/><Relationship Id="rId12" Type="http://schemas.microsoft.com/office/2007/relationships/hdphoto" Target="../media/hdphoto6.wdp"/><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image" Target="../media/image20.jpeg"/><Relationship Id="rId10" Type="http://schemas.microsoft.com/office/2007/relationships/hdphoto" Target="../media/hdphoto5.wdp"/><Relationship Id="rId4" Type="http://schemas.openxmlformats.org/officeDocument/2006/relationships/audio" Target="../media/audio1.wav"/><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11.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2.xml"/><Relationship Id="rId6" Type="http://schemas.microsoft.com/office/2007/relationships/hdphoto" Target="../media/hdphoto2.wdp"/><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28.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microsoft.com/office/2007/relationships/hdphoto" Target="../media/hdphoto7.wdp"/><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ags" Target="../tags/tag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6.xml"/><Relationship Id="rId6" Type="http://schemas.microsoft.com/office/2007/relationships/hdphoto" Target="../media/hdphoto2.wdp"/><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6.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7.xml"/><Relationship Id="rId6" Type="http://schemas.microsoft.com/office/2007/relationships/hdphoto" Target="../media/hdphoto3.wdp"/><Relationship Id="rId5" Type="http://schemas.openxmlformats.org/officeDocument/2006/relationships/image" Target="../media/image19.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2.png"/><Relationship Id="rId3" Type="http://schemas.openxmlformats.org/officeDocument/2006/relationships/audio" Target="../media/media1.mp3"/><Relationship Id="rId7" Type="http://schemas.openxmlformats.org/officeDocument/2006/relationships/slide" Target="slide11.xml"/><Relationship Id="rId12" Type="http://schemas.openxmlformats.org/officeDocument/2006/relationships/slide" Target="slide10.xml"/><Relationship Id="rId2" Type="http://schemas.microsoft.com/office/2007/relationships/media" Target="../media/media1.mp3"/><Relationship Id="rId1" Type="http://schemas.openxmlformats.org/officeDocument/2006/relationships/tags" Target="../tags/tag8.xml"/><Relationship Id="rId6" Type="http://schemas.openxmlformats.org/officeDocument/2006/relationships/image" Target="../media/image20.jpeg"/><Relationship Id="rId11" Type="http://schemas.openxmlformats.org/officeDocument/2006/relationships/slide" Target="slide9.xml"/><Relationship Id="rId5" Type="http://schemas.openxmlformats.org/officeDocument/2006/relationships/notesSlide" Target="../notesSlides/notesSlide7.xml"/><Relationship Id="rId15" Type="http://schemas.openxmlformats.org/officeDocument/2006/relationships/image" Target="../media/image23.png"/><Relationship Id="rId10" Type="http://schemas.openxmlformats.org/officeDocument/2006/relationships/slide" Target="slide8.xml"/><Relationship Id="rId4" Type="http://schemas.openxmlformats.org/officeDocument/2006/relationships/slideLayout" Target="../slideLayouts/slideLayout7.xml"/><Relationship Id="rId9" Type="http://schemas.microsoft.com/office/2007/relationships/hdphoto" Target="../media/hdphoto3.wdp"/><Relationship Id="rId14" Type="http://schemas.microsoft.com/office/2007/relationships/hdphoto" Target="../media/hdphoto4.wdp"/></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slide" Target="slide7.xml"/><Relationship Id="rId3" Type="http://schemas.openxmlformats.org/officeDocument/2006/relationships/notesSlide" Target="../notesSlides/notesSlide8.xml"/><Relationship Id="rId7" Type="http://schemas.microsoft.com/office/2007/relationships/hdphoto" Target="../media/hdphoto2.wdp"/><Relationship Id="rId12" Type="http://schemas.microsoft.com/office/2007/relationships/hdphoto" Target="../media/hdphoto6.wdp"/><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image" Target="../media/image20.jpeg"/><Relationship Id="rId10" Type="http://schemas.microsoft.com/office/2007/relationships/hdphoto" Target="../media/hdphoto5.wdp"/><Relationship Id="rId4" Type="http://schemas.openxmlformats.org/officeDocument/2006/relationships/audio" Target="../media/audio1.wav"/><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9.xml"/><Relationship Id="rId7" Type="http://schemas.microsoft.com/office/2007/relationships/hdphoto" Target="../media/hdphoto5.wdp"/><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6.png"/><Relationship Id="rId11" Type="http://schemas.openxmlformats.org/officeDocument/2006/relationships/slide" Target="slide7.xml"/><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audio" Target="../media/audio1.wav"/><Relationship Id="rId9"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900"/>
                    </a14:imgEffect>
                  </a14:imgLayer>
                </a14:imgProps>
              </a:ext>
            </a:extLst>
          </a:blip>
          <a:stretch>
            <a:fillRect/>
          </a:stretch>
        </p:blipFill>
        <p:spPr>
          <a:xfrm>
            <a:off x="-1662" y="-298"/>
            <a:ext cx="12193057" cy="6858594"/>
          </a:xfrm>
          <a:prstGeom prst="rect">
            <a:avLst/>
          </a:prstGeom>
        </p:spPr>
      </p:pic>
      <p:pic>
        <p:nvPicPr>
          <p:cNvPr id="21" name="图片 3">
            <a:extLst>
              <a:ext uri="{FF2B5EF4-FFF2-40B4-BE49-F238E27FC236}">
                <a16:creationId xmlns:a16="http://schemas.microsoft.com/office/drawing/2014/main" id="{35D6DB26-FD17-4DE0-8960-A53C93111245}"/>
              </a:ext>
            </a:extLst>
          </p:cNvPr>
          <p:cNvPicPr>
            <a:picLocks noChangeAspect="1"/>
          </p:cNvPicPr>
          <p:nvPr/>
        </p:nvPicPr>
        <p:blipFill>
          <a:blip r:embed="rId7"/>
          <a:stretch>
            <a:fillRect/>
          </a:stretch>
        </p:blipFill>
        <p:spPr>
          <a:xfrm>
            <a:off x="0" y="3448050"/>
            <a:ext cx="12230100" cy="3429000"/>
          </a:xfrm>
          <a:prstGeom prst="rect">
            <a:avLst/>
          </a:prstGeom>
        </p:spPr>
      </p:pic>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8"/>
          <a:stretch>
            <a:fillRect/>
          </a:stretch>
        </p:blipFill>
        <p:spPr>
          <a:xfrm>
            <a:off x="-209660" y="-276151"/>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9"/>
          <a:stretch>
            <a:fillRect/>
          </a:stretch>
        </p:blipFill>
        <p:spPr>
          <a:xfrm rot="986794">
            <a:off x="1795279" y="199234"/>
            <a:ext cx="1322947" cy="1420491"/>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10"/>
          <a:stretch>
            <a:fillRect/>
          </a:stretch>
        </p:blipFill>
        <p:spPr>
          <a:xfrm>
            <a:off x="8895941" y="-21874"/>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11"/>
          <a:stretch>
            <a:fillRect/>
          </a:stretch>
        </p:blipFill>
        <p:spPr>
          <a:xfrm>
            <a:off x="9074215" y="-321875"/>
            <a:ext cx="3842105" cy="2569015"/>
          </a:xfrm>
          <a:prstGeom prst="rect">
            <a:avLst/>
          </a:prstGeom>
        </p:spPr>
      </p:pic>
      <p:pic>
        <p:nvPicPr>
          <p:cNvPr id="1026" name="Picture 2" descr="LINE Official Stickers - Doraemon Animated Stickers Example with GIF  Animation">
            <a:extLst>
              <a:ext uri="{FF2B5EF4-FFF2-40B4-BE49-F238E27FC236}">
                <a16:creationId xmlns:a16="http://schemas.microsoft.com/office/drawing/2014/main" id="{07FB667A-BE9E-4C0D-9DC8-6973639D691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5515" y="2579909"/>
            <a:ext cx="3428758" cy="33836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2F06EB7-AB01-4BC3-9F61-0907E09E269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07591" y="3324963"/>
            <a:ext cx="3629743" cy="3675173"/>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0FBEF30-1783-A035-24E7-122828CDFE19}"/>
              </a:ext>
            </a:extLst>
          </p:cNvPr>
          <p:cNvSpPr txBox="1"/>
          <p:nvPr/>
        </p:nvSpPr>
        <p:spPr>
          <a:xfrm>
            <a:off x="3008766" y="363785"/>
            <a:ext cx="6172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Thứ</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ngày</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tháng</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năm</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pic>
        <p:nvPicPr>
          <p:cNvPr id="7" name="Picture 6">
            <a:extLst>
              <a:ext uri="{FF2B5EF4-FFF2-40B4-BE49-F238E27FC236}">
                <a16:creationId xmlns:a16="http://schemas.microsoft.com/office/drawing/2014/main" id="{66BC412B-D57C-B36E-3693-340BF69C1E05}"/>
              </a:ext>
            </a:extLst>
          </p:cNvPr>
          <p:cNvPicPr>
            <a:picLocks noChangeAspect="1"/>
          </p:cNvPicPr>
          <p:nvPr/>
        </p:nvPicPr>
        <p:blipFill>
          <a:blip r:embed="rId14"/>
          <a:stretch>
            <a:fillRect/>
          </a:stretch>
        </p:blipFill>
        <p:spPr>
          <a:xfrm>
            <a:off x="4523495" y="764982"/>
            <a:ext cx="2706859" cy="1518036"/>
          </a:xfrm>
          <a:prstGeom prst="rect">
            <a:avLst/>
          </a:prstGeom>
        </p:spPr>
      </p:pic>
      <p:pic>
        <p:nvPicPr>
          <p:cNvPr id="10" name="Picture 9">
            <a:extLst>
              <a:ext uri="{FF2B5EF4-FFF2-40B4-BE49-F238E27FC236}">
                <a16:creationId xmlns:a16="http://schemas.microsoft.com/office/drawing/2014/main" id="{D7C3957B-AB44-AA50-9045-7E7DB097AA5A}"/>
              </a:ext>
            </a:extLst>
          </p:cNvPr>
          <p:cNvPicPr>
            <a:picLocks noChangeAspect="1"/>
          </p:cNvPicPr>
          <p:nvPr/>
        </p:nvPicPr>
        <p:blipFill>
          <a:blip r:embed="rId15"/>
          <a:stretch>
            <a:fillRect/>
          </a:stretch>
        </p:blipFill>
        <p:spPr>
          <a:xfrm>
            <a:off x="2556998" y="1824532"/>
            <a:ext cx="6841567" cy="1928318"/>
          </a:xfrm>
          <a:prstGeom prst="rect">
            <a:avLst/>
          </a:prstGeom>
        </p:spPr>
      </p:pic>
      <p:sp>
        <p:nvSpPr>
          <p:cNvPr id="11" name="TextBox 10">
            <a:extLst>
              <a:ext uri="{FF2B5EF4-FFF2-40B4-BE49-F238E27FC236}">
                <a16:creationId xmlns:a16="http://schemas.microsoft.com/office/drawing/2014/main" id="{F8B0E7E9-FC7C-6152-1230-335C214AC15D}"/>
              </a:ext>
            </a:extLst>
          </p:cNvPr>
          <p:cNvSpPr txBox="1"/>
          <p:nvPr/>
        </p:nvSpPr>
        <p:spPr>
          <a:xfrm>
            <a:off x="5257800" y="3819525"/>
            <a:ext cx="1752600" cy="646331"/>
          </a:xfrm>
          <a:prstGeom prst="rect">
            <a:avLst/>
          </a:prstGeom>
          <a:noFill/>
        </p:spPr>
        <p:txBody>
          <a:bodyPr wrap="square" rtlCol="0">
            <a:spAutoFit/>
          </a:bodyPr>
          <a:lstStyle/>
          <a:p>
            <a:r>
              <a:rPr lang="en-US" sz="3600" b="1" dirty="0">
                <a:solidFill>
                  <a:srgbClr val="0070C0"/>
                </a:solidFill>
                <a:latin typeface="Calibri" panose="020F0502020204030204" pitchFamily="34" charset="0"/>
                <a:cs typeface="Calibri" panose="020F0502020204030204" pitchFamily="34" charset="0"/>
              </a:rPr>
              <a:t>(</a:t>
            </a:r>
            <a:r>
              <a:rPr lang="en-US" sz="3600" b="1" dirty="0" err="1">
                <a:solidFill>
                  <a:srgbClr val="0070C0"/>
                </a:solidFill>
                <a:latin typeface="Calibri" panose="020F0502020204030204" pitchFamily="34" charset="0"/>
                <a:cs typeface="Calibri" panose="020F0502020204030204" pitchFamily="34" charset="0"/>
              </a:rPr>
              <a:t>Tiết</a:t>
            </a:r>
            <a:r>
              <a:rPr lang="en-US" sz="3600" b="1" dirty="0">
                <a:solidFill>
                  <a:srgbClr val="0070C0"/>
                </a:solidFill>
                <a:latin typeface="Calibri" panose="020F0502020204030204" pitchFamily="34" charset="0"/>
                <a:cs typeface="Calibri" panose="020F0502020204030204" pitchFamily="34" charset="0"/>
              </a:rPr>
              <a:t> 2)</a:t>
            </a:r>
          </a:p>
        </p:txBody>
      </p:sp>
    </p:spTree>
    <p:custDataLst>
      <p:tags r:id="rId2"/>
    </p:custDataLst>
    <p:extLst>
      <p:ext uri="{BB962C8B-B14F-4D97-AF65-F5344CB8AC3E}">
        <p14:creationId xmlns:p14="http://schemas.microsoft.com/office/powerpoint/2010/main" val="3745493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12" fill="hold"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0-#ppt_w/2"/>
                                          </p:val>
                                        </p:tav>
                                        <p:tav tm="100000">
                                          <p:val>
                                            <p:strVal val="#ppt_x"/>
                                          </p:val>
                                        </p:tav>
                                      </p:tavLst>
                                    </p:anim>
                                    <p:anim calcmode="lin" valueType="num">
                                      <p:cBhvr additive="base">
                                        <p:cTn id="20" dur="1500" fill="hold"/>
                                        <p:tgtEl>
                                          <p:spTgt spid="4"/>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250"/>
                                  </p:stCondLst>
                                  <p:childTnLst>
                                    <p:set>
                                      <p:cBhvr>
                                        <p:cTn id="22" dur="1" fill="hold">
                                          <p:stCondLst>
                                            <p:cond delay="0"/>
                                          </p:stCondLst>
                                        </p:cTn>
                                        <p:tgtEl>
                                          <p:spTgt spid="1028"/>
                                        </p:tgtEl>
                                        <p:attrNameLst>
                                          <p:attrName>style.visibility</p:attrName>
                                        </p:attrNameLst>
                                      </p:cBhvr>
                                      <p:to>
                                        <p:strVal val="visible"/>
                                      </p:to>
                                    </p:set>
                                    <p:anim calcmode="lin" valueType="num">
                                      <p:cBhvr>
                                        <p:cTn id="23" dur="500" fill="hold"/>
                                        <p:tgtEl>
                                          <p:spTgt spid="1028"/>
                                        </p:tgtEl>
                                        <p:attrNameLst>
                                          <p:attrName>ppt_w</p:attrName>
                                        </p:attrNameLst>
                                      </p:cBhvr>
                                      <p:tavLst>
                                        <p:tav tm="0">
                                          <p:val>
                                            <p:fltVal val="0"/>
                                          </p:val>
                                        </p:tav>
                                        <p:tav tm="100000">
                                          <p:val>
                                            <p:strVal val="#ppt_w"/>
                                          </p:val>
                                        </p:tav>
                                      </p:tavLst>
                                    </p:anim>
                                    <p:anim calcmode="lin" valueType="num">
                                      <p:cBhvr>
                                        <p:cTn id="24" dur="500" fill="hold"/>
                                        <p:tgtEl>
                                          <p:spTgt spid="1028"/>
                                        </p:tgtEl>
                                        <p:attrNameLst>
                                          <p:attrName>ppt_h</p:attrName>
                                        </p:attrNameLst>
                                      </p:cBhvr>
                                      <p:tavLst>
                                        <p:tav tm="0">
                                          <p:val>
                                            <p:fltVal val="0"/>
                                          </p:val>
                                        </p:tav>
                                        <p:tav tm="100000">
                                          <p:val>
                                            <p:strVal val="#ppt_h"/>
                                          </p:val>
                                        </p:tav>
                                      </p:tavLst>
                                    </p:anim>
                                    <p:animEffect transition="in" filter="fade">
                                      <p:cBhvr>
                                        <p:cTn id="25" dur="500"/>
                                        <p:tgtEl>
                                          <p:spTgt spid="1028"/>
                                        </p:tgtEl>
                                      </p:cBhvr>
                                    </p:animEffect>
                                  </p:childTnLst>
                                </p:cTn>
                              </p:par>
                              <p:par>
                                <p:cTn id="26" presetID="31" presetClass="entr" presetSubtype="0" fill="hold" nodeType="withEffect">
                                  <p:stCondLst>
                                    <p:cond delay="25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1000" fill="hold"/>
                                        <p:tgtEl>
                                          <p:spTgt spid="1026"/>
                                        </p:tgtEl>
                                        <p:attrNameLst>
                                          <p:attrName>ppt_w</p:attrName>
                                        </p:attrNameLst>
                                      </p:cBhvr>
                                      <p:tavLst>
                                        <p:tav tm="0">
                                          <p:val>
                                            <p:fltVal val="0"/>
                                          </p:val>
                                        </p:tav>
                                        <p:tav tm="100000">
                                          <p:val>
                                            <p:strVal val="#ppt_w"/>
                                          </p:val>
                                        </p:tav>
                                      </p:tavLst>
                                    </p:anim>
                                    <p:anim calcmode="lin" valueType="num">
                                      <p:cBhvr>
                                        <p:cTn id="29" dur="1000" fill="hold"/>
                                        <p:tgtEl>
                                          <p:spTgt spid="1026"/>
                                        </p:tgtEl>
                                        <p:attrNameLst>
                                          <p:attrName>ppt_h</p:attrName>
                                        </p:attrNameLst>
                                      </p:cBhvr>
                                      <p:tavLst>
                                        <p:tav tm="0">
                                          <p:val>
                                            <p:fltVal val="0"/>
                                          </p:val>
                                        </p:tav>
                                        <p:tav tm="100000">
                                          <p:val>
                                            <p:strVal val="#ppt_h"/>
                                          </p:val>
                                        </p:tav>
                                      </p:tavLst>
                                    </p:anim>
                                    <p:anim calcmode="lin" valueType="num">
                                      <p:cBhvr>
                                        <p:cTn id="30" dur="1000" fill="hold"/>
                                        <p:tgtEl>
                                          <p:spTgt spid="1026"/>
                                        </p:tgtEl>
                                        <p:attrNameLst>
                                          <p:attrName>style.rotation</p:attrName>
                                        </p:attrNameLst>
                                      </p:cBhvr>
                                      <p:tavLst>
                                        <p:tav tm="0">
                                          <p:val>
                                            <p:fltVal val="90"/>
                                          </p:val>
                                        </p:tav>
                                        <p:tav tm="100000">
                                          <p:val>
                                            <p:fltVal val="0"/>
                                          </p:val>
                                        </p:tav>
                                      </p:tavLst>
                                    </p:anim>
                                    <p:animEffect transition="in" filter="fade">
                                      <p:cBhvr>
                                        <p:cTn id="31" dur="1000"/>
                                        <p:tgtEl>
                                          <p:spTgt spid="102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Effect transition="in" filter="fade">
                                      <p:cBhvr>
                                        <p:cTn id="5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9E412BB3-2851-4D2F-6BD0-470083BB0ACF}"/>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870240" y="4391626"/>
            <a:ext cx="2912681" cy="2630807"/>
          </a:xfrm>
          <a:prstGeom prst="rect">
            <a:avLst/>
          </a:prstGeom>
        </p:spPr>
      </p:pic>
      <p:grpSp>
        <p:nvGrpSpPr>
          <p:cNvPr id="8" name="Group 7">
            <a:extLst>
              <a:ext uri="{FF2B5EF4-FFF2-40B4-BE49-F238E27FC236}">
                <a16:creationId xmlns:a16="http://schemas.microsoft.com/office/drawing/2014/main" id="{A06C2075-A3B8-0EDE-35B8-6EA9AAE8B0A6}"/>
              </a:ext>
            </a:extLst>
          </p:cNvPr>
          <p:cNvGrpSpPr/>
          <p:nvPr/>
        </p:nvGrpSpPr>
        <p:grpSpPr>
          <a:xfrm>
            <a:off x="304525" y="148856"/>
            <a:ext cx="12316320" cy="1536572"/>
            <a:chOff x="1245916" y="411571"/>
            <a:chExt cx="12316320" cy="1536572"/>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199" y="411571"/>
              <a:ext cx="11453447" cy="1264829"/>
            </a:xfrm>
            <a:custGeom>
              <a:avLst/>
              <a:gdLst>
                <a:gd name="connsiteX0" fmla="*/ 0 w 11453447"/>
                <a:gd name="connsiteY0" fmla="*/ 210809 h 1264829"/>
                <a:gd name="connsiteX1" fmla="*/ 210809 w 11453447"/>
                <a:gd name="connsiteY1" fmla="*/ 0 h 1264829"/>
                <a:gd name="connsiteX2" fmla="*/ 11242638 w 11453447"/>
                <a:gd name="connsiteY2" fmla="*/ 0 h 1264829"/>
                <a:gd name="connsiteX3" fmla="*/ 11453447 w 11453447"/>
                <a:gd name="connsiteY3" fmla="*/ 210809 h 1264829"/>
                <a:gd name="connsiteX4" fmla="*/ 11453447 w 11453447"/>
                <a:gd name="connsiteY4" fmla="*/ 1054020 h 1264829"/>
                <a:gd name="connsiteX5" fmla="*/ 11242638 w 11453447"/>
                <a:gd name="connsiteY5" fmla="*/ 1264829 h 1264829"/>
                <a:gd name="connsiteX6" fmla="*/ 210809 w 11453447"/>
                <a:gd name="connsiteY6" fmla="*/ 1264829 h 1264829"/>
                <a:gd name="connsiteX7" fmla="*/ 0 w 11453447"/>
                <a:gd name="connsiteY7" fmla="*/ 1054020 h 1264829"/>
                <a:gd name="connsiteX8" fmla="*/ 0 w 11453447"/>
                <a:gd name="connsiteY8" fmla="*/ 210809 h 126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3447" h="1264829" fill="none" extrusionOk="0">
                  <a:moveTo>
                    <a:pt x="0" y="210809"/>
                  </a:moveTo>
                  <a:cubicBezTo>
                    <a:pt x="-16561" y="94163"/>
                    <a:pt x="81556" y="19094"/>
                    <a:pt x="210809" y="0"/>
                  </a:cubicBezTo>
                  <a:cubicBezTo>
                    <a:pt x="2674297" y="-72456"/>
                    <a:pt x="5761011" y="-40453"/>
                    <a:pt x="11242638" y="0"/>
                  </a:cubicBezTo>
                  <a:cubicBezTo>
                    <a:pt x="11354059" y="18219"/>
                    <a:pt x="11444717" y="88531"/>
                    <a:pt x="11453447" y="210809"/>
                  </a:cubicBezTo>
                  <a:cubicBezTo>
                    <a:pt x="11407410" y="622414"/>
                    <a:pt x="11435626" y="799898"/>
                    <a:pt x="11453447" y="1054020"/>
                  </a:cubicBezTo>
                  <a:cubicBezTo>
                    <a:pt x="11457711" y="1167042"/>
                    <a:pt x="11365203" y="1268536"/>
                    <a:pt x="11242638" y="1264829"/>
                  </a:cubicBezTo>
                  <a:cubicBezTo>
                    <a:pt x="9110071" y="1230584"/>
                    <a:pt x="4347032" y="1178269"/>
                    <a:pt x="210809" y="1264829"/>
                  </a:cubicBezTo>
                  <a:cubicBezTo>
                    <a:pt x="92264" y="1270154"/>
                    <a:pt x="1147" y="1168822"/>
                    <a:pt x="0" y="1054020"/>
                  </a:cubicBezTo>
                  <a:cubicBezTo>
                    <a:pt x="-34904" y="898594"/>
                    <a:pt x="-67634" y="549259"/>
                    <a:pt x="0" y="210809"/>
                  </a:cubicBezTo>
                  <a:close/>
                </a:path>
                <a:path w="11453447" h="1264829" stroke="0" extrusionOk="0">
                  <a:moveTo>
                    <a:pt x="0" y="210809"/>
                  </a:moveTo>
                  <a:cubicBezTo>
                    <a:pt x="2935" y="104627"/>
                    <a:pt x="73979" y="-4112"/>
                    <a:pt x="210809" y="0"/>
                  </a:cubicBezTo>
                  <a:cubicBezTo>
                    <a:pt x="2340949" y="95225"/>
                    <a:pt x="6800445" y="-67437"/>
                    <a:pt x="11242638" y="0"/>
                  </a:cubicBezTo>
                  <a:cubicBezTo>
                    <a:pt x="11370460" y="8147"/>
                    <a:pt x="11454373" y="92316"/>
                    <a:pt x="11453447" y="210809"/>
                  </a:cubicBezTo>
                  <a:cubicBezTo>
                    <a:pt x="11428239" y="532236"/>
                    <a:pt x="11415824" y="820863"/>
                    <a:pt x="11453447" y="1054020"/>
                  </a:cubicBezTo>
                  <a:cubicBezTo>
                    <a:pt x="11444078" y="1164474"/>
                    <a:pt x="11345164" y="1280367"/>
                    <a:pt x="11242638" y="1264829"/>
                  </a:cubicBezTo>
                  <a:cubicBezTo>
                    <a:pt x="8081970" y="1186469"/>
                    <a:pt x="1465679" y="1275601"/>
                    <a:pt x="210809" y="1264829"/>
                  </a:cubicBezTo>
                  <a:cubicBezTo>
                    <a:pt x="97867" y="1264077"/>
                    <a:pt x="5364" y="1173988"/>
                    <a:pt x="0" y="1054020"/>
                  </a:cubicBezTo>
                  <a:cubicBezTo>
                    <a:pt x="36063" y="886113"/>
                    <a:pt x="69124" y="622127"/>
                    <a:pt x="0" y="210809"/>
                  </a:cubicBezTo>
                  <a:close/>
                </a:path>
              </a:pathLst>
            </a:custGeom>
            <a:solidFill>
              <a:srgbClr val="FFFFCC"/>
            </a:solidFill>
            <a:ln w="38100">
              <a:solidFill>
                <a:schemeClr val="accent6">
                  <a:lumMod val="75000"/>
                </a:schemeClr>
              </a:solidFill>
              <a:prstDash val="solid"/>
              <a:extLst>
                <a:ext uri="{C807C97D-BFC1-408E-A445-0C87EB9F89A2}">
                  <ask:lineSketchStyleProps xmln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a:extLst>
                <a:ext uri="{FF2B5EF4-FFF2-40B4-BE49-F238E27FC236}">
                  <a16:creationId xmlns:a16="http://schemas.microsoft.com/office/drawing/2014/main" id="{C315028B-1129-0AC3-85FD-C6C4429A26FF}"/>
                </a:ext>
              </a:extLst>
            </p:cNvPr>
            <p:cNvPicPr>
              <a:picLocks noChangeAspect="1"/>
            </p:cNvPicPr>
            <p:nvPr/>
          </p:nvPicPr>
          <p:blipFill rotWithShape="1">
            <a:blip r:embed="rId8">
              <a:extLst>
                <a:ext uri="{28A0092B-C50C-407E-A947-70E740481C1C}">
                  <a14:useLocalDpi xmlns:a14="http://schemas.microsoft.com/office/drawing/2010/main" val="0"/>
                </a:ext>
              </a:extLst>
            </a:blip>
            <a:srcRect l="43503" r="42624" b="69753"/>
            <a:stretch/>
          </p:blipFill>
          <p:spPr>
            <a:xfrm>
              <a:off x="1245916" y="418960"/>
              <a:ext cx="1066781" cy="1529183"/>
            </a:xfrm>
            <a:prstGeom prst="rect">
              <a:avLst/>
            </a:prstGeom>
          </p:spPr>
        </p:pic>
        <p:sp>
          <p:nvSpPr>
            <p:cNvPr id="2" name="TextBox 1">
              <a:extLst>
                <a:ext uri="{FF2B5EF4-FFF2-40B4-BE49-F238E27FC236}">
                  <a16:creationId xmlns:a16="http://schemas.microsoft.com/office/drawing/2014/main" id="{D155AD0C-844D-0F03-DC71-95411F4DC02A}"/>
                </a:ext>
              </a:extLst>
            </p:cNvPr>
            <p:cNvSpPr txBox="1"/>
            <p:nvPr/>
          </p:nvSpPr>
          <p:spPr>
            <a:xfrm>
              <a:off x="2083137" y="462339"/>
              <a:ext cx="11479099" cy="1200329"/>
            </a:xfrm>
            <a:prstGeom prst="rect">
              <a:avLst/>
            </a:prstGeom>
            <a:noFill/>
          </p:spPr>
          <p:txBody>
            <a:bodyPr wrap="square" rtlCol="0">
              <a:spAutoFit/>
            </a:bodyPr>
            <a:lstStyle/>
            <a:p>
              <a:pPr algn="ctr"/>
              <a:r>
                <a:rPr lang="vi-VN" sz="3600" b="1"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p:txBody>
        </p:sp>
      </p:grpSp>
      <p:sp>
        <p:nvSpPr>
          <p:cNvPr id="7" name="Rectangle: Rounded Corners 6">
            <a:extLst>
              <a:ext uri="{FF2B5EF4-FFF2-40B4-BE49-F238E27FC236}">
                <a16:creationId xmlns:a16="http://schemas.microsoft.com/office/drawing/2014/main" id="{58FF73B3-75C9-8F76-5F48-465459199E13}"/>
              </a:ext>
            </a:extLst>
          </p:cNvPr>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extLst>
              <a:ext uri="{C807C97D-BFC1-408E-A445-0C87EB9F89A2}">
                <ask:lineSketchStyleProps xmln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A. 12 900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extLst>
              <a:ext uri="{C807C97D-BFC1-408E-A445-0C87EB9F89A2}">
                <ask:lineSketchStyleProps xmln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B. 13 000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C. 12 000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D. 12 960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10098" y="4283499"/>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10937279" y="2403552"/>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3" action="ppaction://hlinksldjump"/>
            <a:extLst>
              <a:ext uri="{FF2B5EF4-FFF2-40B4-BE49-F238E27FC236}">
                <a16:creationId xmlns:a16="http://schemas.microsoft.com/office/drawing/2014/main" id="{40918003-8C76-ED25-CBBE-9B6206B95C50}"/>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124029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7" grpId="0" animBg="1"/>
      <p:bldP spid="9" grpId="0" animBg="1"/>
      <p:bldP spid="10"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76200" y="3841035"/>
            <a:ext cx="3648733" cy="3295630"/>
          </a:xfrm>
          <a:prstGeom prst="rect">
            <a:avLst/>
          </a:prstGeom>
        </p:spPr>
      </p:pic>
      <p:pic>
        <p:nvPicPr>
          <p:cNvPr id="9" name="Picture 8" descr="A picture containing calendar&#10;&#10;Description automatically generated">
            <a:extLst>
              <a:ext uri="{FF2B5EF4-FFF2-40B4-BE49-F238E27FC236}">
                <a16:creationId xmlns:a16="http://schemas.microsoft.com/office/drawing/2014/main" id="{B7FFAAFF-CAB7-D827-42CF-86DB13C9FDE3}"/>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8975953" y="3805723"/>
            <a:ext cx="2996030" cy="3295630"/>
          </a:xfrm>
          <a:prstGeom prst="rect">
            <a:avLst/>
          </a:prstGeom>
        </p:spPr>
      </p:pic>
      <p:grpSp>
        <p:nvGrpSpPr>
          <p:cNvPr id="7" name="Group 6">
            <a:extLst>
              <a:ext uri="{FF2B5EF4-FFF2-40B4-BE49-F238E27FC236}">
                <a16:creationId xmlns:a16="http://schemas.microsoft.com/office/drawing/2014/main" id="{03A21AA7-A590-3FA3-EE92-57DB37129A88}"/>
              </a:ext>
            </a:extLst>
          </p:cNvPr>
          <p:cNvGrpSpPr/>
          <p:nvPr/>
        </p:nvGrpSpPr>
        <p:grpSpPr>
          <a:xfrm>
            <a:off x="1607559" y="875686"/>
            <a:ext cx="8976881" cy="1981200"/>
            <a:chOff x="1573849" y="972374"/>
            <a:chExt cx="8976881" cy="1981200"/>
          </a:xfrm>
        </p:grpSpPr>
        <p:sp>
          <p:nvSpPr>
            <p:cNvPr id="6" name="Speech Bubble: Rectangle with Corners Rounded 5">
              <a:extLst>
                <a:ext uri="{FF2B5EF4-FFF2-40B4-BE49-F238E27FC236}">
                  <a16:creationId xmlns:a16="http://schemas.microsoft.com/office/drawing/2014/main" id="{62F247E1-1C5B-29C7-44C6-83FE82FD9BAB}"/>
                </a:ext>
              </a:extLst>
            </p:cNvPr>
            <p:cNvSpPr/>
            <p:nvPr/>
          </p:nvSpPr>
          <p:spPr>
            <a:xfrm>
              <a:off x="1573849" y="972374"/>
              <a:ext cx="8939893" cy="1981200"/>
            </a:xfrm>
            <a:prstGeom prst="wedgeRoundRectCallout">
              <a:avLst>
                <a:gd name="adj1" fmla="val -39484"/>
                <a:gd name="adj2" fmla="val 91373"/>
                <a:gd name="adj3" fmla="val 16667"/>
              </a:avLst>
            </a:prstGeom>
            <a:solidFill>
              <a:schemeClr val="bg1"/>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E72B673B-4F44-7256-C62A-E0F2AD529813}"/>
                </a:ext>
              </a:extLst>
            </p:cNvPr>
            <p:cNvSpPr txBox="1"/>
            <p:nvPr/>
          </p:nvSpPr>
          <p:spPr>
            <a:xfrm>
              <a:off x="1578180" y="1215727"/>
              <a:ext cx="897255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B050"/>
                  </a:solidFill>
                  <a:effectLst/>
                  <a:uLnTx/>
                  <a:uFillTx/>
                  <a:latin typeface="Calibri"/>
                  <a:ea typeface="+mn-ea"/>
                  <a:cs typeface="+mn-cs"/>
                </a:rPr>
                <a:t>Mình</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đã</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về</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được</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nhà</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rồi</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Cảm</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ơn</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các</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bạn</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nhé</a:t>
              </a:r>
              <a:r>
                <a:rPr kumimoji="0" lang="en-US" sz="4800" b="1" i="0" u="none" strike="noStrike" kern="1200" cap="none" spc="0" normalizeH="0" baseline="0" noProof="0" dirty="0">
                  <a:ln>
                    <a:noFill/>
                  </a:ln>
                  <a:solidFill>
                    <a:srgbClr val="00B050"/>
                  </a:solidFill>
                  <a:effectLst/>
                  <a:uLnTx/>
                  <a:uFillTx/>
                  <a:latin typeface="Calibri"/>
                  <a:ea typeface="+mn-ea"/>
                  <a:cs typeface="+mn-cs"/>
                </a:rPr>
                <a:t>!</a:t>
              </a:r>
              <a:endParaRPr kumimoji="0" lang="vi-VN" sz="48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grpSp>
    </p:spTree>
    <p:custDataLst>
      <p:tags r:id="rId1"/>
    </p:custDataLst>
    <p:extLst>
      <p:ext uri="{BB962C8B-B14F-4D97-AF65-F5344CB8AC3E}">
        <p14:creationId xmlns:p14="http://schemas.microsoft.com/office/powerpoint/2010/main" val="53829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par>
                                <p:cTn id="8" presetID="10" presetClass="entr" presetSubtype="0" fill="hold" nodeType="withEffect">
                                  <p:stCondLst>
                                    <p:cond delay="8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par>
                                <p:cTn id="11" presetID="32" presetClass="emph" presetSubtype="0" fill="hold" nodeType="withEffect">
                                  <p:stCondLst>
                                    <p:cond delay="110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4"/>
          <a:srcRect t="6080" b="13384"/>
          <a:stretch>
            <a:fillRect/>
          </a:stretch>
        </p:blipFill>
        <p:spPr>
          <a:xfrm>
            <a:off x="0" y="-9525"/>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266700" y="288233"/>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AE6EF0F2-C2AC-276D-8D30-EC5151B59EEF}"/>
              </a:ext>
            </a:extLst>
          </p:cNvPr>
          <p:cNvSpPr>
            <a:spLocks noGrp="1"/>
          </p:cNvSpPr>
          <p:nvPr>
            <p:ph idx="1"/>
          </p:nvPr>
        </p:nvSpPr>
        <p:spPr>
          <a:xfrm>
            <a:off x="994129" y="194435"/>
            <a:ext cx="1371600" cy="897952"/>
          </a:xfrm>
        </p:spPr>
        <p:txBody>
          <a:bodyPr>
            <a:normAutofit/>
          </a:bodyPr>
          <a:lstStyle/>
          <a:p>
            <a:pPr marL="0" indent="0">
              <a:buNone/>
            </a:pPr>
            <a:r>
              <a:rPr lang="en-US" sz="4400" b="1" dirty="0" err="1"/>
              <a:t>Số</a:t>
            </a:r>
            <a:r>
              <a:rPr lang="en-US" sz="4400" b="1" dirty="0"/>
              <a:t>?</a:t>
            </a:r>
          </a:p>
        </p:txBody>
      </p:sp>
      <p:sp>
        <p:nvSpPr>
          <p:cNvPr id="8" name="Oval 7">
            <a:extLst>
              <a:ext uri="{FF2B5EF4-FFF2-40B4-BE49-F238E27FC236}">
                <a16:creationId xmlns:a16="http://schemas.microsoft.com/office/drawing/2014/main" id="{885DD56F-B2D1-3A7F-ABC0-9A60D3D15554}"/>
              </a:ext>
            </a:extLst>
          </p:cNvPr>
          <p:cNvSpPr/>
          <p:nvPr/>
        </p:nvSpPr>
        <p:spPr>
          <a:xfrm>
            <a:off x="261384" y="199997"/>
            <a:ext cx="685800" cy="685800"/>
          </a:xfrm>
          <a:prstGeom prst="ellipse">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3</a:t>
            </a:r>
          </a:p>
        </p:txBody>
      </p:sp>
      <p:pic>
        <p:nvPicPr>
          <p:cNvPr id="13" name="Picture 12">
            <a:extLst>
              <a:ext uri="{FF2B5EF4-FFF2-40B4-BE49-F238E27FC236}">
                <a16:creationId xmlns:a16="http://schemas.microsoft.com/office/drawing/2014/main" id="{0021ACCE-22A7-F9D7-0807-DF3D5FB58EC3}"/>
              </a:ext>
            </a:extLst>
          </p:cNvPr>
          <p:cNvPicPr>
            <a:picLocks noChangeAspect="1"/>
          </p:cNvPicPr>
          <p:nvPr/>
        </p:nvPicPr>
        <p:blipFill>
          <a:blip r:embed="rId5"/>
          <a:stretch>
            <a:fillRect/>
          </a:stretch>
        </p:blipFill>
        <p:spPr>
          <a:xfrm>
            <a:off x="1807535" y="868244"/>
            <a:ext cx="9138906" cy="5452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Freeform: Shape 13">
            <a:extLst>
              <a:ext uri="{FF2B5EF4-FFF2-40B4-BE49-F238E27FC236}">
                <a16:creationId xmlns:a16="http://schemas.microsoft.com/office/drawing/2014/main" id="{AE92CC5D-354D-86AD-DDBB-D36FB3CCAD47}"/>
              </a:ext>
            </a:extLst>
          </p:cNvPr>
          <p:cNvSpPr/>
          <p:nvPr/>
        </p:nvSpPr>
        <p:spPr>
          <a:xfrm>
            <a:off x="7091916" y="1562986"/>
            <a:ext cx="1499191" cy="3094382"/>
          </a:xfrm>
          <a:custGeom>
            <a:avLst/>
            <a:gdLst>
              <a:gd name="connsiteX0" fmla="*/ 0 w 1499191"/>
              <a:gd name="connsiteY0" fmla="*/ 0 h 3094382"/>
              <a:gd name="connsiteX1" fmla="*/ 53163 w 1499191"/>
              <a:gd name="connsiteY1" fmla="*/ 21265 h 3094382"/>
              <a:gd name="connsiteX2" fmla="*/ 148856 w 1499191"/>
              <a:gd name="connsiteY2" fmla="*/ 42530 h 3094382"/>
              <a:gd name="connsiteX3" fmla="*/ 191386 w 1499191"/>
              <a:gd name="connsiteY3" fmla="*/ 53163 h 3094382"/>
              <a:gd name="connsiteX4" fmla="*/ 244549 w 1499191"/>
              <a:gd name="connsiteY4" fmla="*/ 74428 h 3094382"/>
              <a:gd name="connsiteX5" fmla="*/ 276447 w 1499191"/>
              <a:gd name="connsiteY5" fmla="*/ 106326 h 3094382"/>
              <a:gd name="connsiteX6" fmla="*/ 435935 w 1499191"/>
              <a:gd name="connsiteY6" fmla="*/ 159488 h 3094382"/>
              <a:gd name="connsiteX7" fmla="*/ 563526 w 1499191"/>
              <a:gd name="connsiteY7" fmla="*/ 265814 h 3094382"/>
              <a:gd name="connsiteX8" fmla="*/ 637954 w 1499191"/>
              <a:gd name="connsiteY8" fmla="*/ 361507 h 3094382"/>
              <a:gd name="connsiteX9" fmla="*/ 648586 w 1499191"/>
              <a:gd name="connsiteY9" fmla="*/ 393405 h 3094382"/>
              <a:gd name="connsiteX10" fmla="*/ 691117 w 1499191"/>
              <a:gd name="connsiteY10" fmla="*/ 467833 h 3094382"/>
              <a:gd name="connsiteX11" fmla="*/ 733647 w 1499191"/>
              <a:gd name="connsiteY11" fmla="*/ 574158 h 3094382"/>
              <a:gd name="connsiteX12" fmla="*/ 776177 w 1499191"/>
              <a:gd name="connsiteY12" fmla="*/ 712381 h 3094382"/>
              <a:gd name="connsiteX13" fmla="*/ 797442 w 1499191"/>
              <a:gd name="connsiteY13" fmla="*/ 861237 h 3094382"/>
              <a:gd name="connsiteX14" fmla="*/ 861237 w 1499191"/>
              <a:gd name="connsiteY14" fmla="*/ 1137684 h 3094382"/>
              <a:gd name="connsiteX15" fmla="*/ 882503 w 1499191"/>
              <a:gd name="connsiteY15" fmla="*/ 1254642 h 3094382"/>
              <a:gd name="connsiteX16" fmla="*/ 893135 w 1499191"/>
              <a:gd name="connsiteY16" fmla="*/ 1318437 h 3094382"/>
              <a:gd name="connsiteX17" fmla="*/ 914400 w 1499191"/>
              <a:gd name="connsiteY17" fmla="*/ 1392865 h 3094382"/>
              <a:gd name="connsiteX18" fmla="*/ 925033 w 1499191"/>
              <a:gd name="connsiteY18" fmla="*/ 1488558 h 3094382"/>
              <a:gd name="connsiteX19" fmla="*/ 935665 w 1499191"/>
              <a:gd name="connsiteY19" fmla="*/ 1594884 h 3094382"/>
              <a:gd name="connsiteX20" fmla="*/ 946298 w 1499191"/>
              <a:gd name="connsiteY20" fmla="*/ 1648047 h 3094382"/>
              <a:gd name="connsiteX21" fmla="*/ 978196 w 1499191"/>
              <a:gd name="connsiteY21" fmla="*/ 1850065 h 3094382"/>
              <a:gd name="connsiteX22" fmla="*/ 1010093 w 1499191"/>
              <a:gd name="connsiteY22" fmla="*/ 2328530 h 3094382"/>
              <a:gd name="connsiteX23" fmla="*/ 1020726 w 1499191"/>
              <a:gd name="connsiteY23" fmla="*/ 2392326 h 3094382"/>
              <a:gd name="connsiteX24" fmla="*/ 1073889 w 1499191"/>
              <a:gd name="connsiteY24" fmla="*/ 2519916 h 3094382"/>
              <a:gd name="connsiteX25" fmla="*/ 1116419 w 1499191"/>
              <a:gd name="connsiteY25" fmla="*/ 2690037 h 3094382"/>
              <a:gd name="connsiteX26" fmla="*/ 1137684 w 1499191"/>
              <a:gd name="connsiteY26" fmla="*/ 2775098 h 3094382"/>
              <a:gd name="connsiteX27" fmla="*/ 1158949 w 1499191"/>
              <a:gd name="connsiteY27" fmla="*/ 2817628 h 3094382"/>
              <a:gd name="connsiteX28" fmla="*/ 1180214 w 1499191"/>
              <a:gd name="connsiteY28" fmla="*/ 2881423 h 3094382"/>
              <a:gd name="connsiteX29" fmla="*/ 1190847 w 1499191"/>
              <a:gd name="connsiteY29" fmla="*/ 2923954 h 3094382"/>
              <a:gd name="connsiteX30" fmla="*/ 1307805 w 1499191"/>
              <a:gd name="connsiteY30" fmla="*/ 3009014 h 3094382"/>
              <a:gd name="connsiteX31" fmla="*/ 1360968 w 1499191"/>
              <a:gd name="connsiteY31" fmla="*/ 3030279 h 3094382"/>
              <a:gd name="connsiteX32" fmla="*/ 1392865 w 1499191"/>
              <a:gd name="connsiteY32" fmla="*/ 3051544 h 3094382"/>
              <a:gd name="connsiteX33" fmla="*/ 1488558 w 1499191"/>
              <a:gd name="connsiteY33" fmla="*/ 3094074 h 3094382"/>
              <a:gd name="connsiteX34" fmla="*/ 1499191 w 1499191"/>
              <a:gd name="connsiteY34" fmla="*/ 3094074 h 309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99191" h="3094382">
                <a:moveTo>
                  <a:pt x="0" y="0"/>
                </a:moveTo>
                <a:cubicBezTo>
                  <a:pt x="17721" y="7088"/>
                  <a:pt x="34811" y="16022"/>
                  <a:pt x="53163" y="21265"/>
                </a:cubicBezTo>
                <a:cubicBezTo>
                  <a:pt x="84582" y="30242"/>
                  <a:pt x="117017" y="35182"/>
                  <a:pt x="148856" y="42530"/>
                </a:cubicBezTo>
                <a:cubicBezTo>
                  <a:pt x="163095" y="45816"/>
                  <a:pt x="177523" y="48542"/>
                  <a:pt x="191386" y="53163"/>
                </a:cubicBezTo>
                <a:cubicBezTo>
                  <a:pt x="209493" y="59199"/>
                  <a:pt x="226828" y="67340"/>
                  <a:pt x="244549" y="74428"/>
                </a:cubicBezTo>
                <a:cubicBezTo>
                  <a:pt x="255182" y="85061"/>
                  <a:pt x="262794" y="100025"/>
                  <a:pt x="276447" y="106326"/>
                </a:cubicBezTo>
                <a:cubicBezTo>
                  <a:pt x="310918" y="122236"/>
                  <a:pt x="394909" y="135556"/>
                  <a:pt x="435935" y="159488"/>
                </a:cubicBezTo>
                <a:cubicBezTo>
                  <a:pt x="473799" y="181575"/>
                  <a:pt x="535623" y="228611"/>
                  <a:pt x="563526" y="265814"/>
                </a:cubicBezTo>
                <a:cubicBezTo>
                  <a:pt x="642940" y="371699"/>
                  <a:pt x="568621" y="315286"/>
                  <a:pt x="637954" y="361507"/>
                </a:cubicBezTo>
                <a:cubicBezTo>
                  <a:pt x="641498" y="372140"/>
                  <a:pt x="643574" y="383380"/>
                  <a:pt x="648586" y="393405"/>
                </a:cubicBezTo>
                <a:cubicBezTo>
                  <a:pt x="661365" y="418963"/>
                  <a:pt x="680127" y="441457"/>
                  <a:pt x="691117" y="467833"/>
                </a:cubicBezTo>
                <a:cubicBezTo>
                  <a:pt x="757871" y="628042"/>
                  <a:pt x="632906" y="406258"/>
                  <a:pt x="733647" y="574158"/>
                </a:cubicBezTo>
                <a:cubicBezTo>
                  <a:pt x="757418" y="693014"/>
                  <a:pt x="734863" y="650411"/>
                  <a:pt x="776177" y="712381"/>
                </a:cubicBezTo>
                <a:cubicBezTo>
                  <a:pt x="797658" y="927185"/>
                  <a:pt x="774318" y="745613"/>
                  <a:pt x="797442" y="861237"/>
                </a:cubicBezTo>
                <a:cubicBezTo>
                  <a:pt x="848153" y="1114793"/>
                  <a:pt x="810672" y="1011271"/>
                  <a:pt x="861237" y="1137684"/>
                </a:cubicBezTo>
                <a:cubicBezTo>
                  <a:pt x="892588" y="1325778"/>
                  <a:pt x="852765" y="1091085"/>
                  <a:pt x="882503" y="1254642"/>
                </a:cubicBezTo>
                <a:cubicBezTo>
                  <a:pt x="886359" y="1275853"/>
                  <a:pt x="888288" y="1297431"/>
                  <a:pt x="893135" y="1318437"/>
                </a:cubicBezTo>
                <a:cubicBezTo>
                  <a:pt x="898937" y="1343578"/>
                  <a:pt x="907312" y="1368056"/>
                  <a:pt x="914400" y="1392865"/>
                </a:cubicBezTo>
                <a:cubicBezTo>
                  <a:pt x="917944" y="1424763"/>
                  <a:pt x="921673" y="1456640"/>
                  <a:pt x="925033" y="1488558"/>
                </a:cubicBezTo>
                <a:cubicBezTo>
                  <a:pt x="928762" y="1523981"/>
                  <a:pt x="930958" y="1559578"/>
                  <a:pt x="935665" y="1594884"/>
                </a:cubicBezTo>
                <a:cubicBezTo>
                  <a:pt x="938053" y="1612797"/>
                  <a:pt x="943479" y="1630196"/>
                  <a:pt x="946298" y="1648047"/>
                </a:cubicBezTo>
                <a:cubicBezTo>
                  <a:pt x="982030" y="1874345"/>
                  <a:pt x="953438" y="1726281"/>
                  <a:pt x="978196" y="1850065"/>
                </a:cubicBezTo>
                <a:cubicBezTo>
                  <a:pt x="994530" y="2454438"/>
                  <a:pt x="955917" y="2075712"/>
                  <a:pt x="1010093" y="2328530"/>
                </a:cubicBezTo>
                <a:cubicBezTo>
                  <a:pt x="1014610" y="2349610"/>
                  <a:pt x="1013908" y="2371874"/>
                  <a:pt x="1020726" y="2392326"/>
                </a:cubicBezTo>
                <a:cubicBezTo>
                  <a:pt x="1035296" y="2436036"/>
                  <a:pt x="1073889" y="2519916"/>
                  <a:pt x="1073889" y="2519916"/>
                </a:cubicBezTo>
                <a:cubicBezTo>
                  <a:pt x="1093070" y="2635007"/>
                  <a:pt x="1074094" y="2537666"/>
                  <a:pt x="1116419" y="2690037"/>
                </a:cubicBezTo>
                <a:cubicBezTo>
                  <a:pt x="1124241" y="2718197"/>
                  <a:pt x="1124614" y="2748957"/>
                  <a:pt x="1137684" y="2775098"/>
                </a:cubicBezTo>
                <a:cubicBezTo>
                  <a:pt x="1144772" y="2789275"/>
                  <a:pt x="1153062" y="2802912"/>
                  <a:pt x="1158949" y="2817628"/>
                </a:cubicBezTo>
                <a:cubicBezTo>
                  <a:pt x="1167274" y="2838440"/>
                  <a:pt x="1174777" y="2859677"/>
                  <a:pt x="1180214" y="2881423"/>
                </a:cubicBezTo>
                <a:cubicBezTo>
                  <a:pt x="1183758" y="2895600"/>
                  <a:pt x="1182741" y="2911795"/>
                  <a:pt x="1190847" y="2923954"/>
                </a:cubicBezTo>
                <a:cubicBezTo>
                  <a:pt x="1223403" y="2972788"/>
                  <a:pt x="1257093" y="2985963"/>
                  <a:pt x="1307805" y="3009014"/>
                </a:cubicBezTo>
                <a:cubicBezTo>
                  <a:pt x="1325180" y="3016912"/>
                  <a:pt x="1343897" y="3021743"/>
                  <a:pt x="1360968" y="3030279"/>
                </a:cubicBezTo>
                <a:cubicBezTo>
                  <a:pt x="1372397" y="3035994"/>
                  <a:pt x="1382029" y="3044771"/>
                  <a:pt x="1392865" y="3051544"/>
                </a:cubicBezTo>
                <a:cubicBezTo>
                  <a:pt x="1444283" y="3083680"/>
                  <a:pt x="1436073" y="3083578"/>
                  <a:pt x="1488558" y="3094074"/>
                </a:cubicBezTo>
                <a:cubicBezTo>
                  <a:pt x="1492034" y="3094769"/>
                  <a:pt x="1495647" y="3094074"/>
                  <a:pt x="1499191" y="309407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259133E-3452-F77A-A463-BA51AF04565A}"/>
              </a:ext>
            </a:extLst>
          </p:cNvPr>
          <p:cNvSpPr/>
          <p:nvPr/>
        </p:nvSpPr>
        <p:spPr>
          <a:xfrm>
            <a:off x="5777024" y="1407044"/>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7</a:t>
            </a:r>
          </a:p>
        </p:txBody>
      </p:sp>
      <p:sp>
        <p:nvSpPr>
          <p:cNvPr id="17" name="Freeform: Shape 16">
            <a:extLst>
              <a:ext uri="{FF2B5EF4-FFF2-40B4-BE49-F238E27FC236}">
                <a16:creationId xmlns:a16="http://schemas.microsoft.com/office/drawing/2014/main" id="{DB997506-070A-BCE9-7EAB-DA42602D0B45}"/>
              </a:ext>
            </a:extLst>
          </p:cNvPr>
          <p:cNvSpPr/>
          <p:nvPr/>
        </p:nvSpPr>
        <p:spPr>
          <a:xfrm>
            <a:off x="6826102" y="2785730"/>
            <a:ext cx="1775638" cy="3253563"/>
          </a:xfrm>
          <a:custGeom>
            <a:avLst/>
            <a:gdLst>
              <a:gd name="connsiteX0" fmla="*/ 0 w 1775638"/>
              <a:gd name="connsiteY0" fmla="*/ 0 h 3253563"/>
              <a:gd name="connsiteX1" fmla="*/ 74428 w 1775638"/>
              <a:gd name="connsiteY1" fmla="*/ 10633 h 3253563"/>
              <a:gd name="connsiteX2" fmla="*/ 159489 w 1775638"/>
              <a:gd name="connsiteY2" fmla="*/ 85061 h 3253563"/>
              <a:gd name="connsiteX3" fmla="*/ 265814 w 1775638"/>
              <a:gd name="connsiteY3" fmla="*/ 106326 h 3253563"/>
              <a:gd name="connsiteX4" fmla="*/ 382772 w 1775638"/>
              <a:gd name="connsiteY4" fmla="*/ 148856 h 3253563"/>
              <a:gd name="connsiteX5" fmla="*/ 457200 w 1775638"/>
              <a:gd name="connsiteY5" fmla="*/ 191386 h 3253563"/>
              <a:gd name="connsiteX6" fmla="*/ 520996 w 1775638"/>
              <a:gd name="connsiteY6" fmla="*/ 233917 h 3253563"/>
              <a:gd name="connsiteX7" fmla="*/ 659219 w 1775638"/>
              <a:gd name="connsiteY7" fmla="*/ 308344 h 3253563"/>
              <a:gd name="connsiteX8" fmla="*/ 712382 w 1775638"/>
              <a:gd name="connsiteY8" fmla="*/ 361507 h 3253563"/>
              <a:gd name="connsiteX9" fmla="*/ 744279 w 1775638"/>
              <a:gd name="connsiteY9" fmla="*/ 425303 h 3253563"/>
              <a:gd name="connsiteX10" fmla="*/ 765545 w 1775638"/>
              <a:gd name="connsiteY10" fmla="*/ 489098 h 3253563"/>
              <a:gd name="connsiteX11" fmla="*/ 808075 w 1775638"/>
              <a:gd name="connsiteY11" fmla="*/ 542261 h 3253563"/>
              <a:gd name="connsiteX12" fmla="*/ 861238 w 1775638"/>
              <a:gd name="connsiteY12" fmla="*/ 627321 h 3253563"/>
              <a:gd name="connsiteX13" fmla="*/ 914400 w 1775638"/>
              <a:gd name="connsiteY13" fmla="*/ 797442 h 3253563"/>
              <a:gd name="connsiteX14" fmla="*/ 935665 w 1775638"/>
              <a:gd name="connsiteY14" fmla="*/ 861237 h 3253563"/>
              <a:gd name="connsiteX15" fmla="*/ 956931 w 1775638"/>
              <a:gd name="connsiteY15" fmla="*/ 903768 h 3253563"/>
              <a:gd name="connsiteX16" fmla="*/ 988828 w 1775638"/>
              <a:gd name="connsiteY16" fmla="*/ 999461 h 3253563"/>
              <a:gd name="connsiteX17" fmla="*/ 1010093 w 1775638"/>
              <a:gd name="connsiteY17" fmla="*/ 1041991 h 3253563"/>
              <a:gd name="connsiteX18" fmla="*/ 1063256 w 1775638"/>
              <a:gd name="connsiteY18" fmla="*/ 1212112 h 3253563"/>
              <a:gd name="connsiteX19" fmla="*/ 1095154 w 1775638"/>
              <a:gd name="connsiteY19" fmla="*/ 1307805 h 3253563"/>
              <a:gd name="connsiteX20" fmla="*/ 1116419 w 1775638"/>
              <a:gd name="connsiteY20" fmla="*/ 1541721 h 3253563"/>
              <a:gd name="connsiteX21" fmla="*/ 1137684 w 1775638"/>
              <a:gd name="connsiteY21" fmla="*/ 1626782 h 3253563"/>
              <a:gd name="connsiteX22" fmla="*/ 1148317 w 1775638"/>
              <a:gd name="connsiteY22" fmla="*/ 1701210 h 3253563"/>
              <a:gd name="connsiteX23" fmla="*/ 1180214 w 1775638"/>
              <a:gd name="connsiteY23" fmla="*/ 1786270 h 3253563"/>
              <a:gd name="connsiteX24" fmla="*/ 1201479 w 1775638"/>
              <a:gd name="connsiteY24" fmla="*/ 1871330 h 3253563"/>
              <a:gd name="connsiteX25" fmla="*/ 1265275 w 1775638"/>
              <a:gd name="connsiteY25" fmla="*/ 2094614 h 3253563"/>
              <a:gd name="connsiteX26" fmla="*/ 1275907 w 1775638"/>
              <a:gd name="connsiteY26" fmla="*/ 2222205 h 3253563"/>
              <a:gd name="connsiteX27" fmla="*/ 1307805 w 1775638"/>
              <a:gd name="connsiteY27" fmla="*/ 2296633 h 3253563"/>
              <a:gd name="connsiteX28" fmla="*/ 1329070 w 1775638"/>
              <a:gd name="connsiteY28" fmla="*/ 2371061 h 3253563"/>
              <a:gd name="connsiteX29" fmla="*/ 1339703 w 1775638"/>
              <a:gd name="connsiteY29" fmla="*/ 2413591 h 3253563"/>
              <a:gd name="connsiteX30" fmla="*/ 1360968 w 1775638"/>
              <a:gd name="connsiteY30" fmla="*/ 2509284 h 3253563"/>
              <a:gd name="connsiteX31" fmla="*/ 1403498 w 1775638"/>
              <a:gd name="connsiteY31" fmla="*/ 2615610 h 3253563"/>
              <a:gd name="connsiteX32" fmla="*/ 1456661 w 1775638"/>
              <a:gd name="connsiteY32" fmla="*/ 2743200 h 3253563"/>
              <a:gd name="connsiteX33" fmla="*/ 1509824 w 1775638"/>
              <a:gd name="connsiteY33" fmla="*/ 2892056 h 3253563"/>
              <a:gd name="connsiteX34" fmla="*/ 1552354 w 1775638"/>
              <a:gd name="connsiteY34" fmla="*/ 2945219 h 3253563"/>
              <a:gd name="connsiteX35" fmla="*/ 1573619 w 1775638"/>
              <a:gd name="connsiteY35" fmla="*/ 2977117 h 3253563"/>
              <a:gd name="connsiteX36" fmla="*/ 1616149 w 1775638"/>
              <a:gd name="connsiteY36" fmla="*/ 3030279 h 3253563"/>
              <a:gd name="connsiteX37" fmla="*/ 1637414 w 1775638"/>
              <a:gd name="connsiteY37" fmla="*/ 3062177 h 3253563"/>
              <a:gd name="connsiteX38" fmla="*/ 1669312 w 1775638"/>
              <a:gd name="connsiteY38" fmla="*/ 3104707 h 3253563"/>
              <a:gd name="connsiteX39" fmla="*/ 1690577 w 1775638"/>
              <a:gd name="connsiteY39" fmla="*/ 3136605 h 3253563"/>
              <a:gd name="connsiteX40" fmla="*/ 1743740 w 1775638"/>
              <a:gd name="connsiteY40" fmla="*/ 3242930 h 3253563"/>
              <a:gd name="connsiteX41" fmla="*/ 1775638 w 1775638"/>
              <a:gd name="connsiteY41" fmla="*/ 3253563 h 325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75638" h="3253563">
                <a:moveTo>
                  <a:pt x="0" y="0"/>
                </a:moveTo>
                <a:cubicBezTo>
                  <a:pt x="24809" y="3544"/>
                  <a:pt x="52013" y="-575"/>
                  <a:pt x="74428" y="10633"/>
                </a:cubicBezTo>
                <a:cubicBezTo>
                  <a:pt x="105239" y="26039"/>
                  <a:pt x="122744" y="73755"/>
                  <a:pt x="159489" y="85061"/>
                </a:cubicBezTo>
                <a:cubicBezTo>
                  <a:pt x="194034" y="95690"/>
                  <a:pt x="232256" y="92903"/>
                  <a:pt x="265814" y="106326"/>
                </a:cubicBezTo>
                <a:cubicBezTo>
                  <a:pt x="339789" y="135916"/>
                  <a:pt x="300870" y="121555"/>
                  <a:pt x="382772" y="148856"/>
                </a:cubicBezTo>
                <a:cubicBezTo>
                  <a:pt x="522299" y="253500"/>
                  <a:pt x="352818" y="133396"/>
                  <a:pt x="457200" y="191386"/>
                </a:cubicBezTo>
                <a:cubicBezTo>
                  <a:pt x="479542" y="203798"/>
                  <a:pt x="496750" y="225835"/>
                  <a:pt x="520996" y="233917"/>
                </a:cubicBezTo>
                <a:cubicBezTo>
                  <a:pt x="573242" y="251332"/>
                  <a:pt x="612844" y="261969"/>
                  <a:pt x="659219" y="308344"/>
                </a:cubicBezTo>
                <a:lnTo>
                  <a:pt x="712382" y="361507"/>
                </a:lnTo>
                <a:cubicBezTo>
                  <a:pt x="723014" y="382772"/>
                  <a:pt x="735135" y="403357"/>
                  <a:pt x="744279" y="425303"/>
                </a:cubicBezTo>
                <a:cubicBezTo>
                  <a:pt x="752900" y="445994"/>
                  <a:pt x="754811" y="469420"/>
                  <a:pt x="765545" y="489098"/>
                </a:cubicBezTo>
                <a:cubicBezTo>
                  <a:pt x="776412" y="509021"/>
                  <a:pt x="795487" y="523379"/>
                  <a:pt x="808075" y="542261"/>
                </a:cubicBezTo>
                <a:cubicBezTo>
                  <a:pt x="924819" y="717377"/>
                  <a:pt x="721941" y="441595"/>
                  <a:pt x="861238" y="627321"/>
                </a:cubicBezTo>
                <a:cubicBezTo>
                  <a:pt x="894368" y="759841"/>
                  <a:pt x="867557" y="666282"/>
                  <a:pt x="914400" y="797442"/>
                </a:cubicBezTo>
                <a:cubicBezTo>
                  <a:pt x="921939" y="818551"/>
                  <a:pt x="927340" y="840425"/>
                  <a:pt x="935665" y="861237"/>
                </a:cubicBezTo>
                <a:cubicBezTo>
                  <a:pt x="941552" y="875954"/>
                  <a:pt x="951241" y="888974"/>
                  <a:pt x="956931" y="903768"/>
                </a:cubicBezTo>
                <a:cubicBezTo>
                  <a:pt x="969001" y="935150"/>
                  <a:pt x="976758" y="968079"/>
                  <a:pt x="988828" y="999461"/>
                </a:cubicBezTo>
                <a:cubicBezTo>
                  <a:pt x="994518" y="1014255"/>
                  <a:pt x="1004206" y="1027275"/>
                  <a:pt x="1010093" y="1041991"/>
                </a:cubicBezTo>
                <a:cubicBezTo>
                  <a:pt x="1024140" y="1077109"/>
                  <a:pt x="1056148" y="1189604"/>
                  <a:pt x="1063256" y="1212112"/>
                </a:cubicBezTo>
                <a:cubicBezTo>
                  <a:pt x="1073381" y="1244174"/>
                  <a:pt x="1084521" y="1275907"/>
                  <a:pt x="1095154" y="1307805"/>
                </a:cubicBezTo>
                <a:cubicBezTo>
                  <a:pt x="1098823" y="1359168"/>
                  <a:pt x="1104785" y="1479672"/>
                  <a:pt x="1116419" y="1541721"/>
                </a:cubicBezTo>
                <a:cubicBezTo>
                  <a:pt x="1121805" y="1570447"/>
                  <a:pt x="1131952" y="1598123"/>
                  <a:pt x="1137684" y="1626782"/>
                </a:cubicBezTo>
                <a:cubicBezTo>
                  <a:pt x="1142599" y="1651357"/>
                  <a:pt x="1143402" y="1676635"/>
                  <a:pt x="1148317" y="1701210"/>
                </a:cubicBezTo>
                <a:cubicBezTo>
                  <a:pt x="1152336" y="1721303"/>
                  <a:pt x="1176327" y="1773638"/>
                  <a:pt x="1180214" y="1786270"/>
                </a:cubicBezTo>
                <a:cubicBezTo>
                  <a:pt x="1188809" y="1814204"/>
                  <a:pt x="1193707" y="1843156"/>
                  <a:pt x="1201479" y="1871330"/>
                </a:cubicBezTo>
                <a:cubicBezTo>
                  <a:pt x="1222064" y="1945949"/>
                  <a:pt x="1265275" y="2094614"/>
                  <a:pt x="1265275" y="2094614"/>
                </a:cubicBezTo>
                <a:cubicBezTo>
                  <a:pt x="1268819" y="2137144"/>
                  <a:pt x="1267115" y="2180443"/>
                  <a:pt x="1275907" y="2222205"/>
                </a:cubicBezTo>
                <a:cubicBezTo>
                  <a:pt x="1281468" y="2248618"/>
                  <a:pt x="1298727" y="2271214"/>
                  <a:pt x="1307805" y="2296633"/>
                </a:cubicBezTo>
                <a:cubicBezTo>
                  <a:pt x="1316483" y="2320932"/>
                  <a:pt x="1322281" y="2346168"/>
                  <a:pt x="1329070" y="2371061"/>
                </a:cubicBezTo>
                <a:cubicBezTo>
                  <a:pt x="1332915" y="2385159"/>
                  <a:pt x="1336417" y="2399352"/>
                  <a:pt x="1339703" y="2413591"/>
                </a:cubicBezTo>
                <a:cubicBezTo>
                  <a:pt x="1347051" y="2445430"/>
                  <a:pt x="1351128" y="2478125"/>
                  <a:pt x="1360968" y="2509284"/>
                </a:cubicBezTo>
                <a:cubicBezTo>
                  <a:pt x="1372463" y="2545684"/>
                  <a:pt x="1390095" y="2579868"/>
                  <a:pt x="1403498" y="2615610"/>
                </a:cubicBezTo>
                <a:cubicBezTo>
                  <a:pt x="1446671" y="2730740"/>
                  <a:pt x="1399476" y="2628831"/>
                  <a:pt x="1456661" y="2743200"/>
                </a:cubicBezTo>
                <a:cubicBezTo>
                  <a:pt x="1468207" y="2789384"/>
                  <a:pt x="1483663" y="2859354"/>
                  <a:pt x="1509824" y="2892056"/>
                </a:cubicBezTo>
                <a:cubicBezTo>
                  <a:pt x="1524001" y="2909777"/>
                  <a:pt x="1538738" y="2927064"/>
                  <a:pt x="1552354" y="2945219"/>
                </a:cubicBezTo>
                <a:cubicBezTo>
                  <a:pt x="1560021" y="2955442"/>
                  <a:pt x="1565952" y="2966894"/>
                  <a:pt x="1573619" y="2977117"/>
                </a:cubicBezTo>
                <a:cubicBezTo>
                  <a:pt x="1587235" y="2995272"/>
                  <a:pt x="1602533" y="3012124"/>
                  <a:pt x="1616149" y="3030279"/>
                </a:cubicBezTo>
                <a:cubicBezTo>
                  <a:pt x="1623816" y="3040502"/>
                  <a:pt x="1629986" y="3051778"/>
                  <a:pt x="1637414" y="3062177"/>
                </a:cubicBezTo>
                <a:cubicBezTo>
                  <a:pt x="1647714" y="3076597"/>
                  <a:pt x="1659012" y="3090287"/>
                  <a:pt x="1669312" y="3104707"/>
                </a:cubicBezTo>
                <a:cubicBezTo>
                  <a:pt x="1676740" y="3115106"/>
                  <a:pt x="1684862" y="3125175"/>
                  <a:pt x="1690577" y="3136605"/>
                </a:cubicBezTo>
                <a:cubicBezTo>
                  <a:pt x="1719830" y="3195111"/>
                  <a:pt x="1671216" y="3160046"/>
                  <a:pt x="1743740" y="3242930"/>
                </a:cubicBezTo>
                <a:cubicBezTo>
                  <a:pt x="1751120" y="3251365"/>
                  <a:pt x="1775638" y="3253563"/>
                  <a:pt x="1775638" y="325356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5263CFD-32A5-D4D7-018F-FC5C3AF0E6F8}"/>
              </a:ext>
            </a:extLst>
          </p:cNvPr>
          <p:cNvGrpSpPr/>
          <p:nvPr/>
        </p:nvGrpSpPr>
        <p:grpSpPr>
          <a:xfrm>
            <a:off x="4465675" y="2502197"/>
            <a:ext cx="733646" cy="542260"/>
            <a:chOff x="4465675" y="2502197"/>
            <a:chExt cx="733646" cy="542260"/>
          </a:xfrm>
        </p:grpSpPr>
        <p:sp>
          <p:nvSpPr>
            <p:cNvPr id="18" name="Rectangle: Rounded Corners 17">
              <a:extLst>
                <a:ext uri="{FF2B5EF4-FFF2-40B4-BE49-F238E27FC236}">
                  <a16:creationId xmlns:a16="http://schemas.microsoft.com/office/drawing/2014/main" id="{771AD1F7-4DBF-90C0-C8C1-33205AA244F2}"/>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19" name="TextBox 18">
              <a:extLst>
                <a:ext uri="{FF2B5EF4-FFF2-40B4-BE49-F238E27FC236}">
                  <a16:creationId xmlns:a16="http://schemas.microsoft.com/office/drawing/2014/main" id="{219C4BAF-BE4F-13EC-F274-B65BA3A0B5F5}"/>
                </a:ext>
              </a:extLst>
            </p:cNvPr>
            <p:cNvSpPr txBox="1"/>
            <p:nvPr/>
          </p:nvSpPr>
          <p:spPr>
            <a:xfrm>
              <a:off x="4465675" y="2636875"/>
              <a:ext cx="733646" cy="338554"/>
            </a:xfrm>
            <a:prstGeom prst="rect">
              <a:avLst/>
            </a:prstGeom>
            <a:noFill/>
          </p:spPr>
          <p:txBody>
            <a:bodyPr wrap="square" rtlCol="0">
              <a:spAutoFit/>
            </a:bodyPr>
            <a:lstStyle/>
            <a:p>
              <a:r>
                <a:rPr lang="en-US" sz="1600" b="1" dirty="0">
                  <a:solidFill>
                    <a:srgbClr val="FF0000"/>
                  </a:solidFill>
                </a:rPr>
                <a:t>5 000</a:t>
              </a:r>
            </a:p>
          </p:txBody>
        </p:sp>
      </p:grpSp>
      <p:sp>
        <p:nvSpPr>
          <p:cNvPr id="21" name="Freeform: Shape 20">
            <a:extLst>
              <a:ext uri="{FF2B5EF4-FFF2-40B4-BE49-F238E27FC236}">
                <a16:creationId xmlns:a16="http://schemas.microsoft.com/office/drawing/2014/main" id="{7455FF1C-D2F1-41E8-580E-C229F773BF0C}"/>
              </a:ext>
            </a:extLst>
          </p:cNvPr>
          <p:cNvSpPr/>
          <p:nvPr/>
        </p:nvSpPr>
        <p:spPr>
          <a:xfrm>
            <a:off x="6273209" y="1435395"/>
            <a:ext cx="2276776" cy="2690038"/>
          </a:xfrm>
          <a:custGeom>
            <a:avLst/>
            <a:gdLst>
              <a:gd name="connsiteX0" fmla="*/ 0 w 2276776"/>
              <a:gd name="connsiteY0" fmla="*/ 2647507 h 2690038"/>
              <a:gd name="connsiteX1" fmla="*/ 63796 w 2276776"/>
              <a:gd name="connsiteY1" fmla="*/ 2658140 h 2690038"/>
              <a:gd name="connsiteX2" fmla="*/ 116958 w 2276776"/>
              <a:gd name="connsiteY2" fmla="*/ 2668772 h 2690038"/>
              <a:gd name="connsiteX3" fmla="*/ 499731 w 2276776"/>
              <a:gd name="connsiteY3" fmla="*/ 2690038 h 2690038"/>
              <a:gd name="connsiteX4" fmla="*/ 595424 w 2276776"/>
              <a:gd name="connsiteY4" fmla="*/ 2668772 h 2690038"/>
              <a:gd name="connsiteX5" fmla="*/ 723014 w 2276776"/>
              <a:gd name="connsiteY5" fmla="*/ 2636875 h 2690038"/>
              <a:gd name="connsiteX6" fmla="*/ 946298 w 2276776"/>
              <a:gd name="connsiteY6" fmla="*/ 2573079 h 2690038"/>
              <a:gd name="connsiteX7" fmla="*/ 967563 w 2276776"/>
              <a:gd name="connsiteY7" fmla="*/ 2541182 h 2690038"/>
              <a:gd name="connsiteX8" fmla="*/ 1105786 w 2276776"/>
              <a:gd name="connsiteY8" fmla="*/ 2413591 h 2690038"/>
              <a:gd name="connsiteX9" fmla="*/ 1148317 w 2276776"/>
              <a:gd name="connsiteY9" fmla="*/ 2381693 h 2690038"/>
              <a:gd name="connsiteX10" fmla="*/ 1233377 w 2276776"/>
              <a:gd name="connsiteY10" fmla="*/ 2264735 h 2690038"/>
              <a:gd name="connsiteX11" fmla="*/ 1414131 w 2276776"/>
              <a:gd name="connsiteY11" fmla="*/ 2083982 h 2690038"/>
              <a:gd name="connsiteX12" fmla="*/ 1477926 w 2276776"/>
              <a:gd name="connsiteY12" fmla="*/ 1892596 h 2690038"/>
              <a:gd name="connsiteX13" fmla="*/ 1509824 w 2276776"/>
              <a:gd name="connsiteY13" fmla="*/ 1786270 h 2690038"/>
              <a:gd name="connsiteX14" fmla="*/ 1562986 w 2276776"/>
              <a:gd name="connsiteY14" fmla="*/ 1637414 h 2690038"/>
              <a:gd name="connsiteX15" fmla="*/ 1616149 w 2276776"/>
              <a:gd name="connsiteY15" fmla="*/ 1456661 h 2690038"/>
              <a:gd name="connsiteX16" fmla="*/ 1637414 w 2276776"/>
              <a:gd name="connsiteY16" fmla="*/ 1137684 h 2690038"/>
              <a:gd name="connsiteX17" fmla="*/ 1679944 w 2276776"/>
              <a:gd name="connsiteY17" fmla="*/ 956931 h 2690038"/>
              <a:gd name="connsiteX18" fmla="*/ 1711842 w 2276776"/>
              <a:gd name="connsiteY18" fmla="*/ 786810 h 2690038"/>
              <a:gd name="connsiteX19" fmla="*/ 1722475 w 2276776"/>
              <a:gd name="connsiteY19" fmla="*/ 701749 h 2690038"/>
              <a:gd name="connsiteX20" fmla="*/ 1754372 w 2276776"/>
              <a:gd name="connsiteY20" fmla="*/ 637954 h 2690038"/>
              <a:gd name="connsiteX21" fmla="*/ 1775638 w 2276776"/>
              <a:gd name="connsiteY21" fmla="*/ 584791 h 2690038"/>
              <a:gd name="connsiteX22" fmla="*/ 1807535 w 2276776"/>
              <a:gd name="connsiteY22" fmla="*/ 499731 h 2690038"/>
              <a:gd name="connsiteX23" fmla="*/ 1850065 w 2276776"/>
              <a:gd name="connsiteY23" fmla="*/ 393405 h 2690038"/>
              <a:gd name="connsiteX24" fmla="*/ 1860698 w 2276776"/>
              <a:gd name="connsiteY24" fmla="*/ 350875 h 2690038"/>
              <a:gd name="connsiteX25" fmla="*/ 1903228 w 2276776"/>
              <a:gd name="connsiteY25" fmla="*/ 308345 h 2690038"/>
              <a:gd name="connsiteX26" fmla="*/ 1998921 w 2276776"/>
              <a:gd name="connsiteY26" fmla="*/ 159489 h 2690038"/>
              <a:gd name="connsiteX27" fmla="*/ 2062717 w 2276776"/>
              <a:gd name="connsiteY27" fmla="*/ 127591 h 2690038"/>
              <a:gd name="connsiteX28" fmla="*/ 2105247 w 2276776"/>
              <a:gd name="connsiteY28" fmla="*/ 106326 h 2690038"/>
              <a:gd name="connsiteX29" fmla="*/ 2169042 w 2276776"/>
              <a:gd name="connsiteY29" fmla="*/ 53163 h 2690038"/>
              <a:gd name="connsiteX30" fmla="*/ 2275368 w 2276776"/>
              <a:gd name="connsiteY30" fmla="*/ 10633 h 2690038"/>
              <a:gd name="connsiteX31" fmla="*/ 2275368 w 2276776"/>
              <a:gd name="connsiteY31" fmla="*/ 0 h 269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76776" h="2690038">
                <a:moveTo>
                  <a:pt x="0" y="2647507"/>
                </a:moveTo>
                <a:lnTo>
                  <a:pt x="63796" y="2658140"/>
                </a:lnTo>
                <a:cubicBezTo>
                  <a:pt x="81576" y="2661373"/>
                  <a:pt x="98935" y="2667453"/>
                  <a:pt x="116958" y="2668772"/>
                </a:cubicBezTo>
                <a:cubicBezTo>
                  <a:pt x="244405" y="2678097"/>
                  <a:pt x="372140" y="2682949"/>
                  <a:pt x="499731" y="2690038"/>
                </a:cubicBezTo>
                <a:cubicBezTo>
                  <a:pt x="641729" y="2666371"/>
                  <a:pt x="508165" y="2692041"/>
                  <a:pt x="595424" y="2668772"/>
                </a:cubicBezTo>
                <a:cubicBezTo>
                  <a:pt x="637783" y="2657476"/>
                  <a:pt x="680862" y="2648918"/>
                  <a:pt x="723014" y="2636875"/>
                </a:cubicBezTo>
                <a:cubicBezTo>
                  <a:pt x="968948" y="2566608"/>
                  <a:pt x="817063" y="2598927"/>
                  <a:pt x="946298" y="2573079"/>
                </a:cubicBezTo>
                <a:cubicBezTo>
                  <a:pt x="953386" y="2562447"/>
                  <a:pt x="959148" y="2550799"/>
                  <a:pt x="967563" y="2541182"/>
                </a:cubicBezTo>
                <a:cubicBezTo>
                  <a:pt x="1001228" y="2502708"/>
                  <a:pt x="1071226" y="2442391"/>
                  <a:pt x="1105786" y="2413591"/>
                </a:cubicBezTo>
                <a:cubicBezTo>
                  <a:pt x="1119400" y="2402246"/>
                  <a:pt x="1136784" y="2395148"/>
                  <a:pt x="1148317" y="2381693"/>
                </a:cubicBezTo>
                <a:cubicBezTo>
                  <a:pt x="1179689" y="2345092"/>
                  <a:pt x="1200739" y="2300211"/>
                  <a:pt x="1233377" y="2264735"/>
                </a:cubicBezTo>
                <a:cubicBezTo>
                  <a:pt x="1465015" y="2012954"/>
                  <a:pt x="1341488" y="2192939"/>
                  <a:pt x="1414131" y="2083982"/>
                </a:cubicBezTo>
                <a:cubicBezTo>
                  <a:pt x="1448977" y="1909748"/>
                  <a:pt x="1407691" y="1962829"/>
                  <a:pt x="1477926" y="1892596"/>
                </a:cubicBezTo>
                <a:cubicBezTo>
                  <a:pt x="1490621" y="1841813"/>
                  <a:pt x="1489111" y="1843230"/>
                  <a:pt x="1509824" y="1786270"/>
                </a:cubicBezTo>
                <a:cubicBezTo>
                  <a:pt x="1535206" y="1716472"/>
                  <a:pt x="1539800" y="1725523"/>
                  <a:pt x="1562986" y="1637414"/>
                </a:cubicBezTo>
                <a:cubicBezTo>
                  <a:pt x="1611272" y="1453923"/>
                  <a:pt x="1553787" y="1602171"/>
                  <a:pt x="1616149" y="1456661"/>
                </a:cubicBezTo>
                <a:cubicBezTo>
                  <a:pt x="1618682" y="1398398"/>
                  <a:pt x="1618066" y="1227978"/>
                  <a:pt x="1637414" y="1137684"/>
                </a:cubicBezTo>
                <a:cubicBezTo>
                  <a:pt x="1659661" y="1033864"/>
                  <a:pt x="1666153" y="1081048"/>
                  <a:pt x="1679944" y="956931"/>
                </a:cubicBezTo>
                <a:cubicBezTo>
                  <a:pt x="1693426" y="835594"/>
                  <a:pt x="1681760" y="892097"/>
                  <a:pt x="1711842" y="786810"/>
                </a:cubicBezTo>
                <a:cubicBezTo>
                  <a:pt x="1715386" y="758456"/>
                  <a:pt x="1714625" y="729224"/>
                  <a:pt x="1722475" y="701749"/>
                </a:cubicBezTo>
                <a:cubicBezTo>
                  <a:pt x="1729006" y="678889"/>
                  <a:pt x="1744534" y="659598"/>
                  <a:pt x="1754372" y="637954"/>
                </a:cubicBezTo>
                <a:cubicBezTo>
                  <a:pt x="1762270" y="620579"/>
                  <a:pt x="1768549" y="602512"/>
                  <a:pt x="1775638" y="584791"/>
                </a:cubicBezTo>
                <a:cubicBezTo>
                  <a:pt x="1799187" y="467037"/>
                  <a:pt x="1768884" y="583476"/>
                  <a:pt x="1807535" y="499731"/>
                </a:cubicBezTo>
                <a:cubicBezTo>
                  <a:pt x="1823531" y="465072"/>
                  <a:pt x="1837226" y="429353"/>
                  <a:pt x="1850065" y="393405"/>
                </a:cubicBezTo>
                <a:cubicBezTo>
                  <a:pt x="1854980" y="379643"/>
                  <a:pt x="1852953" y="363267"/>
                  <a:pt x="1860698" y="350875"/>
                </a:cubicBezTo>
                <a:cubicBezTo>
                  <a:pt x="1871324" y="333874"/>
                  <a:pt x="1889051" y="322522"/>
                  <a:pt x="1903228" y="308345"/>
                </a:cubicBezTo>
                <a:cubicBezTo>
                  <a:pt x="1941313" y="232174"/>
                  <a:pt x="1940155" y="218255"/>
                  <a:pt x="1998921" y="159489"/>
                </a:cubicBezTo>
                <a:cubicBezTo>
                  <a:pt x="2024462" y="133949"/>
                  <a:pt x="2032451" y="140562"/>
                  <a:pt x="2062717" y="127591"/>
                </a:cubicBezTo>
                <a:cubicBezTo>
                  <a:pt x="2077285" y="121347"/>
                  <a:pt x="2092262" y="115415"/>
                  <a:pt x="2105247" y="106326"/>
                </a:cubicBezTo>
                <a:cubicBezTo>
                  <a:pt x="2127924" y="90452"/>
                  <a:pt x="2146365" y="69037"/>
                  <a:pt x="2169042" y="53163"/>
                </a:cubicBezTo>
                <a:cubicBezTo>
                  <a:pt x="2215494" y="20646"/>
                  <a:pt x="2219342" y="38646"/>
                  <a:pt x="2275368" y="10633"/>
                </a:cubicBezTo>
                <a:cubicBezTo>
                  <a:pt x="2278538" y="9048"/>
                  <a:pt x="2275368" y="3544"/>
                  <a:pt x="2275368"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F139B49C-6EA3-FAC4-3331-22683A30A8C0}"/>
              </a:ext>
            </a:extLst>
          </p:cNvPr>
          <p:cNvGrpSpPr/>
          <p:nvPr/>
        </p:nvGrpSpPr>
        <p:grpSpPr>
          <a:xfrm>
            <a:off x="3732029" y="3778103"/>
            <a:ext cx="733646" cy="542260"/>
            <a:chOff x="4412513" y="2502197"/>
            <a:chExt cx="733646" cy="542260"/>
          </a:xfrm>
        </p:grpSpPr>
        <p:sp>
          <p:nvSpPr>
            <p:cNvPr id="23" name="Rectangle: Rounded Corners 22">
              <a:extLst>
                <a:ext uri="{FF2B5EF4-FFF2-40B4-BE49-F238E27FC236}">
                  <a16:creationId xmlns:a16="http://schemas.microsoft.com/office/drawing/2014/main" id="{F2BCC811-1CFE-BC2F-CD7F-503F9914EDB1}"/>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4" name="TextBox 23">
              <a:extLst>
                <a:ext uri="{FF2B5EF4-FFF2-40B4-BE49-F238E27FC236}">
                  <a16:creationId xmlns:a16="http://schemas.microsoft.com/office/drawing/2014/main" id="{A68A9D32-E0E9-D48E-DB03-4269E1BE4428}"/>
                </a:ext>
              </a:extLst>
            </p:cNvPr>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700</a:t>
              </a:r>
            </a:p>
          </p:txBody>
        </p:sp>
      </p:grpSp>
      <p:sp>
        <p:nvSpPr>
          <p:cNvPr id="26" name="Freeform: Shape 25">
            <a:extLst>
              <a:ext uri="{FF2B5EF4-FFF2-40B4-BE49-F238E27FC236}">
                <a16:creationId xmlns:a16="http://schemas.microsoft.com/office/drawing/2014/main" id="{8F9AB670-2184-0E54-4C48-D86C7AF04D2C}"/>
              </a:ext>
            </a:extLst>
          </p:cNvPr>
          <p:cNvSpPr/>
          <p:nvPr/>
        </p:nvSpPr>
        <p:spPr>
          <a:xfrm>
            <a:off x="6826102" y="2870791"/>
            <a:ext cx="1775638" cy="2568829"/>
          </a:xfrm>
          <a:custGeom>
            <a:avLst/>
            <a:gdLst>
              <a:gd name="connsiteX0" fmla="*/ 0 w 1775638"/>
              <a:gd name="connsiteY0" fmla="*/ 2541181 h 2568829"/>
              <a:gd name="connsiteX1" fmla="*/ 393405 w 1775638"/>
              <a:gd name="connsiteY1" fmla="*/ 2551814 h 2568829"/>
              <a:gd name="connsiteX2" fmla="*/ 425303 w 1775638"/>
              <a:gd name="connsiteY2" fmla="*/ 2541181 h 2568829"/>
              <a:gd name="connsiteX3" fmla="*/ 510363 w 1775638"/>
              <a:gd name="connsiteY3" fmla="*/ 2530549 h 2568829"/>
              <a:gd name="connsiteX4" fmla="*/ 563526 w 1775638"/>
              <a:gd name="connsiteY4" fmla="*/ 2498651 h 2568829"/>
              <a:gd name="connsiteX5" fmla="*/ 637954 w 1775638"/>
              <a:gd name="connsiteY5" fmla="*/ 2445488 h 2568829"/>
              <a:gd name="connsiteX6" fmla="*/ 733647 w 1775638"/>
              <a:gd name="connsiteY6" fmla="*/ 2402958 h 2568829"/>
              <a:gd name="connsiteX7" fmla="*/ 818707 w 1775638"/>
              <a:gd name="connsiteY7" fmla="*/ 2328530 h 2568829"/>
              <a:gd name="connsiteX8" fmla="*/ 839972 w 1775638"/>
              <a:gd name="connsiteY8" fmla="*/ 2296632 h 2568829"/>
              <a:gd name="connsiteX9" fmla="*/ 914400 w 1775638"/>
              <a:gd name="connsiteY9" fmla="*/ 2169042 h 2568829"/>
              <a:gd name="connsiteX10" fmla="*/ 956931 w 1775638"/>
              <a:gd name="connsiteY10" fmla="*/ 2094614 h 2568829"/>
              <a:gd name="connsiteX11" fmla="*/ 978196 w 1775638"/>
              <a:gd name="connsiteY11" fmla="*/ 2030818 h 2568829"/>
              <a:gd name="connsiteX12" fmla="*/ 988828 w 1775638"/>
              <a:gd name="connsiteY12" fmla="*/ 1967023 h 2568829"/>
              <a:gd name="connsiteX13" fmla="*/ 1031358 w 1775638"/>
              <a:gd name="connsiteY13" fmla="*/ 1903228 h 2568829"/>
              <a:gd name="connsiteX14" fmla="*/ 1105786 w 1775638"/>
              <a:gd name="connsiteY14" fmla="*/ 1637414 h 2568829"/>
              <a:gd name="connsiteX15" fmla="*/ 1116419 w 1775638"/>
              <a:gd name="connsiteY15" fmla="*/ 1605516 h 2568829"/>
              <a:gd name="connsiteX16" fmla="*/ 1158949 w 1775638"/>
              <a:gd name="connsiteY16" fmla="*/ 1552353 h 2568829"/>
              <a:gd name="connsiteX17" fmla="*/ 1169582 w 1775638"/>
              <a:gd name="connsiteY17" fmla="*/ 1499190 h 2568829"/>
              <a:gd name="connsiteX18" fmla="*/ 1201479 w 1775638"/>
              <a:gd name="connsiteY18" fmla="*/ 1446028 h 2568829"/>
              <a:gd name="connsiteX19" fmla="*/ 1254642 w 1775638"/>
              <a:gd name="connsiteY19" fmla="*/ 1307804 h 2568829"/>
              <a:gd name="connsiteX20" fmla="*/ 1275907 w 1775638"/>
              <a:gd name="connsiteY20" fmla="*/ 1212111 h 2568829"/>
              <a:gd name="connsiteX21" fmla="*/ 1286540 w 1775638"/>
              <a:gd name="connsiteY21" fmla="*/ 956930 h 2568829"/>
              <a:gd name="connsiteX22" fmla="*/ 1297172 w 1775638"/>
              <a:gd name="connsiteY22" fmla="*/ 925032 h 2568829"/>
              <a:gd name="connsiteX23" fmla="*/ 1329070 w 1775638"/>
              <a:gd name="connsiteY23" fmla="*/ 808074 h 2568829"/>
              <a:gd name="connsiteX24" fmla="*/ 1350335 w 1775638"/>
              <a:gd name="connsiteY24" fmla="*/ 765544 h 2568829"/>
              <a:gd name="connsiteX25" fmla="*/ 1414131 w 1775638"/>
              <a:gd name="connsiteY25" fmla="*/ 616688 h 2568829"/>
              <a:gd name="connsiteX26" fmla="*/ 1435396 w 1775638"/>
              <a:gd name="connsiteY26" fmla="*/ 542260 h 2568829"/>
              <a:gd name="connsiteX27" fmla="*/ 1456661 w 1775638"/>
              <a:gd name="connsiteY27" fmla="*/ 446567 h 2568829"/>
              <a:gd name="connsiteX28" fmla="*/ 1477926 w 1775638"/>
              <a:gd name="connsiteY28" fmla="*/ 361507 h 2568829"/>
              <a:gd name="connsiteX29" fmla="*/ 1499191 w 1775638"/>
              <a:gd name="connsiteY29" fmla="*/ 329609 h 2568829"/>
              <a:gd name="connsiteX30" fmla="*/ 1520456 w 1775638"/>
              <a:gd name="connsiteY30" fmla="*/ 287079 h 2568829"/>
              <a:gd name="connsiteX31" fmla="*/ 1637414 w 1775638"/>
              <a:gd name="connsiteY31" fmla="*/ 138223 h 2568829"/>
              <a:gd name="connsiteX32" fmla="*/ 1722475 w 1775638"/>
              <a:gd name="connsiteY32" fmla="*/ 53162 h 2568829"/>
              <a:gd name="connsiteX33" fmla="*/ 1775638 w 1775638"/>
              <a:gd name="connsiteY33" fmla="*/ 0 h 256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5638" h="2568829">
                <a:moveTo>
                  <a:pt x="0" y="2541181"/>
                </a:moveTo>
                <a:cubicBezTo>
                  <a:pt x="181709" y="2581561"/>
                  <a:pt x="96224" y="2570987"/>
                  <a:pt x="393405" y="2551814"/>
                </a:cubicBezTo>
                <a:cubicBezTo>
                  <a:pt x="404590" y="2551092"/>
                  <a:pt x="414276" y="2543186"/>
                  <a:pt x="425303" y="2541181"/>
                </a:cubicBezTo>
                <a:cubicBezTo>
                  <a:pt x="453416" y="2536070"/>
                  <a:pt x="482010" y="2534093"/>
                  <a:pt x="510363" y="2530549"/>
                </a:cubicBezTo>
                <a:cubicBezTo>
                  <a:pt x="528084" y="2519916"/>
                  <a:pt x="546331" y="2510115"/>
                  <a:pt x="563526" y="2498651"/>
                </a:cubicBezTo>
                <a:cubicBezTo>
                  <a:pt x="588894" y="2481739"/>
                  <a:pt x="611381" y="2460435"/>
                  <a:pt x="637954" y="2445488"/>
                </a:cubicBezTo>
                <a:cubicBezTo>
                  <a:pt x="668377" y="2428375"/>
                  <a:pt x="702426" y="2418568"/>
                  <a:pt x="733647" y="2402958"/>
                </a:cubicBezTo>
                <a:cubicBezTo>
                  <a:pt x="765675" y="2386944"/>
                  <a:pt x="797149" y="2353168"/>
                  <a:pt x="818707" y="2328530"/>
                </a:cubicBezTo>
                <a:cubicBezTo>
                  <a:pt x="827122" y="2318913"/>
                  <a:pt x="833397" y="2307590"/>
                  <a:pt x="839972" y="2296632"/>
                </a:cubicBezTo>
                <a:cubicBezTo>
                  <a:pt x="865304" y="2254411"/>
                  <a:pt x="892381" y="2213081"/>
                  <a:pt x="914400" y="2169042"/>
                </a:cubicBezTo>
                <a:cubicBezTo>
                  <a:pt x="941380" y="2115081"/>
                  <a:pt x="926872" y="2139699"/>
                  <a:pt x="956931" y="2094614"/>
                </a:cubicBezTo>
                <a:cubicBezTo>
                  <a:pt x="964019" y="2073349"/>
                  <a:pt x="974511" y="2052929"/>
                  <a:pt x="978196" y="2030818"/>
                </a:cubicBezTo>
                <a:cubicBezTo>
                  <a:pt x="981740" y="2009553"/>
                  <a:pt x="980536" y="1986923"/>
                  <a:pt x="988828" y="1967023"/>
                </a:cubicBezTo>
                <a:cubicBezTo>
                  <a:pt x="998658" y="1943432"/>
                  <a:pt x="1017181" y="1924493"/>
                  <a:pt x="1031358" y="1903228"/>
                </a:cubicBezTo>
                <a:cubicBezTo>
                  <a:pt x="1077205" y="1662536"/>
                  <a:pt x="1028430" y="1740557"/>
                  <a:pt x="1105786" y="1637414"/>
                </a:cubicBezTo>
                <a:cubicBezTo>
                  <a:pt x="1109330" y="1626781"/>
                  <a:pt x="1110479" y="1615020"/>
                  <a:pt x="1116419" y="1605516"/>
                </a:cubicBezTo>
                <a:cubicBezTo>
                  <a:pt x="1128447" y="1586272"/>
                  <a:pt x="1148800" y="1572651"/>
                  <a:pt x="1158949" y="1552353"/>
                </a:cubicBezTo>
                <a:cubicBezTo>
                  <a:pt x="1167031" y="1536189"/>
                  <a:pt x="1162870" y="1515969"/>
                  <a:pt x="1169582" y="1499190"/>
                </a:cubicBezTo>
                <a:cubicBezTo>
                  <a:pt x="1177257" y="1480002"/>
                  <a:pt x="1190847" y="1463749"/>
                  <a:pt x="1201479" y="1446028"/>
                </a:cubicBezTo>
                <a:cubicBezTo>
                  <a:pt x="1227757" y="1340918"/>
                  <a:pt x="1207708" y="1386029"/>
                  <a:pt x="1254642" y="1307804"/>
                </a:cubicBezTo>
                <a:cubicBezTo>
                  <a:pt x="1259784" y="1287237"/>
                  <a:pt x="1274621" y="1230759"/>
                  <a:pt x="1275907" y="1212111"/>
                </a:cubicBezTo>
                <a:cubicBezTo>
                  <a:pt x="1281764" y="1127179"/>
                  <a:pt x="1280251" y="1041832"/>
                  <a:pt x="1286540" y="956930"/>
                </a:cubicBezTo>
                <a:cubicBezTo>
                  <a:pt x="1287368" y="945753"/>
                  <a:pt x="1294093" y="935809"/>
                  <a:pt x="1297172" y="925032"/>
                </a:cubicBezTo>
                <a:cubicBezTo>
                  <a:pt x="1311002" y="876627"/>
                  <a:pt x="1309196" y="862729"/>
                  <a:pt x="1329070" y="808074"/>
                </a:cubicBezTo>
                <a:cubicBezTo>
                  <a:pt x="1334487" y="793178"/>
                  <a:pt x="1343247" y="779721"/>
                  <a:pt x="1350335" y="765544"/>
                </a:cubicBezTo>
                <a:cubicBezTo>
                  <a:pt x="1402225" y="557980"/>
                  <a:pt x="1334027" y="790244"/>
                  <a:pt x="1414131" y="616688"/>
                </a:cubicBezTo>
                <a:cubicBezTo>
                  <a:pt x="1424944" y="593261"/>
                  <a:pt x="1428607" y="567153"/>
                  <a:pt x="1435396" y="542260"/>
                </a:cubicBezTo>
                <a:cubicBezTo>
                  <a:pt x="1453814" y="474724"/>
                  <a:pt x="1438953" y="523301"/>
                  <a:pt x="1456661" y="446567"/>
                </a:cubicBezTo>
                <a:cubicBezTo>
                  <a:pt x="1463233" y="418090"/>
                  <a:pt x="1467938" y="388973"/>
                  <a:pt x="1477926" y="361507"/>
                </a:cubicBezTo>
                <a:cubicBezTo>
                  <a:pt x="1482293" y="349498"/>
                  <a:pt x="1492851" y="340704"/>
                  <a:pt x="1499191" y="329609"/>
                </a:cubicBezTo>
                <a:cubicBezTo>
                  <a:pt x="1507055" y="315847"/>
                  <a:pt x="1511947" y="300451"/>
                  <a:pt x="1520456" y="287079"/>
                </a:cubicBezTo>
                <a:cubicBezTo>
                  <a:pt x="1553007" y="235928"/>
                  <a:pt x="1596224" y="182356"/>
                  <a:pt x="1637414" y="138223"/>
                </a:cubicBezTo>
                <a:cubicBezTo>
                  <a:pt x="1664774" y="108909"/>
                  <a:pt x="1694121" y="81516"/>
                  <a:pt x="1722475" y="53162"/>
                </a:cubicBezTo>
                <a:lnTo>
                  <a:pt x="1775638"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0C8886C-8709-45FF-4C78-DBC24B65CC0E}"/>
              </a:ext>
            </a:extLst>
          </p:cNvPr>
          <p:cNvGrpSpPr/>
          <p:nvPr/>
        </p:nvGrpSpPr>
        <p:grpSpPr>
          <a:xfrm>
            <a:off x="3157870" y="5192233"/>
            <a:ext cx="1084521" cy="542260"/>
            <a:chOff x="4412513" y="2502197"/>
            <a:chExt cx="733646" cy="542260"/>
          </a:xfrm>
        </p:grpSpPr>
        <p:sp>
          <p:nvSpPr>
            <p:cNvPr id="28" name="Rectangle: Rounded Corners 27">
              <a:extLst>
                <a:ext uri="{FF2B5EF4-FFF2-40B4-BE49-F238E27FC236}">
                  <a16:creationId xmlns:a16="http://schemas.microsoft.com/office/drawing/2014/main" id="{595D8AB1-108B-B041-642E-700A20E79080}"/>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9" name="TextBox 28">
              <a:extLst>
                <a:ext uri="{FF2B5EF4-FFF2-40B4-BE49-F238E27FC236}">
                  <a16:creationId xmlns:a16="http://schemas.microsoft.com/office/drawing/2014/main" id="{62A1F202-1FC5-8BD3-9C88-D717D541C1CD}"/>
                </a:ext>
              </a:extLst>
            </p:cNvPr>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90 000</a:t>
              </a:r>
            </a:p>
          </p:txBody>
        </p:sp>
      </p:grpSp>
    </p:spTree>
    <p:custDataLst>
      <p:tags r:id="rId1"/>
    </p:custDataLst>
    <p:extLst>
      <p:ext uri="{BB962C8B-B14F-4D97-AF65-F5344CB8AC3E}">
        <p14:creationId xmlns:p14="http://schemas.microsoft.com/office/powerpoint/2010/main" val="27078688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21"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4"/>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4</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355770"/>
            <a:ext cx="9836223" cy="1754326"/>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Trong bốn ngày đầu của tuần chiến dịch tiêm chủng mở rộng, thành phố A đã tiêm được số liều vắc-xin COVID-19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999460" y="2286000"/>
            <a:ext cx="10802679" cy="1493358"/>
          </a:xfrm>
          <a:prstGeom prst="rect">
            <a:avLst/>
          </a:prstGeom>
          <a:noFill/>
        </p:spPr>
        <p:txBody>
          <a:bodyPr wrap="square" rtlCol="0">
            <a:spAutoFit/>
          </a:bodyPr>
          <a:lstStyle/>
          <a:p>
            <a:pPr lvl="0">
              <a:lnSpc>
                <a:spcPct val="150000"/>
              </a:lnSpc>
            </a:pPr>
            <a:r>
              <a:rPr lang="vi-VN" sz="3200" dirty="0">
                <a:solidFill>
                  <a:srgbClr val="002060"/>
                </a:solidFill>
                <a:latin typeface="Calibri" panose="020F0502020204030204" pitchFamily="34" charset="0"/>
                <a:cs typeface="Calibri" panose="020F0502020204030204" pitchFamily="34" charset="0"/>
              </a:rPr>
              <a:t>Thứ Hai: 36 785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Ba: 35 952  liều vắc-xin</a:t>
            </a:r>
          </a:p>
          <a:p>
            <a:pPr lvl="0">
              <a:lnSpc>
                <a:spcPct val="150000"/>
              </a:lnSpc>
            </a:pPr>
            <a:r>
              <a:rPr lang="vi-VN" sz="3200" dirty="0">
                <a:solidFill>
                  <a:srgbClr val="002060"/>
                </a:solidFill>
                <a:latin typeface="Calibri" panose="020F0502020204030204" pitchFamily="34" charset="0"/>
                <a:cs typeface="Calibri" panose="020F0502020204030204" pitchFamily="34" charset="0"/>
              </a:rPr>
              <a:t>Thứ Tư: 37 243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Năm: 29 419  liều vắc-xin</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AAE6698F-FD70-E53B-C468-957CD189F5D1}"/>
              </a:ext>
            </a:extLst>
          </p:cNvPr>
          <p:cNvSpPr txBox="1"/>
          <p:nvPr/>
        </p:nvSpPr>
        <p:spPr>
          <a:xfrm>
            <a:off x="1020725" y="3965944"/>
            <a:ext cx="10802679" cy="2062103"/>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a. Ngày nào thành phố A tiêm được nhiều  liều vắc-xin nhất? Ngày nào thành phố A tiêm được ít  liều vắc-xin nhất?</a:t>
            </a:r>
          </a:p>
          <a:p>
            <a:pPr lvl="0" algn="just"/>
            <a:r>
              <a:rPr lang="vi-VN" sz="3200" b="1" dirty="0">
                <a:solidFill>
                  <a:srgbClr val="FF0000"/>
                </a:solidFill>
                <a:latin typeface="Calibri" panose="020F0502020204030204" pitchFamily="34" charset="0"/>
                <a:cs typeface="Calibri" panose="020F0502020204030204" pitchFamily="34" charset="0"/>
              </a:rPr>
              <a:t>b.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1143799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5"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4"/>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648587" y="1286539"/>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a:extLst>
              <a:ext uri="{FF2B5EF4-FFF2-40B4-BE49-F238E27FC236}">
                <a16:creationId xmlns:a16="http://schemas.microsoft.com/office/drawing/2014/main" id="{AAE6698F-FD70-E53B-C468-957CD189F5D1}"/>
              </a:ext>
            </a:extLst>
          </p:cNvPr>
          <p:cNvSpPr txBox="1"/>
          <p:nvPr/>
        </p:nvSpPr>
        <p:spPr>
          <a:xfrm>
            <a:off x="669851" y="2955851"/>
            <a:ext cx="1080267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 Ngày nào thành phố A tiêm</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được nhiều  liều vắc-xin nhất? Ngày nào thành phố A tiêm được ít  liều vắc-xin nhất?</a:t>
            </a:r>
          </a:p>
        </p:txBody>
      </p:sp>
      <p:sp>
        <p:nvSpPr>
          <p:cNvPr id="8" name="TextBox 7">
            <a:extLst>
              <a:ext uri="{FF2B5EF4-FFF2-40B4-BE49-F238E27FC236}">
                <a16:creationId xmlns:a16="http://schemas.microsoft.com/office/drawing/2014/main" id="{775FCAE6-5E18-8A97-F068-8179B55C6AE9}"/>
              </a:ext>
            </a:extLst>
          </p:cNvPr>
          <p:cNvSpPr txBox="1"/>
          <p:nvPr/>
        </p:nvSpPr>
        <p:spPr>
          <a:xfrm>
            <a:off x="648586" y="4263656"/>
            <a:ext cx="1130240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Ngày thứ Tư thành phố A tiêm được nhiều liều vắc-xin nhất</a:t>
            </a:r>
          </a:p>
        </p:txBody>
      </p:sp>
      <p:sp>
        <p:nvSpPr>
          <p:cNvPr id="6" name="TextBox 5">
            <a:extLst>
              <a:ext uri="{FF2B5EF4-FFF2-40B4-BE49-F238E27FC236}">
                <a16:creationId xmlns:a16="http://schemas.microsoft.com/office/drawing/2014/main" id="{F4A59EBB-487D-7332-A872-7B23311BD0B9}"/>
              </a:ext>
            </a:extLst>
          </p:cNvPr>
          <p:cNvSpPr txBox="1"/>
          <p:nvPr/>
        </p:nvSpPr>
        <p:spPr>
          <a:xfrm>
            <a:off x="606056" y="5050465"/>
            <a:ext cx="11302409" cy="584775"/>
          </a:xfrm>
          <a:prstGeom prst="rect">
            <a:avLst/>
          </a:prstGeom>
          <a:noFill/>
        </p:spPr>
        <p:txBody>
          <a:bodyPr wrap="square" rtlCol="0">
            <a:spAutoFit/>
          </a:bodyPr>
          <a:lstStyle/>
          <a:p>
            <a:pPr lvl="0" algn="just"/>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lang="vi-VN" sz="3200" b="1" dirty="0">
                <a:solidFill>
                  <a:srgbClr val="FF0000"/>
                </a:solidFill>
                <a:latin typeface="Calibri" panose="020F0502020204030204" pitchFamily="34" charset="0"/>
                <a:cs typeface="Calibri" panose="020F0502020204030204" pitchFamily="34" charset="0"/>
              </a:rPr>
              <a:t>Ngày thứ Năm thành phố A tiêm được ít liều vắc-xin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61361025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4"/>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595424" y="542260"/>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a:extLst>
              <a:ext uri="{FF2B5EF4-FFF2-40B4-BE49-F238E27FC236}">
                <a16:creationId xmlns:a16="http://schemas.microsoft.com/office/drawing/2014/main" id="{AAE6698F-FD70-E53B-C468-957CD189F5D1}"/>
              </a:ext>
            </a:extLst>
          </p:cNvPr>
          <p:cNvSpPr txBox="1"/>
          <p:nvPr/>
        </p:nvSpPr>
        <p:spPr>
          <a:xfrm>
            <a:off x="616688" y="2211572"/>
            <a:ext cx="10802679" cy="1077218"/>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B</a:t>
            </a:r>
            <a:r>
              <a:rPr lang="vi-VN" sz="3200" b="1" dirty="0">
                <a:solidFill>
                  <a:srgbClr val="FF0000"/>
                </a:solidFill>
                <a:latin typeface="Calibri" panose="020F0502020204030204" pitchFamily="34" charset="0"/>
                <a:cs typeface="Calibri" panose="020F0502020204030204" pitchFamily="34" charset="0"/>
              </a:rPr>
              <a:t>.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775FCAE6-5E18-8A97-F068-8179B55C6AE9}"/>
              </a:ext>
            </a:extLst>
          </p:cNvPr>
          <p:cNvSpPr txBox="1"/>
          <p:nvPr/>
        </p:nvSpPr>
        <p:spPr>
          <a:xfrm>
            <a:off x="595423" y="3519377"/>
            <a:ext cx="11302409" cy="584775"/>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Ta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29 419 &lt; 35 952 &lt; 36 785 &lt; 37 243</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E1BE8328-CDBE-91EE-A6BB-841FFA35A311}"/>
              </a:ext>
            </a:extLst>
          </p:cNvPr>
          <p:cNvSpPr txBox="1"/>
          <p:nvPr/>
        </p:nvSpPr>
        <p:spPr>
          <a:xfrm>
            <a:off x="584790" y="4359349"/>
            <a:ext cx="11302409" cy="1569660"/>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Nên </a:t>
            </a:r>
            <a:r>
              <a:rPr lang="en-US" sz="3200" b="1" dirty="0">
                <a:solidFill>
                  <a:srgbClr val="FF0000"/>
                </a:solidFill>
                <a:latin typeface="Calibri" panose="020F0502020204030204" pitchFamily="34" charset="0"/>
                <a:cs typeface="Calibri" panose="020F0502020204030204" pitchFamily="34" charset="0"/>
              </a:rPr>
              <a:t>C</a:t>
            </a:r>
            <a:r>
              <a:rPr lang="vi-VN" sz="3200" b="1" dirty="0">
                <a:solidFill>
                  <a:srgbClr val="FF0000"/>
                </a:solidFill>
                <a:latin typeface="Calibri" panose="020F0502020204030204" pitchFamily="34" charset="0"/>
                <a:cs typeface="Calibri" panose="020F0502020204030204" pitchFamily="34" charset="0"/>
              </a:rPr>
              <a:t>ác ngày theo thứ tự có số liều vắc xin đã được tiêm từ ít nhất đến nhiều nhất sắp xếp như sau:</a:t>
            </a:r>
            <a:r>
              <a:rPr lang="en-US" sz="3200" b="1" dirty="0">
                <a:solidFill>
                  <a:srgbClr val="FF0000"/>
                </a:solidFill>
                <a:latin typeface="Calibri" panose="020F0502020204030204" pitchFamily="34" charset="0"/>
                <a:cs typeface="Calibri" panose="020F0502020204030204" pitchFamily="34" charset="0"/>
              </a:rPr>
              <a:t> </a:t>
            </a:r>
          </a:p>
          <a:p>
            <a:pPr lvl="0" algn="ctr"/>
            <a:r>
              <a:rPr lang="vi-VN" sz="3200" b="1" dirty="0">
                <a:solidFill>
                  <a:srgbClr val="FF0000"/>
                </a:solidFill>
                <a:latin typeface="Calibri" panose="020F0502020204030204" pitchFamily="34" charset="0"/>
                <a:cs typeface="Calibri" panose="020F0502020204030204" pitchFamily="34" charset="0"/>
              </a:rPr>
              <a:t>Thứ Năm, Thứ Ba, Thứ Hai, Thứ Tư</a:t>
            </a:r>
            <a:r>
              <a:rPr lang="en-US" sz="3200" b="1" dirty="0">
                <a:solidFill>
                  <a:srgbClr val="FF0000"/>
                </a:solidFill>
                <a:latin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63591883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down)">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4"/>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116958"/>
            <a:ext cx="11658600" cy="6512442"/>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355770"/>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5</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175016"/>
            <a:ext cx="9836223" cy="1200329"/>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Đố em!</a:t>
            </a:r>
          </a:p>
          <a:p>
            <a:pPr lvl="0" algn="just"/>
            <a:r>
              <a:rPr lang="vi-VN" sz="3600" b="1" dirty="0">
                <a:solidFill>
                  <a:prstClr val="black"/>
                </a:solidFill>
                <a:latin typeface="Calibri" panose="020F0502020204030204" pitchFamily="34" charset="0"/>
                <a:cs typeface="Calibri" panose="020F0502020204030204" pitchFamily="34" charset="0"/>
              </a:rPr>
              <a:t>Số 28 569 được sắp xếp bởi các que tính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FBD62C12-BE10-D81A-A9DD-C647FBC49DF2}"/>
              </a:ext>
            </a:extLst>
          </p:cNvPr>
          <p:cNvPicPr>
            <a:picLocks noChangeAspect="1"/>
          </p:cNvPicPr>
          <p:nvPr/>
        </p:nvPicPr>
        <p:blipFill>
          <a:blip r:embed="rId5"/>
          <a:stretch>
            <a:fillRect/>
          </a:stretch>
        </p:blipFill>
        <p:spPr>
          <a:xfrm>
            <a:off x="2604977" y="1275796"/>
            <a:ext cx="6815469" cy="2365237"/>
          </a:xfrm>
          <a:prstGeom prst="rect">
            <a:avLst/>
          </a:prstGeom>
        </p:spPr>
      </p:pic>
      <p:sp>
        <p:nvSpPr>
          <p:cNvPr id="8" name="Hộp Văn bản 7">
            <a:extLst>
              <a:ext uri="{FF2B5EF4-FFF2-40B4-BE49-F238E27FC236}">
                <a16:creationId xmlns:a16="http://schemas.microsoft.com/office/drawing/2014/main" id="{4562C0F0-A313-6F7A-4F52-EE88058B8CAA}"/>
              </a:ext>
            </a:extLst>
          </p:cNvPr>
          <p:cNvSpPr txBox="1"/>
          <p:nvPr/>
        </p:nvSpPr>
        <p:spPr>
          <a:xfrm>
            <a:off x="1040884" y="3556170"/>
            <a:ext cx="9836223" cy="646331"/>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Hãy chuyển chỗ một que tính để tạo thành số bé </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0" name="Group 9">
            <a:extLst>
              <a:ext uri="{FF2B5EF4-FFF2-40B4-BE49-F238E27FC236}">
                <a16:creationId xmlns:a16="http://schemas.microsoft.com/office/drawing/2014/main" id="{F57648ED-48F0-DC59-6D27-EC72DB4D3372}"/>
              </a:ext>
            </a:extLst>
          </p:cNvPr>
          <p:cNvGrpSpPr/>
          <p:nvPr/>
        </p:nvGrpSpPr>
        <p:grpSpPr>
          <a:xfrm>
            <a:off x="302405" y="4433769"/>
            <a:ext cx="11477913" cy="1846652"/>
            <a:chOff x="3162048" y="4557059"/>
            <a:chExt cx="7809633" cy="1234141"/>
          </a:xfrm>
        </p:grpSpPr>
        <p:sp>
          <p:nvSpPr>
            <p:cNvPr id="11" name="Rectangle: Rounded Corners 10">
              <a:extLst>
                <a:ext uri="{FF2B5EF4-FFF2-40B4-BE49-F238E27FC236}">
                  <a16:creationId xmlns:a16="http://schemas.microsoft.com/office/drawing/2014/main" id="{86905B8C-6185-CE30-826C-3D1B116E5EA7}"/>
                </a:ext>
              </a:extLst>
            </p:cNvPr>
            <p:cNvSpPr/>
            <p:nvPr/>
          </p:nvSpPr>
          <p:spPr>
            <a:xfrm>
              <a:off x="3563984" y="4592596"/>
              <a:ext cx="7407697" cy="1198604"/>
            </a:xfrm>
            <a:custGeom>
              <a:avLst/>
              <a:gdLst>
                <a:gd name="connsiteX0" fmla="*/ 0 w 7407697"/>
                <a:gd name="connsiteY0" fmla="*/ 199771 h 1198604"/>
                <a:gd name="connsiteX1" fmla="*/ 199771 w 7407697"/>
                <a:gd name="connsiteY1" fmla="*/ 0 h 1198604"/>
                <a:gd name="connsiteX2" fmla="*/ 7207926 w 7407697"/>
                <a:gd name="connsiteY2" fmla="*/ 0 h 1198604"/>
                <a:gd name="connsiteX3" fmla="*/ 7407697 w 7407697"/>
                <a:gd name="connsiteY3" fmla="*/ 199771 h 1198604"/>
                <a:gd name="connsiteX4" fmla="*/ 7407697 w 7407697"/>
                <a:gd name="connsiteY4" fmla="*/ 998833 h 1198604"/>
                <a:gd name="connsiteX5" fmla="*/ 7207926 w 7407697"/>
                <a:gd name="connsiteY5" fmla="*/ 1198604 h 1198604"/>
                <a:gd name="connsiteX6" fmla="*/ 199771 w 7407697"/>
                <a:gd name="connsiteY6" fmla="*/ 1198604 h 1198604"/>
                <a:gd name="connsiteX7" fmla="*/ 0 w 7407697"/>
                <a:gd name="connsiteY7" fmla="*/ 998833 h 1198604"/>
                <a:gd name="connsiteX8" fmla="*/ 0 w 7407697"/>
                <a:gd name="connsiteY8" fmla="*/ 199771 h 119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7697" h="1198604" fill="none" extrusionOk="0">
                  <a:moveTo>
                    <a:pt x="0" y="199771"/>
                  </a:moveTo>
                  <a:cubicBezTo>
                    <a:pt x="7391" y="80458"/>
                    <a:pt x="72785" y="-4126"/>
                    <a:pt x="199771" y="0"/>
                  </a:cubicBezTo>
                  <a:cubicBezTo>
                    <a:pt x="2886985" y="18744"/>
                    <a:pt x="4782374" y="-35776"/>
                    <a:pt x="7207926" y="0"/>
                  </a:cubicBezTo>
                  <a:cubicBezTo>
                    <a:pt x="7333679" y="-2985"/>
                    <a:pt x="7407124" y="78504"/>
                    <a:pt x="7407697" y="199771"/>
                  </a:cubicBezTo>
                  <a:cubicBezTo>
                    <a:pt x="7418524" y="344452"/>
                    <a:pt x="7447406" y="833987"/>
                    <a:pt x="7407697" y="998833"/>
                  </a:cubicBezTo>
                  <a:cubicBezTo>
                    <a:pt x="7408989" y="1095972"/>
                    <a:pt x="7316167" y="1193404"/>
                    <a:pt x="7207926" y="1198604"/>
                  </a:cubicBezTo>
                  <a:cubicBezTo>
                    <a:pt x="5322643" y="1147576"/>
                    <a:pt x="3555927" y="1161525"/>
                    <a:pt x="199771" y="1198604"/>
                  </a:cubicBezTo>
                  <a:cubicBezTo>
                    <a:pt x="87087" y="1200302"/>
                    <a:pt x="12388" y="1115865"/>
                    <a:pt x="0" y="998833"/>
                  </a:cubicBezTo>
                  <a:cubicBezTo>
                    <a:pt x="-61302" y="635944"/>
                    <a:pt x="12569" y="458415"/>
                    <a:pt x="0" y="199771"/>
                  </a:cubicBezTo>
                  <a:close/>
                </a:path>
                <a:path w="7407697" h="1198604" stroke="0" extrusionOk="0">
                  <a:moveTo>
                    <a:pt x="0" y="199771"/>
                  </a:moveTo>
                  <a:cubicBezTo>
                    <a:pt x="-20658" y="81859"/>
                    <a:pt x="89467" y="-12731"/>
                    <a:pt x="199771" y="0"/>
                  </a:cubicBezTo>
                  <a:cubicBezTo>
                    <a:pt x="1087345" y="-88310"/>
                    <a:pt x="3988055" y="-77351"/>
                    <a:pt x="7207926" y="0"/>
                  </a:cubicBezTo>
                  <a:cubicBezTo>
                    <a:pt x="7328760" y="2780"/>
                    <a:pt x="7391667" y="98569"/>
                    <a:pt x="7407697" y="199771"/>
                  </a:cubicBezTo>
                  <a:cubicBezTo>
                    <a:pt x="7472193" y="382734"/>
                    <a:pt x="7459840" y="869967"/>
                    <a:pt x="7407697" y="998833"/>
                  </a:cubicBezTo>
                  <a:cubicBezTo>
                    <a:pt x="7403740" y="1104879"/>
                    <a:pt x="7318490" y="1202302"/>
                    <a:pt x="7207926" y="1198604"/>
                  </a:cubicBezTo>
                  <a:cubicBezTo>
                    <a:pt x="5145323" y="1320003"/>
                    <a:pt x="1494629" y="1334149"/>
                    <a:pt x="199771" y="1198604"/>
                  </a:cubicBezTo>
                  <a:cubicBezTo>
                    <a:pt x="109661" y="1193681"/>
                    <a:pt x="1143" y="1123775"/>
                    <a:pt x="0" y="998833"/>
                  </a:cubicBezTo>
                  <a:cubicBezTo>
                    <a:pt x="-43174" y="891820"/>
                    <a:pt x="21340" y="552050"/>
                    <a:pt x="0" y="199771"/>
                  </a:cubicBezTo>
                  <a:close/>
                </a:path>
              </a:pathLst>
            </a:custGeom>
            <a:solidFill>
              <a:srgbClr val="E5FFE5"/>
            </a:solidFill>
            <a:ln w="38100">
              <a:solidFill>
                <a:srgbClr val="00B050"/>
              </a:solidFill>
              <a:extLst>
                <a:ext uri="{C807C97D-BFC1-408E-A445-0C87EB9F89A2}">
                  <ask:lineSketchStyleProps xmlns="" xmlns:ask="http://schemas.microsoft.com/office/drawing/2018/sketchyshapes" sd="379407152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dirty="0"/>
            </a:p>
          </p:txBody>
        </p:sp>
        <p:pic>
          <p:nvPicPr>
            <p:cNvPr id="13" name="Picture 2" descr="tick-xanh - Cách Bỏ Thuốc Lá Trong 5 Ngày - Cai Thuốc Lá Hiệu Quả">
              <a:extLst>
                <a:ext uri="{FF2B5EF4-FFF2-40B4-BE49-F238E27FC236}">
                  <a16:creationId xmlns:a16="http://schemas.microsoft.com/office/drawing/2014/main" id="{523F1490-1623-B3E7-661F-FC6A62067EF7}"/>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162048" y="4557059"/>
              <a:ext cx="662771" cy="66277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8C939F-1F71-96CB-FD9D-07C5562ECEC6}"/>
                </a:ext>
              </a:extLst>
            </p:cNvPr>
            <p:cNvSpPr txBox="1"/>
            <p:nvPr/>
          </p:nvSpPr>
          <p:spPr>
            <a:xfrm>
              <a:off x="3860596" y="4677858"/>
              <a:ext cx="7064211" cy="987317"/>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 Để được số bé nhất có thể từ các chữ số được xếp bởi các que tính (như hình vẽ) thì theo thứ tự chữ số hàng chục nghìn, hàng nghìn, hàng trăm, hàng chục, hàng đơn vị phải bé nhất có thể.</a:t>
              </a:r>
            </a:p>
          </p:txBody>
        </p:sp>
      </p:grpSp>
    </p:spTree>
    <p:custDataLst>
      <p:tags r:id="rId1"/>
    </p:custDataLst>
    <p:extLst>
      <p:ext uri="{BB962C8B-B14F-4D97-AF65-F5344CB8AC3E}">
        <p14:creationId xmlns:p14="http://schemas.microsoft.com/office/powerpoint/2010/main" val="315739754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4"/>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116958"/>
            <a:ext cx="11658600" cy="6512442"/>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FBD62C12-BE10-D81A-A9DD-C647FBC49DF2}"/>
              </a:ext>
            </a:extLst>
          </p:cNvPr>
          <p:cNvPicPr>
            <a:picLocks noChangeAspect="1"/>
          </p:cNvPicPr>
          <p:nvPr/>
        </p:nvPicPr>
        <p:blipFill>
          <a:blip r:embed="rId5"/>
          <a:stretch>
            <a:fillRect/>
          </a:stretch>
        </p:blipFill>
        <p:spPr>
          <a:xfrm>
            <a:off x="3551274" y="180753"/>
            <a:ext cx="6815469" cy="2365237"/>
          </a:xfrm>
          <a:prstGeom prst="rect">
            <a:avLst/>
          </a:prstGeom>
        </p:spPr>
      </p:pic>
      <p:sp>
        <p:nvSpPr>
          <p:cNvPr id="3" name="TextBox 2">
            <a:extLst>
              <a:ext uri="{FF2B5EF4-FFF2-40B4-BE49-F238E27FC236}">
                <a16:creationId xmlns:a16="http://schemas.microsoft.com/office/drawing/2014/main" id="{7C835FC1-7A0F-AF7D-50A0-8286B70CEA4C}"/>
              </a:ext>
            </a:extLst>
          </p:cNvPr>
          <p:cNvSpPr txBox="1"/>
          <p:nvPr/>
        </p:nvSpPr>
        <p:spPr>
          <a:xfrm>
            <a:off x="627321" y="2877785"/>
            <a:ext cx="11079125" cy="987504"/>
          </a:xfrm>
          <a:custGeom>
            <a:avLst/>
            <a:gdLst>
              <a:gd name="connsiteX0" fmla="*/ 0 w 11079125"/>
              <a:gd name="connsiteY0" fmla="*/ 164587 h 987504"/>
              <a:gd name="connsiteX1" fmla="*/ 164587 w 11079125"/>
              <a:gd name="connsiteY1" fmla="*/ 0 h 987504"/>
              <a:gd name="connsiteX2" fmla="*/ 10914538 w 11079125"/>
              <a:gd name="connsiteY2" fmla="*/ 0 h 987504"/>
              <a:gd name="connsiteX3" fmla="*/ 11079125 w 11079125"/>
              <a:gd name="connsiteY3" fmla="*/ 164587 h 987504"/>
              <a:gd name="connsiteX4" fmla="*/ 11079125 w 11079125"/>
              <a:gd name="connsiteY4" fmla="*/ 822917 h 987504"/>
              <a:gd name="connsiteX5" fmla="*/ 10914538 w 11079125"/>
              <a:gd name="connsiteY5" fmla="*/ 987504 h 987504"/>
              <a:gd name="connsiteX6" fmla="*/ 164587 w 11079125"/>
              <a:gd name="connsiteY6" fmla="*/ 987504 h 987504"/>
              <a:gd name="connsiteX7" fmla="*/ 0 w 11079125"/>
              <a:gd name="connsiteY7" fmla="*/ 822917 h 987504"/>
              <a:gd name="connsiteX8" fmla="*/ 0 w 11079125"/>
              <a:gd name="connsiteY8" fmla="*/ 164587 h 98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9125" h="987504" fill="none" extrusionOk="0">
                <a:moveTo>
                  <a:pt x="0" y="164587"/>
                </a:moveTo>
                <a:cubicBezTo>
                  <a:pt x="-7159" y="79869"/>
                  <a:pt x="83703" y="-5518"/>
                  <a:pt x="164587" y="0"/>
                </a:cubicBezTo>
                <a:cubicBezTo>
                  <a:pt x="3586371" y="-138545"/>
                  <a:pt x="9609883" y="36846"/>
                  <a:pt x="10914538" y="0"/>
                </a:cubicBezTo>
                <a:cubicBezTo>
                  <a:pt x="10991127" y="-5889"/>
                  <a:pt x="11077534" y="70553"/>
                  <a:pt x="11079125" y="164587"/>
                </a:cubicBezTo>
                <a:cubicBezTo>
                  <a:pt x="11074642" y="442747"/>
                  <a:pt x="11089246" y="567644"/>
                  <a:pt x="11079125" y="822917"/>
                </a:cubicBezTo>
                <a:cubicBezTo>
                  <a:pt x="11086346" y="897605"/>
                  <a:pt x="10991761" y="990625"/>
                  <a:pt x="10914538" y="987504"/>
                </a:cubicBezTo>
                <a:cubicBezTo>
                  <a:pt x="9543743" y="1081055"/>
                  <a:pt x="1878857" y="996209"/>
                  <a:pt x="164587" y="987504"/>
                </a:cubicBezTo>
                <a:cubicBezTo>
                  <a:pt x="75313" y="981987"/>
                  <a:pt x="-1799" y="903076"/>
                  <a:pt x="0" y="822917"/>
                </a:cubicBezTo>
                <a:cubicBezTo>
                  <a:pt x="56396" y="679827"/>
                  <a:pt x="-9698" y="363011"/>
                  <a:pt x="0" y="164587"/>
                </a:cubicBezTo>
                <a:close/>
              </a:path>
              <a:path w="11079125" h="987504" stroke="0" extrusionOk="0">
                <a:moveTo>
                  <a:pt x="0" y="164587"/>
                </a:moveTo>
                <a:cubicBezTo>
                  <a:pt x="440" y="70840"/>
                  <a:pt x="66723" y="-6576"/>
                  <a:pt x="164587" y="0"/>
                </a:cubicBezTo>
                <a:cubicBezTo>
                  <a:pt x="1377550" y="-96889"/>
                  <a:pt x="5720996" y="-54584"/>
                  <a:pt x="10914538" y="0"/>
                </a:cubicBezTo>
                <a:cubicBezTo>
                  <a:pt x="10997444" y="-150"/>
                  <a:pt x="11084716" y="73935"/>
                  <a:pt x="11079125" y="164587"/>
                </a:cubicBezTo>
                <a:cubicBezTo>
                  <a:pt x="11047954" y="431497"/>
                  <a:pt x="11071281" y="576840"/>
                  <a:pt x="11079125" y="822917"/>
                </a:cubicBezTo>
                <a:cubicBezTo>
                  <a:pt x="11083315" y="903097"/>
                  <a:pt x="11015413" y="1001399"/>
                  <a:pt x="10914538" y="987504"/>
                </a:cubicBezTo>
                <a:cubicBezTo>
                  <a:pt x="8658177" y="1014228"/>
                  <a:pt x="3340415" y="902051"/>
                  <a:pt x="164587" y="987504"/>
                </a:cubicBezTo>
                <a:cubicBezTo>
                  <a:pt x="84186" y="979936"/>
                  <a:pt x="1556" y="911639"/>
                  <a:pt x="0" y="822917"/>
                </a:cubicBezTo>
                <a:cubicBezTo>
                  <a:pt x="11494" y="718082"/>
                  <a:pt x="-40228" y="476829"/>
                  <a:pt x="0" y="164587"/>
                </a:cubicBezTo>
                <a:close/>
              </a:path>
            </a:pathLst>
          </a:custGeom>
          <a:solidFill>
            <a:srgbClr val="CCFFFF"/>
          </a:solidFill>
          <a:ln w="38100">
            <a:solidFill>
              <a:srgbClr val="002060"/>
            </a:solidFill>
            <a:extLst>
              <a:ext uri="{C807C97D-BFC1-408E-A445-0C87EB9F89A2}">
                <ask:lineSketchStyleProps xmln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Ở hàng chục nghìn là chữ số 2, chuyển chỗ 1 que tính không thể được chữ số bé hơn 2. </a:t>
            </a:r>
          </a:p>
        </p:txBody>
      </p:sp>
      <p:sp>
        <p:nvSpPr>
          <p:cNvPr id="5" name="TextBox 4">
            <a:extLst>
              <a:ext uri="{FF2B5EF4-FFF2-40B4-BE49-F238E27FC236}">
                <a16:creationId xmlns:a16="http://schemas.microsoft.com/office/drawing/2014/main" id="{4567277A-BD36-726B-D252-550CF5120F13}"/>
              </a:ext>
            </a:extLst>
          </p:cNvPr>
          <p:cNvSpPr txBox="1"/>
          <p:nvPr/>
        </p:nvSpPr>
        <p:spPr>
          <a:xfrm>
            <a:off x="489098" y="4143059"/>
            <a:ext cx="11313041" cy="544830"/>
          </a:xfrm>
          <a:custGeom>
            <a:avLst/>
            <a:gdLst>
              <a:gd name="connsiteX0" fmla="*/ 0 w 11313041"/>
              <a:gd name="connsiteY0" fmla="*/ 90807 h 544830"/>
              <a:gd name="connsiteX1" fmla="*/ 90807 w 11313041"/>
              <a:gd name="connsiteY1" fmla="*/ 0 h 544830"/>
              <a:gd name="connsiteX2" fmla="*/ 11222234 w 11313041"/>
              <a:gd name="connsiteY2" fmla="*/ 0 h 544830"/>
              <a:gd name="connsiteX3" fmla="*/ 11313041 w 11313041"/>
              <a:gd name="connsiteY3" fmla="*/ 90807 h 544830"/>
              <a:gd name="connsiteX4" fmla="*/ 11313041 w 11313041"/>
              <a:gd name="connsiteY4" fmla="*/ 454023 h 544830"/>
              <a:gd name="connsiteX5" fmla="*/ 11222234 w 11313041"/>
              <a:gd name="connsiteY5" fmla="*/ 544830 h 544830"/>
              <a:gd name="connsiteX6" fmla="*/ 90807 w 11313041"/>
              <a:gd name="connsiteY6" fmla="*/ 544830 h 544830"/>
              <a:gd name="connsiteX7" fmla="*/ 0 w 11313041"/>
              <a:gd name="connsiteY7" fmla="*/ 454023 h 544830"/>
              <a:gd name="connsiteX8" fmla="*/ 0 w 11313041"/>
              <a:gd name="connsiteY8" fmla="*/ 90807 h 54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544830" fill="none" extrusionOk="0">
                <a:moveTo>
                  <a:pt x="0" y="90807"/>
                </a:moveTo>
                <a:cubicBezTo>
                  <a:pt x="-5921" y="45768"/>
                  <a:pt x="48034" y="-4065"/>
                  <a:pt x="90807" y="0"/>
                </a:cubicBezTo>
                <a:cubicBezTo>
                  <a:pt x="4014164" y="-138545"/>
                  <a:pt x="6485307" y="36846"/>
                  <a:pt x="11222234" y="0"/>
                </a:cubicBezTo>
                <a:cubicBezTo>
                  <a:pt x="11265055" y="-3017"/>
                  <a:pt x="11309646" y="33966"/>
                  <a:pt x="11313041" y="90807"/>
                </a:cubicBezTo>
                <a:cubicBezTo>
                  <a:pt x="11291541" y="187812"/>
                  <a:pt x="11305540" y="333486"/>
                  <a:pt x="11313041" y="454023"/>
                </a:cubicBezTo>
                <a:cubicBezTo>
                  <a:pt x="11316272" y="496922"/>
                  <a:pt x="11266383" y="546200"/>
                  <a:pt x="11222234" y="544830"/>
                </a:cubicBezTo>
                <a:cubicBezTo>
                  <a:pt x="6673479" y="638381"/>
                  <a:pt x="2648966" y="553535"/>
                  <a:pt x="90807" y="544830"/>
                </a:cubicBezTo>
                <a:cubicBezTo>
                  <a:pt x="42375" y="538994"/>
                  <a:pt x="-758" y="499648"/>
                  <a:pt x="0" y="454023"/>
                </a:cubicBezTo>
                <a:cubicBezTo>
                  <a:pt x="15164" y="273506"/>
                  <a:pt x="-11975" y="233316"/>
                  <a:pt x="0" y="90807"/>
                </a:cubicBezTo>
                <a:close/>
              </a:path>
              <a:path w="11313041" h="544830" stroke="0" extrusionOk="0">
                <a:moveTo>
                  <a:pt x="0" y="90807"/>
                </a:moveTo>
                <a:cubicBezTo>
                  <a:pt x="876" y="34980"/>
                  <a:pt x="37932" y="-2572"/>
                  <a:pt x="90807" y="0"/>
                </a:cubicBezTo>
                <a:cubicBezTo>
                  <a:pt x="1527612" y="-96889"/>
                  <a:pt x="5855718" y="-54584"/>
                  <a:pt x="11222234" y="0"/>
                </a:cubicBezTo>
                <a:cubicBezTo>
                  <a:pt x="11263853" y="-160"/>
                  <a:pt x="11317900" y="40870"/>
                  <a:pt x="11313041" y="90807"/>
                </a:cubicBezTo>
                <a:cubicBezTo>
                  <a:pt x="11299629" y="249757"/>
                  <a:pt x="11332428" y="372940"/>
                  <a:pt x="11313041" y="454023"/>
                </a:cubicBezTo>
                <a:cubicBezTo>
                  <a:pt x="11315088" y="498938"/>
                  <a:pt x="11276625" y="550736"/>
                  <a:pt x="11222234" y="544830"/>
                </a:cubicBezTo>
                <a:cubicBezTo>
                  <a:pt x="8171230" y="571554"/>
                  <a:pt x="5428937" y="459377"/>
                  <a:pt x="90807" y="544830"/>
                </a:cubicBezTo>
                <a:cubicBezTo>
                  <a:pt x="44997" y="541700"/>
                  <a:pt x="5476" y="496514"/>
                  <a:pt x="0" y="454023"/>
                </a:cubicBezTo>
                <a:cubicBezTo>
                  <a:pt x="18243" y="393130"/>
                  <a:pt x="-6562" y="155973"/>
                  <a:pt x="0" y="90807"/>
                </a:cubicBezTo>
                <a:close/>
              </a:path>
            </a:pathLst>
          </a:custGeom>
          <a:solidFill>
            <a:srgbClr val="CCFFFF"/>
          </a:solidFill>
          <a:ln w="38100">
            <a:solidFill>
              <a:srgbClr val="002060"/>
            </a:solidFill>
            <a:extLst>
              <a:ext uri="{C807C97D-BFC1-408E-A445-0C87EB9F89A2}">
                <ask:lineSketchStyleProps xmln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 Ở hàng nghìn là chữ số 8, chuyển chỗ (lấy ra) 1 que tính được chữ số 0.</a:t>
            </a:r>
          </a:p>
        </p:txBody>
      </p:sp>
      <p:sp>
        <p:nvSpPr>
          <p:cNvPr id="6" name="TextBox 5">
            <a:extLst>
              <a:ext uri="{FF2B5EF4-FFF2-40B4-BE49-F238E27FC236}">
                <a16:creationId xmlns:a16="http://schemas.microsoft.com/office/drawing/2014/main" id="{F91E76CF-2F09-E558-4CBB-3BA31010581B}"/>
              </a:ext>
            </a:extLst>
          </p:cNvPr>
          <p:cNvSpPr txBox="1"/>
          <p:nvPr/>
        </p:nvSpPr>
        <p:spPr>
          <a:xfrm>
            <a:off x="425303" y="4908602"/>
            <a:ext cx="11313041" cy="1430179"/>
          </a:xfrm>
          <a:custGeom>
            <a:avLst/>
            <a:gdLst>
              <a:gd name="connsiteX0" fmla="*/ 0 w 11313041"/>
              <a:gd name="connsiteY0" fmla="*/ 238368 h 1430179"/>
              <a:gd name="connsiteX1" fmla="*/ 238368 w 11313041"/>
              <a:gd name="connsiteY1" fmla="*/ 0 h 1430179"/>
              <a:gd name="connsiteX2" fmla="*/ 11074673 w 11313041"/>
              <a:gd name="connsiteY2" fmla="*/ 0 h 1430179"/>
              <a:gd name="connsiteX3" fmla="*/ 11313041 w 11313041"/>
              <a:gd name="connsiteY3" fmla="*/ 238368 h 1430179"/>
              <a:gd name="connsiteX4" fmla="*/ 11313041 w 11313041"/>
              <a:gd name="connsiteY4" fmla="*/ 1191811 h 1430179"/>
              <a:gd name="connsiteX5" fmla="*/ 11074673 w 11313041"/>
              <a:gd name="connsiteY5" fmla="*/ 1430179 h 1430179"/>
              <a:gd name="connsiteX6" fmla="*/ 238368 w 11313041"/>
              <a:gd name="connsiteY6" fmla="*/ 1430179 h 1430179"/>
              <a:gd name="connsiteX7" fmla="*/ 0 w 11313041"/>
              <a:gd name="connsiteY7" fmla="*/ 1191811 h 1430179"/>
              <a:gd name="connsiteX8" fmla="*/ 0 w 11313041"/>
              <a:gd name="connsiteY8" fmla="*/ 238368 h 143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1430179" fill="none" extrusionOk="0">
                <a:moveTo>
                  <a:pt x="0" y="238368"/>
                </a:moveTo>
                <a:cubicBezTo>
                  <a:pt x="-15487" y="120093"/>
                  <a:pt x="123562" y="-9278"/>
                  <a:pt x="238368" y="0"/>
                </a:cubicBezTo>
                <a:cubicBezTo>
                  <a:pt x="1559064" y="-138545"/>
                  <a:pt x="7081275" y="36846"/>
                  <a:pt x="11074673" y="0"/>
                </a:cubicBezTo>
                <a:cubicBezTo>
                  <a:pt x="11182270" y="-9898"/>
                  <a:pt x="11301383" y="83749"/>
                  <a:pt x="11313041" y="238368"/>
                </a:cubicBezTo>
                <a:cubicBezTo>
                  <a:pt x="11232123" y="498233"/>
                  <a:pt x="11246540" y="1001760"/>
                  <a:pt x="11313041" y="1191811"/>
                </a:cubicBezTo>
                <a:cubicBezTo>
                  <a:pt x="11316106" y="1316578"/>
                  <a:pt x="11196101" y="1432511"/>
                  <a:pt x="11074673" y="1430179"/>
                </a:cubicBezTo>
                <a:cubicBezTo>
                  <a:pt x="9888356" y="1523730"/>
                  <a:pt x="1840826" y="1438884"/>
                  <a:pt x="238368" y="1430179"/>
                </a:cubicBezTo>
                <a:cubicBezTo>
                  <a:pt x="112259" y="1411383"/>
                  <a:pt x="-3368" y="1303354"/>
                  <a:pt x="0" y="1191811"/>
                </a:cubicBezTo>
                <a:cubicBezTo>
                  <a:pt x="-82795" y="758964"/>
                  <a:pt x="-2376" y="710595"/>
                  <a:pt x="0" y="238368"/>
                </a:cubicBezTo>
                <a:close/>
              </a:path>
              <a:path w="11313041" h="1430179" stroke="0" extrusionOk="0">
                <a:moveTo>
                  <a:pt x="0" y="238368"/>
                </a:moveTo>
                <a:cubicBezTo>
                  <a:pt x="915" y="100794"/>
                  <a:pt x="95633" y="-10469"/>
                  <a:pt x="238368" y="0"/>
                </a:cubicBezTo>
                <a:cubicBezTo>
                  <a:pt x="2613976" y="-96889"/>
                  <a:pt x="6248871" y="-54584"/>
                  <a:pt x="11074673" y="0"/>
                </a:cubicBezTo>
                <a:cubicBezTo>
                  <a:pt x="11202971" y="-63"/>
                  <a:pt x="11333429" y="107620"/>
                  <a:pt x="11313041" y="238368"/>
                </a:cubicBezTo>
                <a:cubicBezTo>
                  <a:pt x="11356005" y="686174"/>
                  <a:pt x="11273493" y="835259"/>
                  <a:pt x="11313041" y="1191811"/>
                </a:cubicBezTo>
                <a:cubicBezTo>
                  <a:pt x="11322214" y="1299990"/>
                  <a:pt x="11220836" y="1450397"/>
                  <a:pt x="11074673" y="1430179"/>
                </a:cubicBezTo>
                <a:cubicBezTo>
                  <a:pt x="9140061" y="1456903"/>
                  <a:pt x="5616671" y="1344726"/>
                  <a:pt x="238368" y="1430179"/>
                </a:cubicBezTo>
                <a:cubicBezTo>
                  <a:pt x="114988" y="1424220"/>
                  <a:pt x="8155" y="1312051"/>
                  <a:pt x="0" y="1191811"/>
                </a:cubicBezTo>
                <a:cubicBezTo>
                  <a:pt x="-2616" y="988281"/>
                  <a:pt x="-4561" y="525254"/>
                  <a:pt x="0" y="238368"/>
                </a:cubicBezTo>
                <a:close/>
              </a:path>
            </a:pathLst>
          </a:custGeom>
          <a:solidFill>
            <a:srgbClr val="CCFFFF"/>
          </a:solidFill>
          <a:ln w="38100">
            <a:solidFill>
              <a:srgbClr val="002060"/>
            </a:solidFill>
            <a:extLst>
              <a:ext uri="{C807C97D-BFC1-408E-A445-0C87EB9F89A2}">
                <ask:lineSketchStyleProps xmln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Que tính vừa lấy ra ở chữ số 8 xếp vào chữ số hàng trăm (5), hàng chục (6) đều không được chữ số bé hơn; xếp vào chữ số hàng đơn vị (9) sẽ được chữ số 8 bé hơn 9.</a:t>
            </a:r>
          </a:p>
        </p:txBody>
      </p:sp>
      <p:pic>
        <p:nvPicPr>
          <p:cNvPr id="12" name="Picture 11">
            <a:extLst>
              <a:ext uri="{FF2B5EF4-FFF2-40B4-BE49-F238E27FC236}">
                <a16:creationId xmlns:a16="http://schemas.microsoft.com/office/drawing/2014/main" id="{0B5E400D-1B5A-8558-1FEB-E70CBC4AFB6A}"/>
              </a:ext>
            </a:extLst>
          </p:cNvPr>
          <p:cNvPicPr>
            <a:picLocks noChangeAspect="1"/>
          </p:cNvPicPr>
          <p:nvPr/>
        </p:nvPicPr>
        <p:blipFill>
          <a:blip r:embed="rId6"/>
          <a:stretch>
            <a:fillRect/>
          </a:stretch>
        </p:blipFill>
        <p:spPr>
          <a:xfrm>
            <a:off x="5320154" y="1307361"/>
            <a:ext cx="828675" cy="266700"/>
          </a:xfrm>
          <a:prstGeom prst="rect">
            <a:avLst/>
          </a:prstGeom>
        </p:spPr>
      </p:pic>
      <p:pic>
        <p:nvPicPr>
          <p:cNvPr id="16" name="Picture 15">
            <a:extLst>
              <a:ext uri="{FF2B5EF4-FFF2-40B4-BE49-F238E27FC236}">
                <a16:creationId xmlns:a16="http://schemas.microsoft.com/office/drawing/2014/main" id="{FCB82750-9C59-50BD-1AA4-D01F4A4672F4}"/>
              </a:ext>
            </a:extLst>
          </p:cNvPr>
          <p:cNvPicPr>
            <a:picLocks noChangeAspect="1"/>
          </p:cNvPicPr>
          <p:nvPr/>
        </p:nvPicPr>
        <p:blipFill>
          <a:blip r:embed="rId7"/>
          <a:stretch>
            <a:fillRect/>
          </a:stretch>
        </p:blipFill>
        <p:spPr>
          <a:xfrm>
            <a:off x="5326911" y="1264498"/>
            <a:ext cx="922397" cy="309380"/>
          </a:xfrm>
          <a:prstGeom prst="rect">
            <a:avLst/>
          </a:prstGeom>
        </p:spPr>
      </p:pic>
      <p:grpSp>
        <p:nvGrpSpPr>
          <p:cNvPr id="17" name="Group 16">
            <a:extLst>
              <a:ext uri="{FF2B5EF4-FFF2-40B4-BE49-F238E27FC236}">
                <a16:creationId xmlns:a16="http://schemas.microsoft.com/office/drawing/2014/main" id="{448B7D10-6CEE-F70C-7182-D2E24743C1D8}"/>
              </a:ext>
            </a:extLst>
          </p:cNvPr>
          <p:cNvGrpSpPr/>
          <p:nvPr/>
        </p:nvGrpSpPr>
        <p:grpSpPr>
          <a:xfrm>
            <a:off x="520995" y="1016173"/>
            <a:ext cx="2998382" cy="1764861"/>
            <a:chOff x="3886200" y="3659508"/>
            <a:chExt cx="1866666" cy="1718548"/>
          </a:xfrm>
        </p:grpSpPr>
        <p:sp>
          <p:nvSpPr>
            <p:cNvPr id="20" name="Rectangle: Rounded Corners 19">
              <a:extLst>
                <a:ext uri="{FF2B5EF4-FFF2-40B4-BE49-F238E27FC236}">
                  <a16:creationId xmlns:a16="http://schemas.microsoft.com/office/drawing/2014/main" id="{503F954C-C2BB-F0C3-54D1-21B3112F239E}"/>
                </a:ext>
              </a:extLst>
            </p:cNvPr>
            <p:cNvSpPr/>
            <p:nvPr/>
          </p:nvSpPr>
          <p:spPr>
            <a:xfrm>
              <a:off x="3886200" y="3659508"/>
              <a:ext cx="1866666" cy="1308978"/>
            </a:xfrm>
            <a:prstGeom prst="roundRect">
              <a:avLst/>
            </a:prstGeom>
            <a:solidFill>
              <a:srgbClr val="FFFF99"/>
            </a:solidFill>
            <a:ln w="28575">
              <a:solidFill>
                <a:schemeClr val="accent6">
                  <a:lumMod val="75000"/>
                </a:schemeClr>
              </a:solidFill>
              <a:prstDash val="solid"/>
              <a:extLst>
                <a:ext uri="{C807C97D-BFC1-408E-A445-0C87EB9F89A2}">
                  <ask:lineSketchStyleProps xmlns="" xmlns:ask="http://schemas.microsoft.com/office/drawing/2018/sketchyshapes" sd="852854689">
                    <a:custGeom>
                      <a:avLst/>
                      <a:gdLst>
                        <a:gd name="connsiteX0" fmla="*/ 0 w 1866666"/>
                        <a:gd name="connsiteY0" fmla="*/ 125543 h 753241"/>
                        <a:gd name="connsiteX1" fmla="*/ 125543 w 1866666"/>
                        <a:gd name="connsiteY1" fmla="*/ 0 h 753241"/>
                        <a:gd name="connsiteX2" fmla="*/ 1741123 w 1866666"/>
                        <a:gd name="connsiteY2" fmla="*/ 0 h 753241"/>
                        <a:gd name="connsiteX3" fmla="*/ 1866666 w 1866666"/>
                        <a:gd name="connsiteY3" fmla="*/ 125543 h 753241"/>
                        <a:gd name="connsiteX4" fmla="*/ 1866666 w 1866666"/>
                        <a:gd name="connsiteY4" fmla="*/ 627698 h 753241"/>
                        <a:gd name="connsiteX5" fmla="*/ 1741123 w 1866666"/>
                        <a:gd name="connsiteY5" fmla="*/ 753241 h 753241"/>
                        <a:gd name="connsiteX6" fmla="*/ 125543 w 1866666"/>
                        <a:gd name="connsiteY6" fmla="*/ 753241 h 753241"/>
                        <a:gd name="connsiteX7" fmla="*/ 0 w 1866666"/>
                        <a:gd name="connsiteY7" fmla="*/ 627698 h 753241"/>
                        <a:gd name="connsiteX8" fmla="*/ 0 w 1866666"/>
                        <a:gd name="connsiteY8" fmla="*/ 125543 h 75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666" h="753241" fill="none" extrusionOk="0">
                          <a:moveTo>
                            <a:pt x="0" y="125543"/>
                          </a:moveTo>
                          <a:cubicBezTo>
                            <a:pt x="50" y="57570"/>
                            <a:pt x="62545" y="10635"/>
                            <a:pt x="125543" y="0"/>
                          </a:cubicBezTo>
                          <a:cubicBezTo>
                            <a:pt x="623265" y="45932"/>
                            <a:pt x="1478378" y="-31491"/>
                            <a:pt x="1741123" y="0"/>
                          </a:cubicBezTo>
                          <a:cubicBezTo>
                            <a:pt x="1809369" y="-7495"/>
                            <a:pt x="1865822" y="55953"/>
                            <a:pt x="1866666" y="125543"/>
                          </a:cubicBezTo>
                          <a:cubicBezTo>
                            <a:pt x="1858594" y="333651"/>
                            <a:pt x="1833450" y="526072"/>
                            <a:pt x="1866666" y="627698"/>
                          </a:cubicBezTo>
                          <a:cubicBezTo>
                            <a:pt x="1869216" y="684089"/>
                            <a:pt x="1805675" y="747879"/>
                            <a:pt x="1741123" y="753241"/>
                          </a:cubicBezTo>
                          <a:cubicBezTo>
                            <a:pt x="1439517" y="639341"/>
                            <a:pt x="871898" y="884238"/>
                            <a:pt x="125543" y="753241"/>
                          </a:cubicBezTo>
                          <a:cubicBezTo>
                            <a:pt x="69415" y="751748"/>
                            <a:pt x="-1177" y="697266"/>
                            <a:pt x="0" y="627698"/>
                          </a:cubicBezTo>
                          <a:cubicBezTo>
                            <a:pt x="477" y="419757"/>
                            <a:pt x="23277" y="282252"/>
                            <a:pt x="0" y="125543"/>
                          </a:cubicBezTo>
                          <a:close/>
                        </a:path>
                        <a:path w="1866666" h="753241" stroke="0" extrusionOk="0">
                          <a:moveTo>
                            <a:pt x="0" y="125543"/>
                          </a:moveTo>
                          <a:cubicBezTo>
                            <a:pt x="2702" y="56945"/>
                            <a:pt x="56813" y="1261"/>
                            <a:pt x="125543" y="0"/>
                          </a:cubicBezTo>
                          <a:cubicBezTo>
                            <a:pt x="476001" y="-130401"/>
                            <a:pt x="1063187" y="-46889"/>
                            <a:pt x="1741123" y="0"/>
                          </a:cubicBezTo>
                          <a:cubicBezTo>
                            <a:pt x="1799879" y="-8063"/>
                            <a:pt x="1869961" y="49565"/>
                            <a:pt x="1866666" y="125543"/>
                          </a:cubicBezTo>
                          <a:cubicBezTo>
                            <a:pt x="1847221" y="350631"/>
                            <a:pt x="1836526" y="532892"/>
                            <a:pt x="1866666" y="627698"/>
                          </a:cubicBezTo>
                          <a:cubicBezTo>
                            <a:pt x="1861101" y="699049"/>
                            <a:pt x="1807353" y="752733"/>
                            <a:pt x="1741123" y="753241"/>
                          </a:cubicBezTo>
                          <a:cubicBezTo>
                            <a:pt x="1043657" y="818169"/>
                            <a:pt x="763745" y="704173"/>
                            <a:pt x="125543" y="753241"/>
                          </a:cubicBezTo>
                          <a:cubicBezTo>
                            <a:pt x="49271" y="751840"/>
                            <a:pt x="-4178" y="695140"/>
                            <a:pt x="0" y="627698"/>
                          </a:cubicBezTo>
                          <a:cubicBezTo>
                            <a:pt x="41491" y="379027"/>
                            <a:pt x="36659" y="375478"/>
                            <a:pt x="0" y="12554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 name="TextBox 20">
              <a:extLst>
                <a:ext uri="{FF2B5EF4-FFF2-40B4-BE49-F238E27FC236}">
                  <a16:creationId xmlns:a16="http://schemas.microsoft.com/office/drawing/2014/main" id="{CFF516DB-A9C0-6C20-5950-A04BF9FD48A0}"/>
                </a:ext>
              </a:extLst>
            </p:cNvPr>
            <p:cNvSpPr txBox="1"/>
            <p:nvPr/>
          </p:nvSpPr>
          <p:spPr>
            <a:xfrm>
              <a:off x="3958826" y="3759677"/>
              <a:ext cx="1694935" cy="1618379"/>
            </a:xfrm>
            <a:prstGeom prst="rect">
              <a:avLst/>
            </a:prstGeom>
            <a:noFill/>
            <a:ln>
              <a:noFill/>
              <a:prstDash val="solid"/>
            </a:ln>
          </p:spPr>
          <p:txBody>
            <a:bodyPr wrap="square" rtlCol="0">
              <a:spAutoFit/>
            </a:bodyPr>
            <a:lstStyle/>
            <a:p>
              <a:pPr algn="ctr"/>
              <a:r>
                <a:rPr lang="en-US" sz="3400" dirty="0">
                  <a:solidFill>
                    <a:srgbClr val="002060"/>
                  </a:solidFill>
                </a:rPr>
                <a:t>Ta </a:t>
              </a:r>
              <a:r>
                <a:rPr lang="en-US" sz="3400" dirty="0" err="1">
                  <a:solidFill>
                    <a:srgbClr val="002060"/>
                  </a:solidFill>
                </a:rPr>
                <a:t>được</a:t>
              </a:r>
              <a:r>
                <a:rPr lang="en-US" sz="3400" dirty="0">
                  <a:solidFill>
                    <a:srgbClr val="002060"/>
                  </a:solidFill>
                </a:rPr>
                <a:t> </a:t>
              </a:r>
              <a:r>
                <a:rPr lang="en-US" sz="3400" dirty="0" err="1">
                  <a:solidFill>
                    <a:srgbClr val="002060"/>
                  </a:solidFill>
                </a:rPr>
                <a:t>số</a:t>
              </a:r>
              <a:r>
                <a:rPr lang="en-US" sz="3400" dirty="0">
                  <a:solidFill>
                    <a:srgbClr val="002060"/>
                  </a:solidFill>
                </a:rPr>
                <a:t> </a:t>
              </a:r>
              <a:r>
                <a:rPr lang="en-US" sz="3400" dirty="0" err="1">
                  <a:solidFill>
                    <a:srgbClr val="002060"/>
                  </a:solidFill>
                </a:rPr>
                <a:t>bé</a:t>
              </a:r>
              <a:r>
                <a:rPr lang="en-US" sz="3400" dirty="0">
                  <a:solidFill>
                    <a:srgbClr val="002060"/>
                  </a:solidFill>
                </a:rPr>
                <a:t> </a:t>
              </a:r>
              <a:r>
                <a:rPr lang="en-US" sz="3400" dirty="0" err="1">
                  <a:solidFill>
                    <a:srgbClr val="002060"/>
                  </a:solidFill>
                </a:rPr>
                <a:t>nhất</a:t>
              </a:r>
              <a:r>
                <a:rPr lang="en-US" sz="3400" dirty="0">
                  <a:solidFill>
                    <a:srgbClr val="002060"/>
                  </a:solidFill>
                </a:rPr>
                <a:t> 20 568</a:t>
              </a:r>
              <a:endParaRPr lang="vi-VN" sz="3400" dirty="0">
                <a:solidFill>
                  <a:srgbClr val="002060"/>
                </a:solidFill>
              </a:endParaRPr>
            </a:p>
          </p:txBody>
        </p:sp>
      </p:grpSp>
    </p:spTree>
    <p:custDataLst>
      <p:tags r:id="rId1"/>
    </p:custDataLst>
    <p:extLst>
      <p:ext uri="{BB962C8B-B14F-4D97-AF65-F5344CB8AC3E}">
        <p14:creationId xmlns:p14="http://schemas.microsoft.com/office/powerpoint/2010/main" val="94333460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5E-6 4.81481E-6 L 0.27617 0.06597 " pathEditMode="relative" rAng="0" ptsTypes="AA">
                                      <p:cBhvr>
                                        <p:cTn id="21" dur="2000" fill="hold"/>
                                        <p:tgtEl>
                                          <p:spTgt spid="12"/>
                                        </p:tgtEl>
                                        <p:attrNameLst>
                                          <p:attrName>ppt_x</p:attrName>
                                          <p:attrName>ppt_y</p:attrName>
                                        </p:attrNameLst>
                                      </p:cBhvr>
                                      <p:rCtr x="13802" y="3287"/>
                                    </p:animMotion>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2000"/>
                            </p:stCondLst>
                            <p:childTnLst>
                              <p:par>
                                <p:cTn id="26" presetID="8" presetClass="emph" presetSubtype="0" fill="hold" nodeType="afterEffect">
                                  <p:stCondLst>
                                    <p:cond delay="0"/>
                                  </p:stCondLst>
                                  <p:childTnLst>
                                    <p:animRot by="5400000">
                                      <p:cBhvr>
                                        <p:cTn id="27" dur="2000" fill="hold"/>
                                        <p:tgtEl>
                                          <p:spTgt spid="12"/>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id="{B98954F1-69D8-D518-9623-D5DCCAA1D42B}"/>
              </a:ext>
            </a:extLst>
          </p:cNvPr>
          <p:cNvSpPr/>
          <p:nvPr/>
        </p:nvSpPr>
        <p:spPr>
          <a:xfrm>
            <a:off x="419100" y="152400"/>
            <a:ext cx="8763000" cy="4724400"/>
          </a:xfrm>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 name="connsiteX0" fmla="*/ 0 w 8763000"/>
              <a:gd name="connsiteY0" fmla="*/ 787416 h 4724400"/>
              <a:gd name="connsiteX1" fmla="*/ 787416 w 8763000"/>
              <a:gd name="connsiteY1" fmla="*/ 0 h 4724400"/>
              <a:gd name="connsiteX2" fmla="*/ 1584649 w 8763000"/>
              <a:gd name="connsiteY2" fmla="*/ 0 h 4724400"/>
              <a:gd name="connsiteX3" fmla="*/ 2022474 w 8763000"/>
              <a:gd name="connsiteY3" fmla="*/ 0 h 4724400"/>
              <a:gd name="connsiteX4" fmla="*/ 2819707 w 8763000"/>
              <a:gd name="connsiteY4" fmla="*/ 0 h 4724400"/>
              <a:gd name="connsiteX5" fmla="*/ 3473177 w 8763000"/>
              <a:gd name="connsiteY5" fmla="*/ 0 h 4724400"/>
              <a:gd name="connsiteX6" fmla="*/ 4198528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956171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322843 h 4724400"/>
              <a:gd name="connsiteX14" fmla="*/ 8763000 w 8763000"/>
              <a:gd name="connsiteY14" fmla="*/ 1952756 h 4724400"/>
              <a:gd name="connsiteX15" fmla="*/ 8763000 w 8763000"/>
              <a:gd name="connsiteY15" fmla="*/ 2488183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93996 w 8763000"/>
              <a:gd name="connsiteY19" fmla="*/ 4724400 h 4724400"/>
              <a:gd name="connsiteX20" fmla="*/ 6668644 w 8763000"/>
              <a:gd name="connsiteY20" fmla="*/ 4724400 h 4724400"/>
              <a:gd name="connsiteX21" fmla="*/ 6015175 w 8763000"/>
              <a:gd name="connsiteY21" fmla="*/ 4724400 h 4724400"/>
              <a:gd name="connsiteX22" fmla="*/ 5577350 w 8763000"/>
              <a:gd name="connsiteY22" fmla="*/ 4724400 h 4724400"/>
              <a:gd name="connsiteX23" fmla="*/ 5139525 w 8763000"/>
              <a:gd name="connsiteY23" fmla="*/ 4724400 h 4724400"/>
              <a:gd name="connsiteX24" fmla="*/ 4629819 w 8763000"/>
              <a:gd name="connsiteY24" fmla="*/ 4724400 h 4724400"/>
              <a:gd name="connsiteX25" fmla="*/ 4191994 w 8763000"/>
              <a:gd name="connsiteY25" fmla="*/ 4724400 h 4724400"/>
              <a:gd name="connsiteX26" fmla="*/ 3394761 w 8763000"/>
              <a:gd name="connsiteY26" fmla="*/ 4724400 h 4724400"/>
              <a:gd name="connsiteX27" fmla="*/ 2597527 w 8763000"/>
              <a:gd name="connsiteY27" fmla="*/ 4724400 h 4724400"/>
              <a:gd name="connsiteX28" fmla="*/ 1872176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40148 h 4724400"/>
              <a:gd name="connsiteX33" fmla="*/ 0 w 8763000"/>
              <a:gd name="connsiteY33" fmla="*/ 2204722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18022" y="356647"/>
                  <a:pt x="355813" y="8305"/>
                  <a:pt x="787416" y="0"/>
                </a:cubicBezTo>
                <a:cubicBezTo>
                  <a:pt x="964847" y="6941"/>
                  <a:pt x="1142418" y="-8132"/>
                  <a:pt x="1440886" y="0"/>
                </a:cubicBezTo>
                <a:cubicBezTo>
                  <a:pt x="1692176" y="7837"/>
                  <a:pt x="2039052" y="34418"/>
                  <a:pt x="2238119" y="0"/>
                </a:cubicBezTo>
                <a:cubicBezTo>
                  <a:pt x="2445629" y="-77318"/>
                  <a:pt x="2684188" y="-11372"/>
                  <a:pt x="3035352" y="0"/>
                </a:cubicBezTo>
                <a:cubicBezTo>
                  <a:pt x="3404673" y="-6055"/>
                  <a:pt x="3342371" y="19610"/>
                  <a:pt x="3545059" y="0"/>
                </a:cubicBezTo>
                <a:cubicBezTo>
                  <a:pt x="3751480" y="-53700"/>
                  <a:pt x="3947247" y="-35101"/>
                  <a:pt x="4126647" y="0"/>
                </a:cubicBezTo>
                <a:cubicBezTo>
                  <a:pt x="4307968" y="-559"/>
                  <a:pt x="4560855" y="14038"/>
                  <a:pt x="4708235" y="0"/>
                </a:cubicBezTo>
                <a:cubicBezTo>
                  <a:pt x="4831970" y="2395"/>
                  <a:pt x="5147064" y="21292"/>
                  <a:pt x="5505468" y="0"/>
                </a:cubicBezTo>
                <a:cubicBezTo>
                  <a:pt x="5874907" y="-25405"/>
                  <a:pt x="5946354" y="-14801"/>
                  <a:pt x="6230820" y="0"/>
                </a:cubicBezTo>
                <a:cubicBezTo>
                  <a:pt x="6517881" y="9537"/>
                  <a:pt x="6739464" y="22484"/>
                  <a:pt x="6884289" y="0"/>
                </a:cubicBezTo>
                <a:cubicBezTo>
                  <a:pt x="6957949" y="-3850"/>
                  <a:pt x="7680985" y="-2637"/>
                  <a:pt x="7975584" y="0"/>
                </a:cubicBezTo>
                <a:cubicBezTo>
                  <a:pt x="8516967" y="-126788"/>
                  <a:pt x="8693587" y="307528"/>
                  <a:pt x="8763000" y="787416"/>
                </a:cubicBezTo>
                <a:cubicBezTo>
                  <a:pt x="8754644" y="929839"/>
                  <a:pt x="8688474" y="1209790"/>
                  <a:pt x="8763000" y="1480321"/>
                </a:cubicBezTo>
                <a:cubicBezTo>
                  <a:pt x="8794795" y="1753145"/>
                  <a:pt x="8776178" y="1801185"/>
                  <a:pt x="8763000" y="2047243"/>
                </a:cubicBezTo>
                <a:cubicBezTo>
                  <a:pt x="8754216" y="2300137"/>
                  <a:pt x="8741442" y="2461270"/>
                  <a:pt x="8763000" y="2614165"/>
                </a:cubicBezTo>
                <a:cubicBezTo>
                  <a:pt x="8829399" y="2768968"/>
                  <a:pt x="8750895" y="2987397"/>
                  <a:pt x="8763000" y="3149592"/>
                </a:cubicBezTo>
                <a:cubicBezTo>
                  <a:pt x="8783959" y="3291134"/>
                  <a:pt x="8777037" y="3721492"/>
                  <a:pt x="8763000" y="3936984"/>
                </a:cubicBezTo>
                <a:cubicBezTo>
                  <a:pt x="8642135" y="4454240"/>
                  <a:pt x="8410428" y="4684490"/>
                  <a:pt x="7975584" y="4724400"/>
                </a:cubicBezTo>
                <a:cubicBezTo>
                  <a:pt x="7820831" y="4733815"/>
                  <a:pt x="7468542" y="4730859"/>
                  <a:pt x="7322114" y="4724400"/>
                </a:cubicBezTo>
                <a:cubicBezTo>
                  <a:pt x="7185008" y="4659587"/>
                  <a:pt x="6946041" y="4710966"/>
                  <a:pt x="6596763" y="4724400"/>
                </a:cubicBezTo>
                <a:cubicBezTo>
                  <a:pt x="6259389" y="4740565"/>
                  <a:pt x="6140664" y="4766266"/>
                  <a:pt x="5871411" y="4724400"/>
                </a:cubicBezTo>
                <a:cubicBezTo>
                  <a:pt x="5565790" y="4698733"/>
                  <a:pt x="5326735" y="4745600"/>
                  <a:pt x="5074178" y="4724400"/>
                </a:cubicBezTo>
                <a:cubicBezTo>
                  <a:pt x="4849144" y="4764552"/>
                  <a:pt x="4581168" y="4688016"/>
                  <a:pt x="4348827" y="4724400"/>
                </a:cubicBezTo>
                <a:cubicBezTo>
                  <a:pt x="4060858" y="4761483"/>
                  <a:pt x="3917410" y="4770103"/>
                  <a:pt x="3767238" y="4724400"/>
                </a:cubicBezTo>
                <a:cubicBezTo>
                  <a:pt x="3601474" y="4703670"/>
                  <a:pt x="3447404" y="4704191"/>
                  <a:pt x="3329414" y="4724400"/>
                </a:cubicBezTo>
                <a:cubicBezTo>
                  <a:pt x="3234702" y="4768642"/>
                  <a:pt x="2810510" y="4696460"/>
                  <a:pt x="2675944" y="4724400"/>
                </a:cubicBezTo>
                <a:cubicBezTo>
                  <a:pt x="2515413" y="4718413"/>
                  <a:pt x="2307779" y="4726826"/>
                  <a:pt x="2094356" y="4724400"/>
                </a:cubicBezTo>
                <a:cubicBezTo>
                  <a:pt x="1865485" y="4692696"/>
                  <a:pt x="1738605" y="4743486"/>
                  <a:pt x="1512767" y="4724400"/>
                </a:cubicBezTo>
                <a:cubicBezTo>
                  <a:pt x="1294503" y="4756260"/>
                  <a:pt x="942445" y="4686019"/>
                  <a:pt x="787416" y="4724400"/>
                </a:cubicBezTo>
                <a:cubicBezTo>
                  <a:pt x="425022" y="4826042"/>
                  <a:pt x="-49391" y="4457069"/>
                  <a:pt x="0" y="3936984"/>
                </a:cubicBezTo>
                <a:cubicBezTo>
                  <a:pt x="-12410" y="3709411"/>
                  <a:pt x="48190" y="3538291"/>
                  <a:pt x="0" y="3370062"/>
                </a:cubicBezTo>
                <a:cubicBezTo>
                  <a:pt x="18410" y="3212401"/>
                  <a:pt x="14674" y="2980615"/>
                  <a:pt x="0" y="2708652"/>
                </a:cubicBezTo>
                <a:cubicBezTo>
                  <a:pt x="-21787" y="2476434"/>
                  <a:pt x="12487" y="2438565"/>
                  <a:pt x="0" y="2173226"/>
                </a:cubicBezTo>
                <a:cubicBezTo>
                  <a:pt x="-19029" y="1917075"/>
                  <a:pt x="24018" y="1755147"/>
                  <a:pt x="0" y="1574808"/>
                </a:cubicBezTo>
                <a:cubicBezTo>
                  <a:pt x="26453" y="1402858"/>
                  <a:pt x="-32744" y="1158854"/>
                  <a:pt x="0" y="787416"/>
                </a:cubicBezTo>
                <a:close/>
              </a:path>
              <a:path w="8763000" h="4724400" stroke="0" extrusionOk="0">
                <a:moveTo>
                  <a:pt x="0" y="787416"/>
                </a:moveTo>
                <a:cubicBezTo>
                  <a:pt x="19766" y="265988"/>
                  <a:pt x="262648" y="-52141"/>
                  <a:pt x="787416" y="0"/>
                </a:cubicBezTo>
                <a:cubicBezTo>
                  <a:pt x="1062159" y="29200"/>
                  <a:pt x="1275556" y="-9795"/>
                  <a:pt x="1584649" y="0"/>
                </a:cubicBezTo>
                <a:cubicBezTo>
                  <a:pt x="1864563" y="19917"/>
                  <a:pt x="1846806" y="1800"/>
                  <a:pt x="2022474" y="0"/>
                </a:cubicBezTo>
                <a:cubicBezTo>
                  <a:pt x="2262581" y="-41259"/>
                  <a:pt x="2559163" y="-5909"/>
                  <a:pt x="2819707" y="0"/>
                </a:cubicBezTo>
                <a:cubicBezTo>
                  <a:pt x="3097247" y="24536"/>
                  <a:pt x="3238113" y="-37626"/>
                  <a:pt x="3473177" y="0"/>
                </a:cubicBezTo>
                <a:cubicBezTo>
                  <a:pt x="3704101" y="18116"/>
                  <a:pt x="4029882" y="4515"/>
                  <a:pt x="4198528" y="0"/>
                </a:cubicBezTo>
                <a:cubicBezTo>
                  <a:pt x="4342356" y="-12159"/>
                  <a:pt x="4582762" y="7289"/>
                  <a:pt x="4708235" y="0"/>
                </a:cubicBezTo>
                <a:cubicBezTo>
                  <a:pt x="4858157" y="3410"/>
                  <a:pt x="5321685" y="24171"/>
                  <a:pt x="5505468" y="0"/>
                </a:cubicBezTo>
                <a:cubicBezTo>
                  <a:pt x="5706629" y="-45828"/>
                  <a:pt x="6015410" y="67856"/>
                  <a:pt x="6230820" y="0"/>
                </a:cubicBezTo>
                <a:cubicBezTo>
                  <a:pt x="6475891" y="-36263"/>
                  <a:pt x="6663964" y="10895"/>
                  <a:pt x="6956171" y="0"/>
                </a:cubicBezTo>
                <a:cubicBezTo>
                  <a:pt x="7298216" y="44538"/>
                  <a:pt x="7627218" y="-3083"/>
                  <a:pt x="7975584" y="0"/>
                </a:cubicBezTo>
                <a:cubicBezTo>
                  <a:pt x="8496778" y="-9579"/>
                  <a:pt x="8682277" y="416542"/>
                  <a:pt x="8763000" y="787416"/>
                </a:cubicBezTo>
                <a:cubicBezTo>
                  <a:pt x="8702744" y="931066"/>
                  <a:pt x="8782217" y="1160637"/>
                  <a:pt x="8763000" y="1322843"/>
                </a:cubicBezTo>
                <a:cubicBezTo>
                  <a:pt x="8745468" y="1476492"/>
                  <a:pt x="8755163" y="1673891"/>
                  <a:pt x="8763000" y="1952756"/>
                </a:cubicBezTo>
                <a:cubicBezTo>
                  <a:pt x="8743922" y="2251266"/>
                  <a:pt x="8752366" y="2262668"/>
                  <a:pt x="8763000" y="2488183"/>
                </a:cubicBezTo>
                <a:cubicBezTo>
                  <a:pt x="8770819" y="2708507"/>
                  <a:pt x="8728008" y="2875389"/>
                  <a:pt x="8763000" y="3149592"/>
                </a:cubicBezTo>
                <a:cubicBezTo>
                  <a:pt x="8768218" y="3406238"/>
                  <a:pt x="8718108" y="3698740"/>
                  <a:pt x="8763000" y="3936984"/>
                </a:cubicBezTo>
                <a:cubicBezTo>
                  <a:pt x="8806311" y="4439508"/>
                  <a:pt x="8364904" y="4820031"/>
                  <a:pt x="7975584" y="4724400"/>
                </a:cubicBezTo>
                <a:cubicBezTo>
                  <a:pt x="7732863" y="4724847"/>
                  <a:pt x="7625449" y="4703291"/>
                  <a:pt x="7393996" y="4724400"/>
                </a:cubicBezTo>
                <a:cubicBezTo>
                  <a:pt x="7172384" y="4777545"/>
                  <a:pt x="6944493" y="4743173"/>
                  <a:pt x="6668644" y="4724400"/>
                </a:cubicBezTo>
                <a:cubicBezTo>
                  <a:pt x="6407965" y="4737987"/>
                  <a:pt x="6300405" y="4752430"/>
                  <a:pt x="6015175" y="4724400"/>
                </a:cubicBezTo>
                <a:cubicBezTo>
                  <a:pt x="5722364" y="4708840"/>
                  <a:pt x="5688467" y="4714460"/>
                  <a:pt x="5577350" y="4724400"/>
                </a:cubicBezTo>
                <a:cubicBezTo>
                  <a:pt x="5468563" y="4758971"/>
                  <a:pt x="5282189" y="4714524"/>
                  <a:pt x="5139525" y="4724400"/>
                </a:cubicBezTo>
                <a:cubicBezTo>
                  <a:pt x="4991640" y="4723860"/>
                  <a:pt x="4837722" y="4708561"/>
                  <a:pt x="4629819" y="4724400"/>
                </a:cubicBezTo>
                <a:cubicBezTo>
                  <a:pt x="4401342" y="4739768"/>
                  <a:pt x="4386069" y="4738112"/>
                  <a:pt x="4191994" y="4724400"/>
                </a:cubicBezTo>
                <a:cubicBezTo>
                  <a:pt x="3987464" y="4696251"/>
                  <a:pt x="3764408" y="4703308"/>
                  <a:pt x="3394761" y="4724400"/>
                </a:cubicBezTo>
                <a:cubicBezTo>
                  <a:pt x="3032820" y="4724595"/>
                  <a:pt x="2913125" y="4724095"/>
                  <a:pt x="2597527" y="4724400"/>
                </a:cubicBezTo>
                <a:cubicBezTo>
                  <a:pt x="2259804" y="4718207"/>
                  <a:pt x="2233118" y="4699516"/>
                  <a:pt x="1872176" y="4724400"/>
                </a:cubicBezTo>
                <a:cubicBezTo>
                  <a:pt x="1527013" y="4822908"/>
                  <a:pt x="1081228" y="4747295"/>
                  <a:pt x="787416" y="4724400"/>
                </a:cubicBezTo>
                <a:cubicBezTo>
                  <a:pt x="357476" y="4744549"/>
                  <a:pt x="39055" y="4363655"/>
                  <a:pt x="0" y="3936984"/>
                </a:cubicBezTo>
                <a:cubicBezTo>
                  <a:pt x="49824" y="3769536"/>
                  <a:pt x="12487" y="3537409"/>
                  <a:pt x="0" y="3370062"/>
                </a:cubicBezTo>
                <a:cubicBezTo>
                  <a:pt x="-16043" y="3228189"/>
                  <a:pt x="6628" y="2893276"/>
                  <a:pt x="0" y="2740148"/>
                </a:cubicBezTo>
                <a:cubicBezTo>
                  <a:pt x="42254" y="2582544"/>
                  <a:pt x="16019" y="2324426"/>
                  <a:pt x="0" y="2204722"/>
                </a:cubicBezTo>
                <a:cubicBezTo>
                  <a:pt x="-10937" y="2050282"/>
                  <a:pt x="10252" y="1760780"/>
                  <a:pt x="0" y="1574808"/>
                </a:cubicBezTo>
                <a:cubicBezTo>
                  <a:pt x="-33430" y="1331401"/>
                  <a:pt x="20669" y="1045825"/>
                  <a:pt x="0" y="787416"/>
                </a:cubicBezTo>
                <a:close/>
              </a:path>
              <a:path w="8763000" h="4724400" fill="none" stroke="0" extrusionOk="0">
                <a:moveTo>
                  <a:pt x="0" y="787416"/>
                </a:moveTo>
                <a:cubicBezTo>
                  <a:pt x="9801" y="393553"/>
                  <a:pt x="420960" y="-46604"/>
                  <a:pt x="787416" y="0"/>
                </a:cubicBezTo>
                <a:cubicBezTo>
                  <a:pt x="986833" y="-28267"/>
                  <a:pt x="1189745" y="4018"/>
                  <a:pt x="1440886" y="0"/>
                </a:cubicBezTo>
                <a:cubicBezTo>
                  <a:pt x="1705861" y="-14180"/>
                  <a:pt x="2045125" y="40644"/>
                  <a:pt x="2238119" y="0"/>
                </a:cubicBezTo>
                <a:cubicBezTo>
                  <a:pt x="2466835" y="-24663"/>
                  <a:pt x="2686539" y="12071"/>
                  <a:pt x="3035352" y="0"/>
                </a:cubicBezTo>
                <a:cubicBezTo>
                  <a:pt x="3397175" y="-2955"/>
                  <a:pt x="3329578" y="16809"/>
                  <a:pt x="3545059" y="0"/>
                </a:cubicBezTo>
                <a:cubicBezTo>
                  <a:pt x="3743825" y="2439"/>
                  <a:pt x="3938357" y="-30313"/>
                  <a:pt x="4126647" y="0"/>
                </a:cubicBezTo>
                <a:cubicBezTo>
                  <a:pt x="4307046" y="-6088"/>
                  <a:pt x="4576380" y="45467"/>
                  <a:pt x="4708235" y="0"/>
                </a:cubicBezTo>
                <a:cubicBezTo>
                  <a:pt x="4788397" y="-11624"/>
                  <a:pt x="5081286" y="60996"/>
                  <a:pt x="5505468" y="0"/>
                </a:cubicBezTo>
                <a:cubicBezTo>
                  <a:pt x="5884549" y="-33012"/>
                  <a:pt x="5959531" y="-29463"/>
                  <a:pt x="6230820" y="0"/>
                </a:cubicBezTo>
                <a:cubicBezTo>
                  <a:pt x="6530317" y="27239"/>
                  <a:pt x="6760242" y="42320"/>
                  <a:pt x="6884289" y="0"/>
                </a:cubicBezTo>
                <a:cubicBezTo>
                  <a:pt x="6986543" y="37284"/>
                  <a:pt x="7600741" y="43429"/>
                  <a:pt x="7975584" y="0"/>
                </a:cubicBezTo>
                <a:cubicBezTo>
                  <a:pt x="8405175" y="-22238"/>
                  <a:pt x="8733901" y="312029"/>
                  <a:pt x="8763000" y="787416"/>
                </a:cubicBezTo>
                <a:cubicBezTo>
                  <a:pt x="8751307" y="987245"/>
                  <a:pt x="8769378" y="1190912"/>
                  <a:pt x="8763000" y="1480321"/>
                </a:cubicBezTo>
                <a:cubicBezTo>
                  <a:pt x="8806643" y="1760399"/>
                  <a:pt x="8775984" y="1798780"/>
                  <a:pt x="8763000" y="2047243"/>
                </a:cubicBezTo>
                <a:cubicBezTo>
                  <a:pt x="8724599" y="2272261"/>
                  <a:pt x="8764218" y="2459691"/>
                  <a:pt x="8763000" y="2614165"/>
                </a:cubicBezTo>
                <a:cubicBezTo>
                  <a:pt x="8794620" y="2775293"/>
                  <a:pt x="8740828" y="2965375"/>
                  <a:pt x="8763000" y="3149592"/>
                </a:cubicBezTo>
                <a:cubicBezTo>
                  <a:pt x="8738472" y="3276454"/>
                  <a:pt x="8807883" y="3746672"/>
                  <a:pt x="8763000" y="3936984"/>
                </a:cubicBezTo>
                <a:cubicBezTo>
                  <a:pt x="8739120" y="4437015"/>
                  <a:pt x="8432826" y="4675684"/>
                  <a:pt x="7975584" y="4724400"/>
                </a:cubicBezTo>
                <a:cubicBezTo>
                  <a:pt x="7832939" y="4752032"/>
                  <a:pt x="7465410" y="4709730"/>
                  <a:pt x="7322114" y="4724400"/>
                </a:cubicBezTo>
                <a:cubicBezTo>
                  <a:pt x="7170466" y="4678982"/>
                  <a:pt x="6942072" y="4763470"/>
                  <a:pt x="6596763" y="4724400"/>
                </a:cubicBezTo>
                <a:cubicBezTo>
                  <a:pt x="6255150" y="4737164"/>
                  <a:pt x="6131715" y="4749606"/>
                  <a:pt x="5871411" y="4724400"/>
                </a:cubicBezTo>
                <a:cubicBezTo>
                  <a:pt x="5622438" y="4727092"/>
                  <a:pt x="5302287" y="4698776"/>
                  <a:pt x="5074178" y="4724400"/>
                </a:cubicBezTo>
                <a:cubicBezTo>
                  <a:pt x="4830728" y="4724347"/>
                  <a:pt x="4582394" y="4711033"/>
                  <a:pt x="4348827" y="4724400"/>
                </a:cubicBezTo>
                <a:cubicBezTo>
                  <a:pt x="4061155" y="4703451"/>
                  <a:pt x="3913622" y="4717141"/>
                  <a:pt x="3767238" y="4724400"/>
                </a:cubicBezTo>
                <a:cubicBezTo>
                  <a:pt x="3628034" y="4704626"/>
                  <a:pt x="3458255" y="4705017"/>
                  <a:pt x="3329414" y="4724400"/>
                </a:cubicBezTo>
                <a:cubicBezTo>
                  <a:pt x="3182332" y="4751385"/>
                  <a:pt x="2838731" y="4692984"/>
                  <a:pt x="2675944" y="4724400"/>
                </a:cubicBezTo>
                <a:cubicBezTo>
                  <a:pt x="2524069" y="4745766"/>
                  <a:pt x="2332956" y="4759027"/>
                  <a:pt x="2094356" y="4724400"/>
                </a:cubicBezTo>
                <a:cubicBezTo>
                  <a:pt x="1850342" y="4709634"/>
                  <a:pt x="1723335" y="4733480"/>
                  <a:pt x="1512767" y="4724400"/>
                </a:cubicBezTo>
                <a:cubicBezTo>
                  <a:pt x="1297869" y="4732754"/>
                  <a:pt x="941618" y="4697103"/>
                  <a:pt x="787416" y="4724400"/>
                </a:cubicBezTo>
                <a:cubicBezTo>
                  <a:pt x="414992" y="4898280"/>
                  <a:pt x="-75944" y="4427423"/>
                  <a:pt x="0" y="3936984"/>
                </a:cubicBezTo>
                <a:cubicBezTo>
                  <a:pt x="-39582" y="3719453"/>
                  <a:pt x="54234" y="3578925"/>
                  <a:pt x="0" y="3370062"/>
                </a:cubicBezTo>
                <a:cubicBezTo>
                  <a:pt x="23864" y="3160027"/>
                  <a:pt x="-5935" y="2917541"/>
                  <a:pt x="0" y="2708652"/>
                </a:cubicBezTo>
                <a:cubicBezTo>
                  <a:pt x="-9414" y="2465460"/>
                  <a:pt x="7567" y="2427940"/>
                  <a:pt x="0" y="2173226"/>
                </a:cubicBezTo>
                <a:cubicBezTo>
                  <a:pt x="5906" y="1931805"/>
                  <a:pt x="29551" y="1770908"/>
                  <a:pt x="0" y="1574808"/>
                </a:cubicBezTo>
                <a:cubicBezTo>
                  <a:pt x="18251" y="1461433"/>
                  <a:pt x="-62161" y="1188356"/>
                  <a:pt x="0" y="787416"/>
                </a:cubicBezTo>
                <a:close/>
              </a:path>
            </a:pathLst>
          </a:custGeom>
          <a:solidFill>
            <a:schemeClr val="lt1"/>
          </a:solidFill>
          <a:ln w="38100">
            <a:solidFill>
              <a:schemeClr val="accent1"/>
            </a:solidFill>
            <a:extLst>
              <a:ext uri="{C807C97D-BFC1-408E-A445-0C87EB9F89A2}">
                <ask:lineSketchStyleProps xmlns="" xmlns:ask="http://schemas.microsoft.com/office/drawing/2018/sketchyshapes" sd="3363174570">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61611" y="394815"/>
                          <a:pt x="428434" y="-41222"/>
                          <a:pt x="787416" y="0"/>
                        </a:cubicBezTo>
                        <a:cubicBezTo>
                          <a:pt x="952910" y="13101"/>
                          <a:pt x="1185537" y="-1522"/>
                          <a:pt x="1440886" y="0"/>
                        </a:cubicBezTo>
                        <a:cubicBezTo>
                          <a:pt x="1696235" y="1522"/>
                          <a:pt x="2044338" y="34023"/>
                          <a:pt x="2238119" y="0"/>
                        </a:cubicBezTo>
                        <a:cubicBezTo>
                          <a:pt x="2431900" y="-34023"/>
                          <a:pt x="2673261" y="5141"/>
                          <a:pt x="3035352" y="0"/>
                        </a:cubicBezTo>
                        <a:cubicBezTo>
                          <a:pt x="3397443" y="-5141"/>
                          <a:pt x="3327458" y="12836"/>
                          <a:pt x="3545059" y="0"/>
                        </a:cubicBezTo>
                        <a:cubicBezTo>
                          <a:pt x="3762660" y="-12836"/>
                          <a:pt x="3950353" y="4694"/>
                          <a:pt x="4126647" y="0"/>
                        </a:cubicBezTo>
                        <a:cubicBezTo>
                          <a:pt x="4302941" y="-4694"/>
                          <a:pt x="4574590" y="18269"/>
                          <a:pt x="4708235" y="0"/>
                        </a:cubicBezTo>
                        <a:cubicBezTo>
                          <a:pt x="4841880" y="-18269"/>
                          <a:pt x="5138290" y="27105"/>
                          <a:pt x="5505468" y="0"/>
                        </a:cubicBezTo>
                        <a:cubicBezTo>
                          <a:pt x="5872646" y="-27105"/>
                          <a:pt x="5948060" y="-16464"/>
                          <a:pt x="6230820" y="0"/>
                        </a:cubicBezTo>
                        <a:cubicBezTo>
                          <a:pt x="6513580" y="16464"/>
                          <a:pt x="6738019" y="14378"/>
                          <a:pt x="6884289" y="0"/>
                        </a:cubicBezTo>
                        <a:cubicBezTo>
                          <a:pt x="7030559" y="-14378"/>
                          <a:pt x="7608152" y="54424"/>
                          <a:pt x="7975584" y="0"/>
                        </a:cubicBezTo>
                        <a:cubicBezTo>
                          <a:pt x="8492644" y="-33875"/>
                          <a:pt x="8717237" y="322264"/>
                          <a:pt x="8763000" y="787416"/>
                        </a:cubicBezTo>
                        <a:cubicBezTo>
                          <a:pt x="8773747" y="938679"/>
                          <a:pt x="8730857" y="1198811"/>
                          <a:pt x="8763000" y="1480321"/>
                        </a:cubicBezTo>
                        <a:cubicBezTo>
                          <a:pt x="8795143" y="1761831"/>
                          <a:pt x="8772803" y="1806366"/>
                          <a:pt x="8763000" y="2047243"/>
                        </a:cubicBezTo>
                        <a:cubicBezTo>
                          <a:pt x="8753197" y="2288120"/>
                          <a:pt x="8735572" y="2455633"/>
                          <a:pt x="8763000" y="2614165"/>
                        </a:cubicBezTo>
                        <a:cubicBezTo>
                          <a:pt x="8790428" y="2772697"/>
                          <a:pt x="8758473" y="2987618"/>
                          <a:pt x="8763000" y="3149592"/>
                        </a:cubicBezTo>
                        <a:cubicBezTo>
                          <a:pt x="8767527" y="3311566"/>
                          <a:pt x="8771915" y="3725796"/>
                          <a:pt x="8763000" y="3936984"/>
                        </a:cubicBezTo>
                        <a:cubicBezTo>
                          <a:pt x="8714274" y="4419359"/>
                          <a:pt x="8442737" y="4672418"/>
                          <a:pt x="7975584" y="4724400"/>
                        </a:cubicBezTo>
                        <a:cubicBezTo>
                          <a:pt x="7838764" y="4729545"/>
                          <a:pt x="7460375" y="4741343"/>
                          <a:pt x="7322114" y="4724400"/>
                        </a:cubicBezTo>
                        <a:cubicBezTo>
                          <a:pt x="7183853" y="4707458"/>
                          <a:pt x="6936978" y="4707459"/>
                          <a:pt x="6596763" y="4724400"/>
                        </a:cubicBezTo>
                        <a:cubicBezTo>
                          <a:pt x="6256548" y="4741341"/>
                          <a:pt x="6137120" y="4743238"/>
                          <a:pt x="5871411" y="4724400"/>
                        </a:cubicBezTo>
                        <a:cubicBezTo>
                          <a:pt x="5605702" y="4705562"/>
                          <a:pt x="5319724" y="4692689"/>
                          <a:pt x="5074178" y="4724400"/>
                        </a:cubicBezTo>
                        <a:cubicBezTo>
                          <a:pt x="4828632" y="4756111"/>
                          <a:pt x="4624487" y="4709443"/>
                          <a:pt x="4348827" y="4724400"/>
                        </a:cubicBezTo>
                        <a:cubicBezTo>
                          <a:pt x="4073167" y="4739357"/>
                          <a:pt x="3919758" y="4732040"/>
                          <a:pt x="3767238" y="4724400"/>
                        </a:cubicBezTo>
                        <a:cubicBezTo>
                          <a:pt x="3614718" y="4716760"/>
                          <a:pt x="3449778" y="4708225"/>
                          <a:pt x="3329414" y="4724400"/>
                        </a:cubicBezTo>
                        <a:cubicBezTo>
                          <a:pt x="3209050" y="4740575"/>
                          <a:pt x="2844776" y="4708622"/>
                          <a:pt x="2675944" y="4724400"/>
                        </a:cubicBezTo>
                        <a:cubicBezTo>
                          <a:pt x="2507112" y="4740179"/>
                          <a:pt x="2308330" y="4739121"/>
                          <a:pt x="2094356" y="4724400"/>
                        </a:cubicBezTo>
                        <a:cubicBezTo>
                          <a:pt x="1880382" y="4709679"/>
                          <a:pt x="1743080" y="4716191"/>
                          <a:pt x="1512767" y="4724400"/>
                        </a:cubicBezTo>
                        <a:cubicBezTo>
                          <a:pt x="1282454" y="4732609"/>
                          <a:pt x="946160" y="4713488"/>
                          <a:pt x="787416" y="4724400"/>
                        </a:cubicBezTo>
                        <a:cubicBezTo>
                          <a:pt x="388720" y="4811535"/>
                          <a:pt x="-4902" y="4411035"/>
                          <a:pt x="0" y="3936984"/>
                        </a:cubicBezTo>
                        <a:cubicBezTo>
                          <a:pt x="-4205" y="3715132"/>
                          <a:pt x="25316" y="3552937"/>
                          <a:pt x="0" y="3370062"/>
                        </a:cubicBezTo>
                        <a:cubicBezTo>
                          <a:pt x="-25316" y="3187187"/>
                          <a:pt x="14504" y="2943164"/>
                          <a:pt x="0" y="2708652"/>
                        </a:cubicBezTo>
                        <a:cubicBezTo>
                          <a:pt x="-14504" y="2474140"/>
                          <a:pt x="6796" y="2438034"/>
                          <a:pt x="0" y="2173226"/>
                        </a:cubicBezTo>
                        <a:cubicBezTo>
                          <a:pt x="-6796" y="1908418"/>
                          <a:pt x="16591" y="1733552"/>
                          <a:pt x="0" y="1574808"/>
                        </a:cubicBezTo>
                        <a:cubicBezTo>
                          <a:pt x="-16591" y="1416064"/>
                          <a:pt x="-21757" y="1157617"/>
                          <a:pt x="0" y="787416"/>
                        </a:cubicBezTo>
                        <a:close/>
                      </a:path>
                      <a:path w="8763000" h="4724400" stroke="0" extrusionOk="0">
                        <a:moveTo>
                          <a:pt x="0" y="787416"/>
                        </a:moveTo>
                        <a:cubicBezTo>
                          <a:pt x="-17741" y="352106"/>
                          <a:pt x="315136" y="-26935"/>
                          <a:pt x="787416" y="0"/>
                        </a:cubicBezTo>
                        <a:cubicBezTo>
                          <a:pt x="1111022" y="36616"/>
                          <a:pt x="1305234" y="-21584"/>
                          <a:pt x="1584649" y="0"/>
                        </a:cubicBezTo>
                        <a:cubicBezTo>
                          <a:pt x="1864064" y="21584"/>
                          <a:pt x="1846233" y="5288"/>
                          <a:pt x="2022474" y="0"/>
                        </a:cubicBezTo>
                        <a:cubicBezTo>
                          <a:pt x="2198716" y="-5288"/>
                          <a:pt x="2520895" y="-31422"/>
                          <a:pt x="2819707" y="0"/>
                        </a:cubicBezTo>
                        <a:cubicBezTo>
                          <a:pt x="3118519" y="31422"/>
                          <a:pt x="3236536" y="-31319"/>
                          <a:pt x="3473177" y="0"/>
                        </a:cubicBezTo>
                        <a:cubicBezTo>
                          <a:pt x="3709818" y="31319"/>
                          <a:pt x="4046788" y="13907"/>
                          <a:pt x="4198528" y="0"/>
                        </a:cubicBezTo>
                        <a:cubicBezTo>
                          <a:pt x="4350268" y="-13907"/>
                          <a:pt x="4571637" y="10827"/>
                          <a:pt x="4708235" y="0"/>
                        </a:cubicBezTo>
                        <a:cubicBezTo>
                          <a:pt x="4844833" y="-10827"/>
                          <a:pt x="5277167" y="30510"/>
                          <a:pt x="5505468" y="0"/>
                        </a:cubicBezTo>
                        <a:cubicBezTo>
                          <a:pt x="5733769" y="-30510"/>
                          <a:pt x="5970408" y="27289"/>
                          <a:pt x="6230820" y="0"/>
                        </a:cubicBezTo>
                        <a:cubicBezTo>
                          <a:pt x="6491232" y="-27289"/>
                          <a:pt x="6643930" y="15825"/>
                          <a:pt x="6956171" y="0"/>
                        </a:cubicBezTo>
                        <a:cubicBezTo>
                          <a:pt x="7268412" y="-15825"/>
                          <a:pt x="7612493" y="-22824"/>
                          <a:pt x="7975584" y="0"/>
                        </a:cubicBezTo>
                        <a:cubicBezTo>
                          <a:pt x="8453718" y="27847"/>
                          <a:pt x="8774411" y="366886"/>
                          <a:pt x="8763000" y="787416"/>
                        </a:cubicBezTo>
                        <a:cubicBezTo>
                          <a:pt x="8737193" y="939461"/>
                          <a:pt x="8785864" y="1158040"/>
                          <a:pt x="8763000" y="1322843"/>
                        </a:cubicBezTo>
                        <a:cubicBezTo>
                          <a:pt x="8740136" y="1487646"/>
                          <a:pt x="8781415" y="1653280"/>
                          <a:pt x="8763000" y="1952756"/>
                        </a:cubicBezTo>
                        <a:cubicBezTo>
                          <a:pt x="8744585" y="2252232"/>
                          <a:pt x="8750889" y="2263279"/>
                          <a:pt x="8763000" y="2488183"/>
                        </a:cubicBezTo>
                        <a:cubicBezTo>
                          <a:pt x="8775111" y="2713087"/>
                          <a:pt x="8766590" y="2875151"/>
                          <a:pt x="8763000" y="3149592"/>
                        </a:cubicBezTo>
                        <a:cubicBezTo>
                          <a:pt x="8759410" y="3424033"/>
                          <a:pt x="8777066" y="3691348"/>
                          <a:pt x="8763000" y="3936984"/>
                        </a:cubicBezTo>
                        <a:cubicBezTo>
                          <a:pt x="8734531" y="4397207"/>
                          <a:pt x="8320884" y="4756110"/>
                          <a:pt x="7975584" y="4724400"/>
                        </a:cubicBezTo>
                        <a:cubicBezTo>
                          <a:pt x="7740421" y="4722239"/>
                          <a:pt x="7637126" y="4704680"/>
                          <a:pt x="7393996" y="4724400"/>
                        </a:cubicBezTo>
                        <a:cubicBezTo>
                          <a:pt x="7150866" y="4744120"/>
                          <a:pt x="6944634" y="4708550"/>
                          <a:pt x="6668644" y="4724400"/>
                        </a:cubicBezTo>
                        <a:cubicBezTo>
                          <a:pt x="6392654" y="4740250"/>
                          <a:pt x="6313652" y="4743500"/>
                          <a:pt x="6015175" y="4724400"/>
                        </a:cubicBezTo>
                        <a:cubicBezTo>
                          <a:pt x="5716698" y="4705300"/>
                          <a:pt x="5688911" y="4716700"/>
                          <a:pt x="5577350" y="4724400"/>
                        </a:cubicBezTo>
                        <a:cubicBezTo>
                          <a:pt x="5465789" y="4732100"/>
                          <a:pt x="5291016" y="4732045"/>
                          <a:pt x="5139525" y="4724400"/>
                        </a:cubicBezTo>
                        <a:cubicBezTo>
                          <a:pt x="4988035" y="4716755"/>
                          <a:pt x="4857403" y="4712084"/>
                          <a:pt x="4629819" y="4724400"/>
                        </a:cubicBezTo>
                        <a:cubicBezTo>
                          <a:pt x="4402235" y="4736716"/>
                          <a:pt x="4386415" y="4735975"/>
                          <a:pt x="4191994" y="4724400"/>
                        </a:cubicBezTo>
                        <a:cubicBezTo>
                          <a:pt x="3997574" y="4712825"/>
                          <a:pt x="3761811" y="4728948"/>
                          <a:pt x="3394761" y="4724400"/>
                        </a:cubicBezTo>
                        <a:cubicBezTo>
                          <a:pt x="3027711" y="4719852"/>
                          <a:pt x="2933312" y="4722278"/>
                          <a:pt x="2597527" y="4724400"/>
                        </a:cubicBezTo>
                        <a:cubicBezTo>
                          <a:pt x="2261742" y="4726522"/>
                          <a:pt x="2230550" y="4697506"/>
                          <a:pt x="1872176" y="4724400"/>
                        </a:cubicBezTo>
                        <a:cubicBezTo>
                          <a:pt x="1513802" y="4751294"/>
                          <a:pt x="1087867" y="4706869"/>
                          <a:pt x="787416" y="4724400"/>
                        </a:cubicBezTo>
                        <a:cubicBezTo>
                          <a:pt x="361866" y="4715900"/>
                          <a:pt x="63500" y="4347830"/>
                          <a:pt x="0" y="3936984"/>
                        </a:cubicBezTo>
                        <a:cubicBezTo>
                          <a:pt x="25125" y="3800569"/>
                          <a:pt x="-13854" y="3530233"/>
                          <a:pt x="0" y="3370062"/>
                        </a:cubicBezTo>
                        <a:cubicBezTo>
                          <a:pt x="13854" y="3209891"/>
                          <a:pt x="-28993" y="2921588"/>
                          <a:pt x="0" y="2740148"/>
                        </a:cubicBezTo>
                        <a:cubicBezTo>
                          <a:pt x="28993" y="2558708"/>
                          <a:pt x="20020" y="2330610"/>
                          <a:pt x="0" y="2204722"/>
                        </a:cubicBezTo>
                        <a:cubicBezTo>
                          <a:pt x="-20020" y="2078834"/>
                          <a:pt x="-1494" y="1792244"/>
                          <a:pt x="0" y="1574808"/>
                        </a:cubicBezTo>
                        <a:cubicBezTo>
                          <a:pt x="1494" y="1357372"/>
                          <a:pt x="-38089" y="1041081"/>
                          <a:pt x="0" y="787416"/>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2" descr="Download Nobi Child Nobita Cartoon Doraemon PNG Download Free HQ PNG Image  | FreePNGImg">
            <a:extLst>
              <a:ext uri="{FF2B5EF4-FFF2-40B4-BE49-F238E27FC236}">
                <a16:creationId xmlns:a16="http://schemas.microsoft.com/office/drawing/2014/main" id="{BAD94DFD-7F52-0A19-CD63-927A19D19F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2502" y="3439633"/>
            <a:ext cx="6185068" cy="33151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9C3075D-0ADE-FAB1-303B-6CE1C7029280}"/>
              </a:ext>
            </a:extLst>
          </p:cNvPr>
          <p:cNvPicPr>
            <a:picLocks noChangeAspect="1"/>
          </p:cNvPicPr>
          <p:nvPr/>
        </p:nvPicPr>
        <p:blipFill>
          <a:blip r:embed="rId6"/>
          <a:stretch>
            <a:fillRect/>
          </a:stretch>
        </p:blipFill>
        <p:spPr>
          <a:xfrm>
            <a:off x="756757" y="1153189"/>
            <a:ext cx="8126672" cy="2042337"/>
          </a:xfrm>
          <a:prstGeom prst="rect">
            <a:avLst/>
          </a:prstGeom>
        </p:spPr>
      </p:pic>
    </p:spTree>
    <p:custDataLst>
      <p:tags r:id="rId1"/>
    </p:custDataLst>
    <p:extLst>
      <p:ext uri="{BB962C8B-B14F-4D97-AF65-F5344CB8AC3E}">
        <p14:creationId xmlns:p14="http://schemas.microsoft.com/office/powerpoint/2010/main" val="97775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4"/>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180753" y="304800"/>
            <a:ext cx="11876568" cy="62484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a:solidFill>
                  <a:prstClr val="white"/>
                </a:solidFill>
              </a:rPr>
              <a:t> = , &lt;, &gt; ?</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1</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683774" y="583389"/>
            <a:ext cx="4412226" cy="830997"/>
          </a:xfrm>
          <a:prstGeom prst="rect">
            <a:avLst/>
          </a:prstGeom>
          <a:noFill/>
        </p:spPr>
        <p:txBody>
          <a:bodyPr wrap="square" rtlCol="0">
            <a:spAutoFit/>
          </a:bodyPr>
          <a:lstStyle/>
          <a:p>
            <a:pPr lvl="0"/>
            <a:r>
              <a:rPr lang="en-US" sz="4800" b="1">
                <a:solidFill>
                  <a:prstClr val="black"/>
                </a:solidFill>
                <a:latin typeface="Calibri" panose="020F0502020204030204" pitchFamily="34" charset="0"/>
                <a:cs typeface="Calibri" panose="020F0502020204030204" pitchFamily="34" charset="0"/>
              </a:rPr>
              <a:t> = , &lt;, &gt; ?</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6" name="Group 15">
            <a:extLst>
              <a:ext uri="{FF2B5EF4-FFF2-40B4-BE49-F238E27FC236}">
                <a16:creationId xmlns:a16="http://schemas.microsoft.com/office/drawing/2014/main" id="{B842A909-E51B-76F0-77CA-742695DF4ABB}"/>
              </a:ext>
            </a:extLst>
          </p:cNvPr>
          <p:cNvGrpSpPr/>
          <p:nvPr/>
        </p:nvGrpSpPr>
        <p:grpSpPr>
          <a:xfrm>
            <a:off x="207335" y="1776990"/>
            <a:ext cx="12562368" cy="3613297"/>
            <a:chOff x="207335" y="1776990"/>
            <a:chExt cx="12562368" cy="3613297"/>
          </a:xfrm>
        </p:grpSpPr>
        <p:sp>
          <p:nvSpPr>
            <p:cNvPr id="20" name="TextBox 19">
              <a:extLst>
                <a:ext uri="{FF2B5EF4-FFF2-40B4-BE49-F238E27FC236}">
                  <a16:creationId xmlns:a16="http://schemas.microsoft.com/office/drawing/2014/main" id="{3F2B23F9-050B-821D-9D51-6D8F4ED91BBE}"/>
                </a:ext>
              </a:extLst>
            </p:cNvPr>
            <p:cNvSpPr txBox="1"/>
            <p:nvPr/>
          </p:nvSpPr>
          <p:spPr>
            <a:xfrm>
              <a:off x="207335" y="1776990"/>
              <a:ext cx="6126725" cy="3613297"/>
            </a:xfrm>
            <a:prstGeom prst="rect">
              <a:avLst/>
            </a:prstGeom>
            <a:noFill/>
          </p:spPr>
          <p:txBody>
            <a:bodyPr wrap="square" rtlCol="0">
              <a:spAutoFit/>
            </a:bodyPr>
            <a:lstStyle/>
            <a:p>
              <a:pPr lvl="0">
                <a:lnSpc>
                  <a:spcPct val="200000"/>
                </a:lnSpc>
              </a:pPr>
              <a:r>
                <a:rPr lang="en-US" sz="4000" b="1" dirty="0">
                  <a:solidFill>
                    <a:prstClr val="black"/>
                  </a:solidFill>
                </a:rPr>
                <a:t>a. 9 897      10 000</a:t>
              </a:r>
            </a:p>
            <a:p>
              <a:pPr lvl="0">
                <a:lnSpc>
                  <a:spcPct val="200000"/>
                </a:lnSpc>
              </a:pPr>
              <a:r>
                <a:rPr lang="en-US" sz="4000" b="1" dirty="0">
                  <a:solidFill>
                    <a:prstClr val="black"/>
                  </a:solidFill>
                </a:rPr>
                <a:t>68 534       68 499</a:t>
              </a:r>
            </a:p>
            <a:p>
              <a:pPr lvl="0">
                <a:lnSpc>
                  <a:spcPct val="200000"/>
                </a:lnSpc>
              </a:pPr>
              <a:r>
                <a:rPr lang="en-US" sz="4000" b="1" dirty="0">
                  <a:solidFill>
                    <a:prstClr val="black"/>
                  </a:solidFill>
                </a:rPr>
                <a:t>34 000       33 979</a:t>
              </a:r>
              <a:endParaRPr kumimoji="0" lang="en-US" sz="4000" b="1" i="0" u="none" strike="noStrike" kern="1200" cap="none" spc="0" normalizeH="0" baseline="0" noProof="0" dirty="0">
                <a:ln>
                  <a:noFill/>
                </a:ln>
                <a:solidFill>
                  <a:prstClr val="black"/>
                </a:solidFill>
                <a:effectLst/>
                <a:uLnTx/>
                <a:uFillTx/>
                <a:latin typeface="Calibri"/>
              </a:endParaRPr>
            </a:p>
          </p:txBody>
        </p:sp>
        <p:sp>
          <p:nvSpPr>
            <p:cNvPr id="9" name="TextBox 8">
              <a:extLst>
                <a:ext uri="{FF2B5EF4-FFF2-40B4-BE49-F238E27FC236}">
                  <a16:creationId xmlns:a16="http://schemas.microsoft.com/office/drawing/2014/main" id="{CB79B0FA-9182-59EE-29D5-6896899A58C6}"/>
                </a:ext>
              </a:extLst>
            </p:cNvPr>
            <p:cNvSpPr txBox="1"/>
            <p:nvPr/>
          </p:nvSpPr>
          <p:spPr>
            <a:xfrm>
              <a:off x="4855537" y="1883316"/>
              <a:ext cx="7914166" cy="3437223"/>
            </a:xfrm>
            <a:prstGeom prst="rect">
              <a:avLst/>
            </a:prstGeom>
            <a:noFill/>
          </p:spPr>
          <p:txBody>
            <a:bodyPr wrap="square" rtlCol="0">
              <a:spAutoFit/>
            </a:bodyPr>
            <a:lstStyle/>
            <a:p>
              <a:pPr lvl="0">
                <a:lnSpc>
                  <a:spcPct val="200000"/>
                </a:lnSpc>
              </a:pPr>
              <a:r>
                <a:rPr lang="en-US" sz="3800" b="1" dirty="0">
                  <a:solidFill>
                    <a:prstClr val="black"/>
                  </a:solidFill>
                </a:rPr>
                <a:t>b. 8 563      8 000 + 500 + 60 + 3</a:t>
              </a:r>
            </a:p>
            <a:p>
              <a:pPr lvl="0">
                <a:lnSpc>
                  <a:spcPct val="200000"/>
                </a:lnSpc>
              </a:pPr>
              <a:r>
                <a:rPr lang="en-US" sz="3800" b="1" dirty="0">
                  <a:solidFill>
                    <a:prstClr val="black"/>
                  </a:solidFill>
                </a:rPr>
                <a:t>45 031      40 000 + 5 000 + 100 + 30</a:t>
              </a:r>
            </a:p>
            <a:p>
              <a:pPr lvl="0">
                <a:lnSpc>
                  <a:spcPct val="200000"/>
                </a:lnSpc>
              </a:pPr>
              <a:r>
                <a:rPr lang="en-US" sz="3800" b="1" dirty="0">
                  <a:solidFill>
                    <a:prstClr val="black"/>
                  </a:solidFill>
                </a:rPr>
                <a:t>70 208      60 000 + 9 000 + 700 + 9</a:t>
              </a:r>
              <a:endParaRPr kumimoji="0" lang="en-US" sz="3800" b="1" i="0" u="none" strike="noStrike" kern="1200" cap="none" spc="0" normalizeH="0" baseline="0" noProof="0" dirty="0">
                <a:ln>
                  <a:noFill/>
                </a:ln>
                <a:solidFill>
                  <a:prstClr val="black"/>
                </a:solidFill>
                <a:effectLst/>
                <a:uLnTx/>
                <a:uFillTx/>
                <a:latin typeface="Calibri"/>
              </a:endParaRPr>
            </a:p>
          </p:txBody>
        </p:sp>
        <p:sp>
          <p:nvSpPr>
            <p:cNvPr id="10" name="Rectangle: Rounded Corners 9">
              <a:extLst>
                <a:ext uri="{FF2B5EF4-FFF2-40B4-BE49-F238E27FC236}">
                  <a16:creationId xmlns:a16="http://schemas.microsoft.com/office/drawing/2014/main" id="{4B45FE95-0DF5-26CF-E1B1-992FF4639C03}"/>
                </a:ext>
              </a:extLst>
            </p:cNvPr>
            <p:cNvSpPr/>
            <p:nvPr/>
          </p:nvSpPr>
          <p:spPr>
            <a:xfrm>
              <a:off x="1988288" y="227536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1" name="Rectangle: Rounded Corners 10">
              <a:extLst>
                <a:ext uri="{FF2B5EF4-FFF2-40B4-BE49-F238E27FC236}">
                  <a16:creationId xmlns:a16="http://schemas.microsoft.com/office/drawing/2014/main" id="{A1867D47-1105-059C-F3E3-06F51275B98D}"/>
                </a:ext>
              </a:extLst>
            </p:cNvPr>
            <p:cNvSpPr/>
            <p:nvPr/>
          </p:nvSpPr>
          <p:spPr>
            <a:xfrm>
              <a:off x="1828800" y="349811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2" name="Rectangle: Rounded Corners 11">
              <a:extLst>
                <a:ext uri="{FF2B5EF4-FFF2-40B4-BE49-F238E27FC236}">
                  <a16:creationId xmlns:a16="http://schemas.microsoft.com/office/drawing/2014/main" id="{A5D9EF8A-BDDF-FC1C-9718-6ACAFE21A756}"/>
                </a:ext>
              </a:extLst>
            </p:cNvPr>
            <p:cNvSpPr/>
            <p:nvPr/>
          </p:nvSpPr>
          <p:spPr>
            <a:xfrm>
              <a:off x="1850065" y="466769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3" name="Rectangle: Rounded Corners 12">
              <a:extLst>
                <a:ext uri="{FF2B5EF4-FFF2-40B4-BE49-F238E27FC236}">
                  <a16:creationId xmlns:a16="http://schemas.microsoft.com/office/drawing/2014/main" id="{2AA9ED19-D466-1F55-9413-DE653893F486}"/>
                </a:ext>
              </a:extLst>
            </p:cNvPr>
            <p:cNvSpPr/>
            <p:nvPr/>
          </p:nvSpPr>
          <p:spPr>
            <a:xfrm>
              <a:off x="6549655" y="232853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4" name="Rectangle: Rounded Corners 13">
              <a:extLst>
                <a:ext uri="{FF2B5EF4-FFF2-40B4-BE49-F238E27FC236}">
                  <a16:creationId xmlns:a16="http://schemas.microsoft.com/office/drawing/2014/main" id="{198BA891-26BA-525B-ABCB-EC8F895F27CC}"/>
                </a:ext>
              </a:extLst>
            </p:cNvPr>
            <p:cNvSpPr/>
            <p:nvPr/>
          </p:nvSpPr>
          <p:spPr>
            <a:xfrm>
              <a:off x="6305106" y="344495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5" name="Rectangle: Rounded Corners 14">
              <a:extLst>
                <a:ext uri="{FF2B5EF4-FFF2-40B4-BE49-F238E27FC236}">
                  <a16:creationId xmlns:a16="http://schemas.microsoft.com/office/drawing/2014/main" id="{2867F640-A029-D92E-93CA-E426B4219D58}"/>
                </a:ext>
              </a:extLst>
            </p:cNvPr>
            <p:cNvSpPr/>
            <p:nvPr/>
          </p:nvSpPr>
          <p:spPr>
            <a:xfrm>
              <a:off x="6326371" y="464642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grpSp>
      <p:sp>
        <p:nvSpPr>
          <p:cNvPr id="17" name="Rectangle: Rounded Corners 16">
            <a:extLst>
              <a:ext uri="{FF2B5EF4-FFF2-40B4-BE49-F238E27FC236}">
                <a16:creationId xmlns:a16="http://schemas.microsoft.com/office/drawing/2014/main" id="{28D76312-1821-AF56-2F4C-96DCF324D8D2}"/>
              </a:ext>
            </a:extLst>
          </p:cNvPr>
          <p:cNvSpPr/>
          <p:nvPr/>
        </p:nvSpPr>
        <p:spPr>
          <a:xfrm>
            <a:off x="1991832" y="227891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sp>
        <p:nvSpPr>
          <p:cNvPr id="21" name="Rectangle: Rounded Corners 20">
            <a:extLst>
              <a:ext uri="{FF2B5EF4-FFF2-40B4-BE49-F238E27FC236}">
                <a16:creationId xmlns:a16="http://schemas.microsoft.com/office/drawing/2014/main" id="{4D3DC52F-BD77-55B7-A988-EDA160408428}"/>
              </a:ext>
            </a:extLst>
          </p:cNvPr>
          <p:cNvSpPr/>
          <p:nvPr/>
        </p:nvSpPr>
        <p:spPr>
          <a:xfrm>
            <a:off x="1842976" y="3501657"/>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
        <p:nvSpPr>
          <p:cNvPr id="22" name="Rectangle: Rounded Corners 21">
            <a:extLst>
              <a:ext uri="{FF2B5EF4-FFF2-40B4-BE49-F238E27FC236}">
                <a16:creationId xmlns:a16="http://schemas.microsoft.com/office/drawing/2014/main" id="{167676B7-44F8-EB5F-72DE-6B0237928AFE}"/>
              </a:ext>
            </a:extLst>
          </p:cNvPr>
          <p:cNvSpPr/>
          <p:nvPr/>
        </p:nvSpPr>
        <p:spPr>
          <a:xfrm>
            <a:off x="1864242" y="466060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grpSp>
        <p:nvGrpSpPr>
          <p:cNvPr id="25" name="Group 24">
            <a:extLst>
              <a:ext uri="{FF2B5EF4-FFF2-40B4-BE49-F238E27FC236}">
                <a16:creationId xmlns:a16="http://schemas.microsoft.com/office/drawing/2014/main" id="{D0EB0122-B7E4-AA2F-7089-A64D93F8893A}"/>
              </a:ext>
            </a:extLst>
          </p:cNvPr>
          <p:cNvGrpSpPr/>
          <p:nvPr/>
        </p:nvGrpSpPr>
        <p:grpSpPr>
          <a:xfrm>
            <a:off x="7394944" y="2806995"/>
            <a:ext cx="3492796" cy="909905"/>
            <a:chOff x="7394944" y="2806995"/>
            <a:chExt cx="3492796" cy="909905"/>
          </a:xfrm>
        </p:grpSpPr>
        <p:sp>
          <p:nvSpPr>
            <p:cNvPr id="23" name="Left Brace 22">
              <a:extLst>
                <a:ext uri="{FF2B5EF4-FFF2-40B4-BE49-F238E27FC236}">
                  <a16:creationId xmlns:a16="http://schemas.microsoft.com/office/drawing/2014/main" id="{3D4B5C8F-FEFA-C64B-FCAB-FA280040D7A7}"/>
                </a:ext>
              </a:extLst>
            </p:cNvPr>
            <p:cNvSpPr/>
            <p:nvPr/>
          </p:nvSpPr>
          <p:spPr>
            <a:xfrm rot="16200000">
              <a:off x="9008435" y="1193504"/>
              <a:ext cx="265814" cy="3492796"/>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a:extLst>
                <a:ext uri="{FF2B5EF4-FFF2-40B4-BE49-F238E27FC236}">
                  <a16:creationId xmlns:a16="http://schemas.microsoft.com/office/drawing/2014/main" id="{EC0F4341-EFBE-D7D3-3244-5D0CCA118C1C}"/>
                </a:ext>
              </a:extLst>
            </p:cNvPr>
            <p:cNvSpPr txBox="1"/>
            <p:nvPr/>
          </p:nvSpPr>
          <p:spPr>
            <a:xfrm>
              <a:off x="8474149" y="3009014"/>
              <a:ext cx="1594884" cy="707886"/>
            </a:xfrm>
            <a:prstGeom prst="rect">
              <a:avLst/>
            </a:prstGeom>
            <a:noFill/>
          </p:spPr>
          <p:txBody>
            <a:bodyPr wrap="square" rtlCol="0">
              <a:spAutoFit/>
            </a:bodyPr>
            <a:lstStyle/>
            <a:p>
              <a:r>
                <a:rPr lang="en-US" sz="4000" dirty="0">
                  <a:solidFill>
                    <a:srgbClr val="FF0000"/>
                  </a:solidFill>
                </a:rPr>
                <a:t>8 563</a:t>
              </a:r>
            </a:p>
          </p:txBody>
        </p:sp>
      </p:grpSp>
      <p:sp>
        <p:nvSpPr>
          <p:cNvPr id="26" name="Rectangle: Rounded Corners 25">
            <a:extLst>
              <a:ext uri="{FF2B5EF4-FFF2-40B4-BE49-F238E27FC236}">
                <a16:creationId xmlns:a16="http://schemas.microsoft.com/office/drawing/2014/main" id="{06C7BE9B-3516-2578-9245-88A378CFAF08}"/>
              </a:ext>
            </a:extLst>
          </p:cNvPr>
          <p:cNvSpPr/>
          <p:nvPr/>
        </p:nvSpPr>
        <p:spPr>
          <a:xfrm>
            <a:off x="6563833" y="233207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a:t>
            </a:r>
          </a:p>
        </p:txBody>
      </p:sp>
      <p:grpSp>
        <p:nvGrpSpPr>
          <p:cNvPr id="27" name="Group 26">
            <a:extLst>
              <a:ext uri="{FF2B5EF4-FFF2-40B4-BE49-F238E27FC236}">
                <a16:creationId xmlns:a16="http://schemas.microsoft.com/office/drawing/2014/main" id="{19497D97-89EF-CBD3-B80F-B4337626ECD6}"/>
              </a:ext>
            </a:extLst>
          </p:cNvPr>
          <p:cNvGrpSpPr/>
          <p:nvPr/>
        </p:nvGrpSpPr>
        <p:grpSpPr>
          <a:xfrm>
            <a:off x="7288619" y="4008475"/>
            <a:ext cx="4428460" cy="824844"/>
            <a:chOff x="7394944" y="2806995"/>
            <a:chExt cx="4428460" cy="824844"/>
          </a:xfrm>
        </p:grpSpPr>
        <p:sp>
          <p:nvSpPr>
            <p:cNvPr id="28" name="Left Brace 27">
              <a:extLst>
                <a:ext uri="{FF2B5EF4-FFF2-40B4-BE49-F238E27FC236}">
                  <a16:creationId xmlns:a16="http://schemas.microsoft.com/office/drawing/2014/main" id="{56950578-35DB-F8D6-CB74-830FBCAB4411}"/>
                </a:ext>
              </a:extLst>
            </p:cNvPr>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9" name="TextBox 28">
              <a:extLst>
                <a:ext uri="{FF2B5EF4-FFF2-40B4-BE49-F238E27FC236}">
                  <a16:creationId xmlns:a16="http://schemas.microsoft.com/office/drawing/2014/main" id="{1C2D7A88-7B56-999B-3060-8B29928D5CC6}"/>
                </a:ext>
              </a:extLst>
            </p:cNvPr>
            <p:cNvSpPr txBox="1"/>
            <p:nvPr/>
          </p:nvSpPr>
          <p:spPr>
            <a:xfrm>
              <a:off x="8995145" y="2923953"/>
              <a:ext cx="1594884" cy="707886"/>
            </a:xfrm>
            <a:prstGeom prst="rect">
              <a:avLst/>
            </a:prstGeom>
            <a:noFill/>
          </p:spPr>
          <p:txBody>
            <a:bodyPr wrap="square" rtlCol="0">
              <a:spAutoFit/>
            </a:bodyPr>
            <a:lstStyle/>
            <a:p>
              <a:r>
                <a:rPr lang="en-US" sz="4000">
                  <a:solidFill>
                    <a:srgbClr val="FF0000"/>
                  </a:solidFill>
                </a:rPr>
                <a:t>45 </a:t>
              </a:r>
              <a:r>
                <a:rPr lang="en-US" sz="4000" dirty="0">
                  <a:solidFill>
                    <a:srgbClr val="FF0000"/>
                  </a:solidFill>
                </a:rPr>
                <a:t>130</a:t>
              </a:r>
            </a:p>
          </p:txBody>
        </p:sp>
      </p:grpSp>
      <p:sp>
        <p:nvSpPr>
          <p:cNvPr id="30" name="Rectangle: Rounded Corners 29">
            <a:extLst>
              <a:ext uri="{FF2B5EF4-FFF2-40B4-BE49-F238E27FC236}">
                <a16:creationId xmlns:a16="http://schemas.microsoft.com/office/drawing/2014/main" id="{3AFDD5E6-7C13-BFA1-D6F1-C85CDAB1BE02}"/>
              </a:ext>
            </a:extLst>
          </p:cNvPr>
          <p:cNvSpPr/>
          <p:nvPr/>
        </p:nvSpPr>
        <p:spPr>
          <a:xfrm>
            <a:off x="6298019" y="3459128"/>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grpSp>
        <p:nvGrpSpPr>
          <p:cNvPr id="31" name="Group 30">
            <a:extLst>
              <a:ext uri="{FF2B5EF4-FFF2-40B4-BE49-F238E27FC236}">
                <a16:creationId xmlns:a16="http://schemas.microsoft.com/office/drawing/2014/main" id="{11A71E4A-FE9A-66C5-D0A2-A1533BA251B5}"/>
              </a:ext>
            </a:extLst>
          </p:cNvPr>
          <p:cNvGrpSpPr/>
          <p:nvPr/>
        </p:nvGrpSpPr>
        <p:grpSpPr>
          <a:xfrm>
            <a:off x="7224824" y="5124894"/>
            <a:ext cx="4428460" cy="824844"/>
            <a:chOff x="7394944" y="2806995"/>
            <a:chExt cx="4428460" cy="824844"/>
          </a:xfrm>
        </p:grpSpPr>
        <p:sp>
          <p:nvSpPr>
            <p:cNvPr id="32" name="Left Brace 31">
              <a:extLst>
                <a:ext uri="{FF2B5EF4-FFF2-40B4-BE49-F238E27FC236}">
                  <a16:creationId xmlns:a16="http://schemas.microsoft.com/office/drawing/2014/main" id="{54B620D1-9020-8982-09F1-4EED41210BAF}"/>
                </a:ext>
              </a:extLst>
            </p:cNvPr>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33" name="TextBox 32">
              <a:extLst>
                <a:ext uri="{FF2B5EF4-FFF2-40B4-BE49-F238E27FC236}">
                  <a16:creationId xmlns:a16="http://schemas.microsoft.com/office/drawing/2014/main" id="{3AAFF751-9595-6225-A02C-3EEAED4718BE}"/>
                </a:ext>
              </a:extLst>
            </p:cNvPr>
            <p:cNvSpPr txBox="1"/>
            <p:nvPr/>
          </p:nvSpPr>
          <p:spPr>
            <a:xfrm>
              <a:off x="8995145" y="2923953"/>
              <a:ext cx="1594884" cy="707886"/>
            </a:xfrm>
            <a:prstGeom prst="rect">
              <a:avLst/>
            </a:prstGeom>
            <a:noFill/>
          </p:spPr>
          <p:txBody>
            <a:bodyPr wrap="square" rtlCol="0">
              <a:spAutoFit/>
            </a:bodyPr>
            <a:lstStyle/>
            <a:p>
              <a:r>
                <a:rPr lang="en-US" sz="4000" dirty="0">
                  <a:solidFill>
                    <a:srgbClr val="FF0000"/>
                  </a:solidFill>
                </a:rPr>
                <a:t>69 709</a:t>
              </a:r>
            </a:p>
          </p:txBody>
        </p:sp>
      </p:grpSp>
      <p:sp>
        <p:nvSpPr>
          <p:cNvPr id="34" name="Rectangle: Rounded Corners 33">
            <a:extLst>
              <a:ext uri="{FF2B5EF4-FFF2-40B4-BE49-F238E27FC236}">
                <a16:creationId xmlns:a16="http://schemas.microsoft.com/office/drawing/2014/main" id="{A70ADD82-B019-983A-1957-6008258B5584}"/>
              </a:ext>
            </a:extLst>
          </p:cNvPr>
          <p:cNvSpPr/>
          <p:nvPr/>
        </p:nvSpPr>
        <p:spPr>
          <a:xfrm>
            <a:off x="6329917" y="463934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Tree>
    <p:custDataLst>
      <p:tags r:id="rId1"/>
    </p:custDataLst>
    <p:extLst>
      <p:ext uri="{BB962C8B-B14F-4D97-AF65-F5344CB8AC3E}">
        <p14:creationId xmlns:p14="http://schemas.microsoft.com/office/powerpoint/2010/main" val="152812383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2" grpId="0" animBg="1"/>
      <p:bldP spid="26" grpId="0" animBg="1"/>
      <p:bldP spid="30"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4"/>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2</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536524"/>
            <a:ext cx="6657088" cy="830997"/>
          </a:xfrm>
          <a:prstGeom prst="rect">
            <a:avLst/>
          </a:prstGeom>
          <a:noFill/>
        </p:spPr>
        <p:txBody>
          <a:bodyPr wrap="square" rtlCol="0">
            <a:spAutoFit/>
          </a:bodyPr>
          <a:lstStyle/>
          <a:p>
            <a:pPr lvl="0"/>
            <a:r>
              <a:rPr lang="en-US" sz="4800" b="1" dirty="0" err="1">
                <a:solidFill>
                  <a:prstClr val="black"/>
                </a:solidFill>
                <a:latin typeface="Calibri" panose="020F0502020204030204" pitchFamily="34" charset="0"/>
                <a:cs typeface="Calibri" panose="020F0502020204030204" pitchFamily="34" charset="0"/>
              </a:rPr>
              <a:t>Chọn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câu</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trả</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lời</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đúng</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754911" y="1403497"/>
            <a:ext cx="10802679" cy="5186676"/>
          </a:xfrm>
          <a:prstGeom prst="rect">
            <a:avLst/>
          </a:prstGeom>
          <a:noFill/>
        </p:spPr>
        <p:txBody>
          <a:bodyPr wrap="square" rtlCol="0">
            <a:spAutoFit/>
          </a:bodyPr>
          <a:lstStyle/>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Số bé nhất trong các số 20 107, 19 482, 15 999, 18 700 là</a:t>
            </a:r>
            <a:r>
              <a:rPr lang="en-US" sz="3200" b="0" i="0" dirty="0">
                <a:solidFill>
                  <a:srgbClr val="002060"/>
                </a:solidFill>
                <a:effectLst/>
                <a:latin typeface="Calibri" panose="020F0502020204030204" pitchFamily="34" charset="0"/>
                <a:cs typeface="Calibri" panose="020F0502020204030204" pitchFamily="34" charset="0"/>
              </a:rPr>
              <a:t>:</a:t>
            </a:r>
            <a:endParaRPr lang="vi-VN" sz="3200" b="0" i="0" dirty="0">
              <a:solidFill>
                <a:srgbClr val="002060"/>
              </a:solidFill>
              <a:effectLst/>
              <a:latin typeface="Calibri" panose="020F0502020204030204" pitchFamily="34" charset="0"/>
              <a:cs typeface="Calibri" panose="020F0502020204030204" pitchFamily="34" charset="0"/>
            </a:endParaRP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20 107</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19 482</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15 999</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18 700</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57 680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48 954</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84 273</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39 825</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12 900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13 000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12 000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12 960</a:t>
            </a:r>
          </a:p>
        </p:txBody>
      </p:sp>
    </p:spTree>
    <p:custDataLst>
      <p:tags r:id="rId1"/>
    </p:custDataLst>
    <p:extLst>
      <p:ext uri="{BB962C8B-B14F-4D97-AF65-F5344CB8AC3E}">
        <p14:creationId xmlns:p14="http://schemas.microsoft.com/office/powerpoint/2010/main" val="122186757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191000" y="2578741"/>
            <a:ext cx="3543300" cy="3200400"/>
          </a:xfrm>
          <a:prstGeom prst="rect">
            <a:avLst/>
          </a:prstGeom>
        </p:spPr>
      </p:pic>
      <p:pic>
        <p:nvPicPr>
          <p:cNvPr id="2" name="Picture 1">
            <a:extLst>
              <a:ext uri="{FF2B5EF4-FFF2-40B4-BE49-F238E27FC236}">
                <a16:creationId xmlns:a16="http://schemas.microsoft.com/office/drawing/2014/main" id="{845AE433-EE36-DB83-99B0-3843F1265D51}"/>
              </a:ext>
            </a:extLst>
          </p:cNvPr>
          <p:cNvPicPr>
            <a:picLocks noChangeAspect="1"/>
          </p:cNvPicPr>
          <p:nvPr/>
        </p:nvPicPr>
        <p:blipFill>
          <a:blip r:embed="rId7"/>
          <a:stretch>
            <a:fillRect/>
          </a:stretch>
        </p:blipFill>
        <p:spPr>
          <a:xfrm>
            <a:off x="2474662" y="476118"/>
            <a:ext cx="7242676" cy="1822862"/>
          </a:xfrm>
          <a:prstGeom prst="rect">
            <a:avLst/>
          </a:prstGeom>
        </p:spPr>
      </p:pic>
    </p:spTree>
    <p:custDataLst>
      <p:tags r:id="rId1"/>
    </p:custDataLst>
    <p:extLst>
      <p:ext uri="{BB962C8B-B14F-4D97-AF65-F5344CB8AC3E}">
        <p14:creationId xmlns:p14="http://schemas.microsoft.com/office/powerpoint/2010/main" val="1858470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grpSp>
        <p:nvGrpSpPr>
          <p:cNvPr id="6" name="Group 5">
            <a:extLst>
              <a:ext uri="{FF2B5EF4-FFF2-40B4-BE49-F238E27FC236}">
                <a16:creationId xmlns:a16="http://schemas.microsoft.com/office/drawing/2014/main" id="{FC2A7F2A-913A-038C-4168-47E4264174B0}"/>
              </a:ext>
            </a:extLst>
          </p:cNvPr>
          <p:cNvGrpSpPr/>
          <p:nvPr/>
        </p:nvGrpSpPr>
        <p:grpSpPr>
          <a:xfrm>
            <a:off x="1295400" y="872053"/>
            <a:ext cx="9563100" cy="3581400"/>
            <a:chOff x="1295400" y="872053"/>
            <a:chExt cx="9563100" cy="3581400"/>
          </a:xfrm>
        </p:grpSpPr>
        <p:sp>
          <p:nvSpPr>
            <p:cNvPr id="2" name="Rectangle: Rounded Corners 1">
              <a:extLst>
                <a:ext uri="{FF2B5EF4-FFF2-40B4-BE49-F238E27FC236}">
                  <a16:creationId xmlns:a16="http://schemas.microsoft.com/office/drawing/2014/main" id="{202DDDF3-A538-1F48-B726-088EAA11F127}"/>
                </a:ext>
              </a:extLst>
            </p:cNvPr>
            <p:cNvSpPr/>
            <p:nvPr/>
          </p:nvSpPr>
          <p:spPr>
            <a:xfrm>
              <a:off x="1295400" y="872053"/>
              <a:ext cx="9563100" cy="3581400"/>
            </a:xfrm>
            <a:custGeom>
              <a:avLst/>
              <a:gdLst>
                <a:gd name="connsiteX0" fmla="*/ 0 w 9563100"/>
                <a:gd name="connsiteY0" fmla="*/ 260439 h 3581400"/>
                <a:gd name="connsiteX1" fmla="*/ 260439 w 9563100"/>
                <a:gd name="connsiteY1" fmla="*/ 0 h 3581400"/>
                <a:gd name="connsiteX2" fmla="*/ 865572 w 9563100"/>
                <a:gd name="connsiteY2" fmla="*/ 0 h 3581400"/>
                <a:gd name="connsiteX3" fmla="*/ 1651550 w 9563100"/>
                <a:gd name="connsiteY3" fmla="*/ 0 h 3581400"/>
                <a:gd name="connsiteX4" fmla="*/ 2256683 w 9563100"/>
                <a:gd name="connsiteY4" fmla="*/ 0 h 3581400"/>
                <a:gd name="connsiteX5" fmla="*/ 3042661 w 9563100"/>
                <a:gd name="connsiteY5" fmla="*/ 0 h 3581400"/>
                <a:gd name="connsiteX6" fmla="*/ 3557372 w 9563100"/>
                <a:gd name="connsiteY6" fmla="*/ 0 h 3581400"/>
                <a:gd name="connsiteX7" fmla="*/ 4433772 w 9563100"/>
                <a:gd name="connsiteY7" fmla="*/ 0 h 3581400"/>
                <a:gd name="connsiteX8" fmla="*/ 5219750 w 9563100"/>
                <a:gd name="connsiteY8" fmla="*/ 0 h 3581400"/>
                <a:gd name="connsiteX9" fmla="*/ 5644039 w 9563100"/>
                <a:gd name="connsiteY9" fmla="*/ 0 h 3581400"/>
                <a:gd name="connsiteX10" fmla="*/ 6520439 w 9563100"/>
                <a:gd name="connsiteY10" fmla="*/ 0 h 3581400"/>
                <a:gd name="connsiteX11" fmla="*/ 7125572 w 9563100"/>
                <a:gd name="connsiteY11" fmla="*/ 0 h 3581400"/>
                <a:gd name="connsiteX12" fmla="*/ 8001972 w 9563100"/>
                <a:gd name="connsiteY12" fmla="*/ 0 h 3581400"/>
                <a:gd name="connsiteX13" fmla="*/ 9302661 w 9563100"/>
                <a:gd name="connsiteY13" fmla="*/ 0 h 3581400"/>
                <a:gd name="connsiteX14" fmla="*/ 9563100 w 9563100"/>
                <a:gd name="connsiteY14" fmla="*/ 260439 h 3581400"/>
                <a:gd name="connsiteX15" fmla="*/ 9563100 w 9563100"/>
                <a:gd name="connsiteY15" fmla="*/ 933754 h 3581400"/>
                <a:gd name="connsiteX16" fmla="*/ 9563100 w 9563100"/>
                <a:gd name="connsiteY16" fmla="*/ 1576463 h 3581400"/>
                <a:gd name="connsiteX17" fmla="*/ 9563100 w 9563100"/>
                <a:gd name="connsiteY17" fmla="*/ 2096752 h 3581400"/>
                <a:gd name="connsiteX18" fmla="*/ 9563100 w 9563100"/>
                <a:gd name="connsiteY18" fmla="*/ 2678251 h 3581400"/>
                <a:gd name="connsiteX19" fmla="*/ 9563100 w 9563100"/>
                <a:gd name="connsiteY19" fmla="*/ 3320961 h 3581400"/>
                <a:gd name="connsiteX20" fmla="*/ 9302661 w 9563100"/>
                <a:gd name="connsiteY20" fmla="*/ 3581400 h 3581400"/>
                <a:gd name="connsiteX21" fmla="*/ 8607105 w 9563100"/>
                <a:gd name="connsiteY21" fmla="*/ 3581400 h 3581400"/>
                <a:gd name="connsiteX22" fmla="*/ 8092394 w 9563100"/>
                <a:gd name="connsiteY22" fmla="*/ 3581400 h 3581400"/>
                <a:gd name="connsiteX23" fmla="*/ 7215994 w 9563100"/>
                <a:gd name="connsiteY23" fmla="*/ 3581400 h 3581400"/>
                <a:gd name="connsiteX24" fmla="*/ 6430017 w 9563100"/>
                <a:gd name="connsiteY24" fmla="*/ 3581400 h 3581400"/>
                <a:gd name="connsiteX25" fmla="*/ 5824883 w 9563100"/>
                <a:gd name="connsiteY25" fmla="*/ 3581400 h 3581400"/>
                <a:gd name="connsiteX26" fmla="*/ 5038906 w 9563100"/>
                <a:gd name="connsiteY26" fmla="*/ 3581400 h 3581400"/>
                <a:gd name="connsiteX27" fmla="*/ 4343350 w 9563100"/>
                <a:gd name="connsiteY27" fmla="*/ 3581400 h 3581400"/>
                <a:gd name="connsiteX28" fmla="*/ 3828639 w 9563100"/>
                <a:gd name="connsiteY28" fmla="*/ 3581400 h 3581400"/>
                <a:gd name="connsiteX29" fmla="*/ 3133083 w 9563100"/>
                <a:gd name="connsiteY29" fmla="*/ 3581400 h 3581400"/>
                <a:gd name="connsiteX30" fmla="*/ 2347106 w 9563100"/>
                <a:gd name="connsiteY30" fmla="*/ 3581400 h 3581400"/>
                <a:gd name="connsiteX31" fmla="*/ 1741972 w 9563100"/>
                <a:gd name="connsiteY31" fmla="*/ 3581400 h 3581400"/>
                <a:gd name="connsiteX32" fmla="*/ 1046417 w 9563100"/>
                <a:gd name="connsiteY32" fmla="*/ 3581400 h 3581400"/>
                <a:gd name="connsiteX33" fmla="*/ 260439 w 9563100"/>
                <a:gd name="connsiteY33" fmla="*/ 3581400 h 3581400"/>
                <a:gd name="connsiteX34" fmla="*/ 0 w 9563100"/>
                <a:gd name="connsiteY34" fmla="*/ 3320961 h 3581400"/>
                <a:gd name="connsiteX35" fmla="*/ 0 w 9563100"/>
                <a:gd name="connsiteY35" fmla="*/ 2770067 h 3581400"/>
                <a:gd name="connsiteX36" fmla="*/ 0 w 9563100"/>
                <a:gd name="connsiteY36" fmla="*/ 2157963 h 3581400"/>
                <a:gd name="connsiteX37" fmla="*/ 0 w 9563100"/>
                <a:gd name="connsiteY37" fmla="*/ 1576463 h 3581400"/>
                <a:gd name="connsiteX38" fmla="*/ 0 w 9563100"/>
                <a:gd name="connsiteY38" fmla="*/ 1025569 h 3581400"/>
                <a:gd name="connsiteX39" fmla="*/ 0 w 9563100"/>
                <a:gd name="connsiteY39" fmla="*/ 260439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63100" h="3581400" fill="none" extrusionOk="0">
                  <a:moveTo>
                    <a:pt x="0" y="260439"/>
                  </a:moveTo>
                  <a:cubicBezTo>
                    <a:pt x="-4247" y="121337"/>
                    <a:pt x="139814" y="-1397"/>
                    <a:pt x="260439" y="0"/>
                  </a:cubicBezTo>
                  <a:cubicBezTo>
                    <a:pt x="418253" y="11821"/>
                    <a:pt x="740895" y="-16057"/>
                    <a:pt x="865572" y="0"/>
                  </a:cubicBezTo>
                  <a:cubicBezTo>
                    <a:pt x="990249" y="16057"/>
                    <a:pt x="1388100" y="-23756"/>
                    <a:pt x="1651550" y="0"/>
                  </a:cubicBezTo>
                  <a:cubicBezTo>
                    <a:pt x="1915000" y="23756"/>
                    <a:pt x="2085683" y="-22930"/>
                    <a:pt x="2256683" y="0"/>
                  </a:cubicBezTo>
                  <a:cubicBezTo>
                    <a:pt x="2427683" y="22930"/>
                    <a:pt x="2853127" y="2792"/>
                    <a:pt x="3042661" y="0"/>
                  </a:cubicBezTo>
                  <a:cubicBezTo>
                    <a:pt x="3232195" y="-2792"/>
                    <a:pt x="3452617" y="12264"/>
                    <a:pt x="3557372" y="0"/>
                  </a:cubicBezTo>
                  <a:cubicBezTo>
                    <a:pt x="3662127" y="-12264"/>
                    <a:pt x="4090428" y="-26914"/>
                    <a:pt x="4433772" y="0"/>
                  </a:cubicBezTo>
                  <a:cubicBezTo>
                    <a:pt x="4777116" y="26914"/>
                    <a:pt x="4931302" y="-34873"/>
                    <a:pt x="5219750" y="0"/>
                  </a:cubicBezTo>
                  <a:cubicBezTo>
                    <a:pt x="5508198" y="34873"/>
                    <a:pt x="5556194" y="-6019"/>
                    <a:pt x="5644039" y="0"/>
                  </a:cubicBezTo>
                  <a:cubicBezTo>
                    <a:pt x="5731884" y="6019"/>
                    <a:pt x="6207716" y="-29695"/>
                    <a:pt x="6520439" y="0"/>
                  </a:cubicBezTo>
                  <a:cubicBezTo>
                    <a:pt x="6833162" y="29695"/>
                    <a:pt x="6838589" y="21918"/>
                    <a:pt x="7125572" y="0"/>
                  </a:cubicBezTo>
                  <a:cubicBezTo>
                    <a:pt x="7412555" y="-21918"/>
                    <a:pt x="7794791" y="-33666"/>
                    <a:pt x="8001972" y="0"/>
                  </a:cubicBezTo>
                  <a:cubicBezTo>
                    <a:pt x="8209153" y="33666"/>
                    <a:pt x="8656064" y="-15619"/>
                    <a:pt x="9302661" y="0"/>
                  </a:cubicBezTo>
                  <a:cubicBezTo>
                    <a:pt x="9474377" y="-2841"/>
                    <a:pt x="9543845" y="137876"/>
                    <a:pt x="9563100" y="260439"/>
                  </a:cubicBezTo>
                  <a:cubicBezTo>
                    <a:pt x="9541378" y="580493"/>
                    <a:pt x="9555645" y="754098"/>
                    <a:pt x="9563100" y="933754"/>
                  </a:cubicBezTo>
                  <a:cubicBezTo>
                    <a:pt x="9570555" y="1113411"/>
                    <a:pt x="9577814" y="1320985"/>
                    <a:pt x="9563100" y="1576463"/>
                  </a:cubicBezTo>
                  <a:cubicBezTo>
                    <a:pt x="9548386" y="1831941"/>
                    <a:pt x="9579611" y="1898739"/>
                    <a:pt x="9563100" y="2096752"/>
                  </a:cubicBezTo>
                  <a:cubicBezTo>
                    <a:pt x="9546589" y="2294765"/>
                    <a:pt x="9563724" y="2533012"/>
                    <a:pt x="9563100" y="2678251"/>
                  </a:cubicBezTo>
                  <a:cubicBezTo>
                    <a:pt x="9562476" y="2823490"/>
                    <a:pt x="9572847" y="3025329"/>
                    <a:pt x="9563100" y="3320961"/>
                  </a:cubicBezTo>
                  <a:cubicBezTo>
                    <a:pt x="9550727" y="3492052"/>
                    <a:pt x="9443214" y="3612265"/>
                    <a:pt x="9302661" y="3581400"/>
                  </a:cubicBezTo>
                  <a:cubicBezTo>
                    <a:pt x="9012515" y="3614805"/>
                    <a:pt x="8786306" y="3598555"/>
                    <a:pt x="8607105" y="3581400"/>
                  </a:cubicBezTo>
                  <a:cubicBezTo>
                    <a:pt x="8427904" y="3564245"/>
                    <a:pt x="8299641" y="3559143"/>
                    <a:pt x="8092394" y="3581400"/>
                  </a:cubicBezTo>
                  <a:cubicBezTo>
                    <a:pt x="7885147" y="3603657"/>
                    <a:pt x="7618819" y="3602913"/>
                    <a:pt x="7215994" y="3581400"/>
                  </a:cubicBezTo>
                  <a:cubicBezTo>
                    <a:pt x="6813169" y="3559887"/>
                    <a:pt x="6631995" y="3617012"/>
                    <a:pt x="6430017" y="3581400"/>
                  </a:cubicBezTo>
                  <a:cubicBezTo>
                    <a:pt x="6228039" y="3545788"/>
                    <a:pt x="6057391" y="3588041"/>
                    <a:pt x="5824883" y="3581400"/>
                  </a:cubicBezTo>
                  <a:cubicBezTo>
                    <a:pt x="5592375" y="3574759"/>
                    <a:pt x="5309776" y="3561440"/>
                    <a:pt x="5038906" y="3581400"/>
                  </a:cubicBezTo>
                  <a:cubicBezTo>
                    <a:pt x="4768036" y="3601360"/>
                    <a:pt x="4641432" y="3610460"/>
                    <a:pt x="4343350" y="3581400"/>
                  </a:cubicBezTo>
                  <a:cubicBezTo>
                    <a:pt x="4045268" y="3552340"/>
                    <a:pt x="4007590" y="3575695"/>
                    <a:pt x="3828639" y="3581400"/>
                  </a:cubicBezTo>
                  <a:cubicBezTo>
                    <a:pt x="3649688" y="3587105"/>
                    <a:pt x="3428817" y="3556819"/>
                    <a:pt x="3133083" y="3581400"/>
                  </a:cubicBezTo>
                  <a:cubicBezTo>
                    <a:pt x="2837349" y="3605981"/>
                    <a:pt x="2583969" y="3554972"/>
                    <a:pt x="2347106" y="3581400"/>
                  </a:cubicBezTo>
                  <a:cubicBezTo>
                    <a:pt x="2110243" y="3607828"/>
                    <a:pt x="1922370" y="3601956"/>
                    <a:pt x="1741972" y="3581400"/>
                  </a:cubicBezTo>
                  <a:cubicBezTo>
                    <a:pt x="1561574" y="3560844"/>
                    <a:pt x="1309590" y="3551325"/>
                    <a:pt x="1046417" y="3581400"/>
                  </a:cubicBezTo>
                  <a:cubicBezTo>
                    <a:pt x="783244" y="3611475"/>
                    <a:pt x="643880" y="3559529"/>
                    <a:pt x="260439" y="3581400"/>
                  </a:cubicBezTo>
                  <a:cubicBezTo>
                    <a:pt x="134712" y="3609231"/>
                    <a:pt x="4702" y="3480452"/>
                    <a:pt x="0" y="3320961"/>
                  </a:cubicBezTo>
                  <a:cubicBezTo>
                    <a:pt x="25386" y="3053283"/>
                    <a:pt x="-13809" y="2916356"/>
                    <a:pt x="0" y="2770067"/>
                  </a:cubicBezTo>
                  <a:cubicBezTo>
                    <a:pt x="13809" y="2623778"/>
                    <a:pt x="17306" y="2430864"/>
                    <a:pt x="0" y="2157963"/>
                  </a:cubicBezTo>
                  <a:cubicBezTo>
                    <a:pt x="-17306" y="1885062"/>
                    <a:pt x="4097" y="1797110"/>
                    <a:pt x="0" y="1576463"/>
                  </a:cubicBezTo>
                  <a:cubicBezTo>
                    <a:pt x="-4097" y="1355816"/>
                    <a:pt x="25555" y="1285261"/>
                    <a:pt x="0" y="1025569"/>
                  </a:cubicBezTo>
                  <a:cubicBezTo>
                    <a:pt x="-25555" y="765877"/>
                    <a:pt x="-27408" y="593201"/>
                    <a:pt x="0" y="260439"/>
                  </a:cubicBezTo>
                  <a:close/>
                </a:path>
                <a:path w="9563100" h="3581400" stroke="0" extrusionOk="0">
                  <a:moveTo>
                    <a:pt x="0" y="260439"/>
                  </a:moveTo>
                  <a:cubicBezTo>
                    <a:pt x="14521" y="147335"/>
                    <a:pt x="122709" y="13811"/>
                    <a:pt x="260439" y="0"/>
                  </a:cubicBezTo>
                  <a:cubicBezTo>
                    <a:pt x="402456" y="2978"/>
                    <a:pt x="734945" y="22533"/>
                    <a:pt x="955995" y="0"/>
                  </a:cubicBezTo>
                  <a:cubicBezTo>
                    <a:pt x="1177045" y="-22533"/>
                    <a:pt x="1491991" y="-14241"/>
                    <a:pt x="1832395" y="0"/>
                  </a:cubicBezTo>
                  <a:cubicBezTo>
                    <a:pt x="2172799" y="14241"/>
                    <a:pt x="2198638" y="10767"/>
                    <a:pt x="2437528" y="0"/>
                  </a:cubicBezTo>
                  <a:cubicBezTo>
                    <a:pt x="2676418" y="-10767"/>
                    <a:pt x="2986592" y="-13099"/>
                    <a:pt x="3133083" y="0"/>
                  </a:cubicBezTo>
                  <a:cubicBezTo>
                    <a:pt x="3279574" y="13099"/>
                    <a:pt x="3520921" y="10259"/>
                    <a:pt x="3738217" y="0"/>
                  </a:cubicBezTo>
                  <a:cubicBezTo>
                    <a:pt x="3955513" y="-10259"/>
                    <a:pt x="4202592" y="-16821"/>
                    <a:pt x="4343350" y="0"/>
                  </a:cubicBezTo>
                  <a:cubicBezTo>
                    <a:pt x="4484108" y="16821"/>
                    <a:pt x="4797721" y="-28303"/>
                    <a:pt x="5219750" y="0"/>
                  </a:cubicBezTo>
                  <a:cubicBezTo>
                    <a:pt x="5641779" y="28303"/>
                    <a:pt x="5477322" y="-1619"/>
                    <a:pt x="5644039" y="0"/>
                  </a:cubicBezTo>
                  <a:cubicBezTo>
                    <a:pt x="5810756" y="1619"/>
                    <a:pt x="5958052" y="-7439"/>
                    <a:pt x="6158750" y="0"/>
                  </a:cubicBezTo>
                  <a:cubicBezTo>
                    <a:pt x="6359448" y="7439"/>
                    <a:pt x="6604826" y="-26712"/>
                    <a:pt x="6763883" y="0"/>
                  </a:cubicBezTo>
                  <a:cubicBezTo>
                    <a:pt x="6922940" y="26712"/>
                    <a:pt x="7149419" y="-21539"/>
                    <a:pt x="7278594" y="0"/>
                  </a:cubicBezTo>
                  <a:cubicBezTo>
                    <a:pt x="7407769" y="21539"/>
                    <a:pt x="7935133" y="18278"/>
                    <a:pt x="8154994" y="0"/>
                  </a:cubicBezTo>
                  <a:cubicBezTo>
                    <a:pt x="8374855" y="-18278"/>
                    <a:pt x="8562675" y="-16434"/>
                    <a:pt x="8669705" y="0"/>
                  </a:cubicBezTo>
                  <a:cubicBezTo>
                    <a:pt x="8776735" y="16434"/>
                    <a:pt x="9060618" y="11160"/>
                    <a:pt x="9302661" y="0"/>
                  </a:cubicBezTo>
                  <a:cubicBezTo>
                    <a:pt x="9437858" y="32927"/>
                    <a:pt x="9549292" y="138531"/>
                    <a:pt x="9563100" y="260439"/>
                  </a:cubicBezTo>
                  <a:cubicBezTo>
                    <a:pt x="9571267" y="480723"/>
                    <a:pt x="9586539" y="767924"/>
                    <a:pt x="9563100" y="903149"/>
                  </a:cubicBezTo>
                  <a:cubicBezTo>
                    <a:pt x="9539662" y="1038374"/>
                    <a:pt x="9581069" y="1271950"/>
                    <a:pt x="9563100" y="1454043"/>
                  </a:cubicBezTo>
                  <a:cubicBezTo>
                    <a:pt x="9545131" y="1636136"/>
                    <a:pt x="9583860" y="1780331"/>
                    <a:pt x="9563100" y="2096752"/>
                  </a:cubicBezTo>
                  <a:cubicBezTo>
                    <a:pt x="9542340" y="2413173"/>
                    <a:pt x="9548956" y="2485825"/>
                    <a:pt x="9563100" y="2708857"/>
                  </a:cubicBezTo>
                  <a:cubicBezTo>
                    <a:pt x="9577244" y="2931890"/>
                    <a:pt x="9566395" y="3123345"/>
                    <a:pt x="9563100" y="3320961"/>
                  </a:cubicBezTo>
                  <a:cubicBezTo>
                    <a:pt x="9557366" y="3492890"/>
                    <a:pt x="9450005" y="3583390"/>
                    <a:pt x="9302661" y="3581400"/>
                  </a:cubicBezTo>
                  <a:cubicBezTo>
                    <a:pt x="9157650" y="3600323"/>
                    <a:pt x="8911679" y="3599981"/>
                    <a:pt x="8787950" y="3581400"/>
                  </a:cubicBezTo>
                  <a:cubicBezTo>
                    <a:pt x="8664221" y="3562819"/>
                    <a:pt x="8253806" y="3579854"/>
                    <a:pt x="8001972" y="3581400"/>
                  </a:cubicBezTo>
                  <a:cubicBezTo>
                    <a:pt x="7750138" y="3582946"/>
                    <a:pt x="7557157" y="3601196"/>
                    <a:pt x="7215994" y="3581400"/>
                  </a:cubicBezTo>
                  <a:cubicBezTo>
                    <a:pt x="6874831" y="3561604"/>
                    <a:pt x="6909641" y="3574211"/>
                    <a:pt x="6791706" y="3581400"/>
                  </a:cubicBezTo>
                  <a:cubicBezTo>
                    <a:pt x="6673771" y="3588589"/>
                    <a:pt x="6388472" y="3599515"/>
                    <a:pt x="6276994" y="3581400"/>
                  </a:cubicBezTo>
                  <a:cubicBezTo>
                    <a:pt x="6165516" y="3563285"/>
                    <a:pt x="6053480" y="3570515"/>
                    <a:pt x="5852706" y="3581400"/>
                  </a:cubicBezTo>
                  <a:cubicBezTo>
                    <a:pt x="5651932" y="3592285"/>
                    <a:pt x="5208984" y="3547963"/>
                    <a:pt x="4976306" y="3581400"/>
                  </a:cubicBezTo>
                  <a:cubicBezTo>
                    <a:pt x="4743628" y="3614837"/>
                    <a:pt x="4537081" y="3565755"/>
                    <a:pt x="4371172" y="3581400"/>
                  </a:cubicBezTo>
                  <a:cubicBezTo>
                    <a:pt x="4205263" y="3597045"/>
                    <a:pt x="3838706" y="3585051"/>
                    <a:pt x="3585194" y="3581400"/>
                  </a:cubicBezTo>
                  <a:cubicBezTo>
                    <a:pt x="3331682" y="3577749"/>
                    <a:pt x="3246958" y="3598197"/>
                    <a:pt x="3160906" y="3581400"/>
                  </a:cubicBezTo>
                  <a:cubicBezTo>
                    <a:pt x="3074854" y="3564603"/>
                    <a:pt x="2826307" y="3603149"/>
                    <a:pt x="2555772" y="3581400"/>
                  </a:cubicBezTo>
                  <a:cubicBezTo>
                    <a:pt x="2285237" y="3559651"/>
                    <a:pt x="2009268" y="3581681"/>
                    <a:pt x="1679372" y="3581400"/>
                  </a:cubicBezTo>
                  <a:cubicBezTo>
                    <a:pt x="1349476" y="3581119"/>
                    <a:pt x="1276096" y="3590044"/>
                    <a:pt x="983817" y="3581400"/>
                  </a:cubicBezTo>
                  <a:cubicBezTo>
                    <a:pt x="691538" y="3572756"/>
                    <a:pt x="548487" y="3604401"/>
                    <a:pt x="260439" y="3581400"/>
                  </a:cubicBezTo>
                  <a:cubicBezTo>
                    <a:pt x="105608" y="3586655"/>
                    <a:pt x="13901" y="3465054"/>
                    <a:pt x="0" y="3320961"/>
                  </a:cubicBezTo>
                  <a:cubicBezTo>
                    <a:pt x="-15510" y="3069350"/>
                    <a:pt x="-25653" y="3015414"/>
                    <a:pt x="0" y="2739462"/>
                  </a:cubicBezTo>
                  <a:cubicBezTo>
                    <a:pt x="25653" y="2463510"/>
                    <a:pt x="6186" y="2328763"/>
                    <a:pt x="0" y="2219173"/>
                  </a:cubicBezTo>
                  <a:cubicBezTo>
                    <a:pt x="-6186" y="2109583"/>
                    <a:pt x="29281" y="1827467"/>
                    <a:pt x="0" y="1576463"/>
                  </a:cubicBezTo>
                  <a:cubicBezTo>
                    <a:pt x="-29281" y="1325459"/>
                    <a:pt x="-28246" y="1056553"/>
                    <a:pt x="0" y="903149"/>
                  </a:cubicBezTo>
                  <a:cubicBezTo>
                    <a:pt x="28246" y="749745"/>
                    <a:pt x="11425" y="549478"/>
                    <a:pt x="0" y="260439"/>
                  </a:cubicBezTo>
                  <a:close/>
                </a:path>
              </a:pathLst>
            </a:custGeom>
            <a:solidFill>
              <a:srgbClr val="FFFFFF">
                <a:alpha val="89804"/>
              </a:srgbClr>
            </a:solidFill>
            <a:ln w="38100">
              <a:solidFill>
                <a:schemeClr val="accent2"/>
              </a:solidFill>
              <a:extLst>
                <a:ext uri="{C807C97D-BFC1-408E-A445-0C87EB9F89A2}">
                  <ask:lineSketchStyleProps xmlns="" xmlns:ask="http://schemas.microsoft.com/office/drawing/2018/sketchyshapes" sd="1020267917">
                    <a:prstGeom prst="roundRect">
                      <a:avLst>
                        <a:gd name="adj" fmla="val 72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E72B673B-4F44-7256-C62A-E0F2AD529813}"/>
                </a:ext>
              </a:extLst>
            </p:cNvPr>
            <p:cNvSpPr txBox="1"/>
            <p:nvPr/>
          </p:nvSpPr>
          <p:spPr>
            <a:xfrm>
              <a:off x="1571625" y="1262369"/>
              <a:ext cx="897255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libri"/>
                  <a:ea typeface="+mn-ea"/>
                  <a:cs typeface="+mn-cs"/>
                </a:rPr>
                <a:t>Trên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học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chẳng</a:t>
              </a:r>
              <a:r>
                <a:rPr kumimoji="0" lang="en-US" sz="4400" b="1" i="0" u="none" strike="noStrike" kern="1200" cap="none" spc="0" normalizeH="0" baseline="0" noProof="0" dirty="0">
                  <a:ln>
                    <a:noFill/>
                  </a:ln>
                  <a:solidFill>
                    <a:srgbClr val="002060"/>
                  </a:solidFill>
                  <a:effectLst/>
                  <a:uLnTx/>
                  <a:uFillTx/>
                  <a:latin typeface="Calibri"/>
                  <a:ea typeface="+mn-ea"/>
                  <a:cs typeface="+mn-cs"/>
                </a:rPr>
                <a:t> may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không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nhớ</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em</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hãy</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giúp</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trả</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lời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câu</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hỏi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để</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sớm</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được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nhé</a:t>
              </a:r>
              <a:r>
                <a:rPr kumimoji="0" lang="en-US" sz="4400" b="1" i="0" u="none" strike="noStrike" kern="1200" cap="none" spc="0" normalizeH="0" baseline="0" noProof="0" dirty="0">
                  <a:ln>
                    <a:noFill/>
                  </a:ln>
                  <a:solidFill>
                    <a:srgbClr val="002060"/>
                  </a:solidFill>
                  <a:effectLst/>
                  <a:uLnTx/>
                  <a:uFillTx/>
                  <a:latin typeface="Calibri"/>
                  <a:ea typeface="+mn-ea"/>
                  <a:cs typeface="+mn-cs"/>
                </a:rPr>
                <a:t>!</a:t>
              </a:r>
              <a:endParaRPr kumimoji="0" lang="vi-VN" sz="4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grpSp>
      <p:pic>
        <p:nvPicPr>
          <p:cNvPr id="9" name="Picture 8" descr="A picture containing calendar&#10;&#10;Description automatically generated">
            <a:extLst>
              <a:ext uri="{FF2B5EF4-FFF2-40B4-BE49-F238E27FC236}">
                <a16:creationId xmlns:a16="http://schemas.microsoft.com/office/drawing/2014/main" id="{B7FFAAFF-CAB7-D827-42CF-86DB13C9FDE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9444468" y="3925947"/>
            <a:ext cx="2751863" cy="3027047"/>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200025" y="4001114"/>
            <a:ext cx="3416074" cy="3085486"/>
          </a:xfrm>
          <a:prstGeom prst="rect">
            <a:avLst/>
          </a:prstGeom>
        </p:spPr>
      </p:pic>
    </p:spTree>
    <p:custDataLst>
      <p:tags r:id="rId1"/>
    </p:custDataLst>
    <p:extLst>
      <p:ext uri="{BB962C8B-B14F-4D97-AF65-F5344CB8AC3E}">
        <p14:creationId xmlns:p14="http://schemas.microsoft.com/office/powerpoint/2010/main" val="191746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ature&#10;&#10;Description automatically generated">
            <a:extLst>
              <a:ext uri="{FF2B5EF4-FFF2-40B4-BE49-F238E27FC236}">
                <a16:creationId xmlns:a16="http://schemas.microsoft.com/office/drawing/2014/main" id="{7DD9DACB-447C-9B72-01DD-24F2BF358EF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778" r="1194"/>
          <a:stretch/>
        </p:blipFill>
        <p:spPr>
          <a:xfrm>
            <a:off x="-304800" y="-29833"/>
            <a:ext cx="12496800" cy="6874823"/>
          </a:xfrm>
          <a:prstGeom prst="rect">
            <a:avLst/>
          </a:prstGeom>
        </p:spPr>
      </p:pic>
      <p:pic>
        <p:nvPicPr>
          <p:cNvPr id="6" name="Picture 5" descr="A picture containing calendar&#10;&#10;Description automatically generated">
            <a:hlinkClick r:id="rId7" action="ppaction://hlinksldjump"/>
            <a:extLst>
              <a:ext uri="{FF2B5EF4-FFF2-40B4-BE49-F238E27FC236}">
                <a16:creationId xmlns:a16="http://schemas.microsoft.com/office/drawing/2014/main" id="{C8C7F76C-B84F-A467-B57A-C1D4573276AB}"/>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42647" b="81502" l="50697" r="89087">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7709" y1="46440" x2="84211" y2="48684"/>
                        <a14:foregroundMark x1="87848" y1="55805" x2="89087" y2="58437"/>
                        <a14:foregroundMark x1="89087" y1="58437" x2="88080" y2="59056"/>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9753600" y="2696557"/>
            <a:ext cx="2272144" cy="2499357"/>
          </a:xfrm>
          <a:prstGeom prst="rect">
            <a:avLst/>
          </a:prstGeom>
        </p:spPr>
      </p:pic>
      <p:sp>
        <p:nvSpPr>
          <p:cNvPr id="7" name="Oval 6">
            <a:hlinkClick r:id="rId10" action="ppaction://hlinksldjump"/>
            <a:extLst>
              <a:ext uri="{FF2B5EF4-FFF2-40B4-BE49-F238E27FC236}">
                <a16:creationId xmlns:a16="http://schemas.microsoft.com/office/drawing/2014/main" id="{3CD5057D-2AFF-5A53-9271-A44579AB0356}"/>
              </a:ext>
            </a:extLst>
          </p:cNvPr>
          <p:cNvSpPr/>
          <p:nvPr/>
        </p:nvSpPr>
        <p:spPr>
          <a:xfrm>
            <a:off x="5033340" y="460432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1</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Oval 7">
            <a:hlinkClick r:id="rId11" action="ppaction://hlinksldjump"/>
            <a:extLst>
              <a:ext uri="{FF2B5EF4-FFF2-40B4-BE49-F238E27FC236}">
                <a16:creationId xmlns:a16="http://schemas.microsoft.com/office/drawing/2014/main" id="{525EC008-5EB3-387A-D724-CCB8408F2037}"/>
              </a:ext>
            </a:extLst>
          </p:cNvPr>
          <p:cNvSpPr/>
          <p:nvPr/>
        </p:nvSpPr>
        <p:spPr>
          <a:xfrm>
            <a:off x="6052457" y="591437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2</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Oval 8">
            <a:hlinkClick r:id="rId12" action="ppaction://hlinksldjump"/>
            <a:extLst>
              <a:ext uri="{FF2B5EF4-FFF2-40B4-BE49-F238E27FC236}">
                <a16:creationId xmlns:a16="http://schemas.microsoft.com/office/drawing/2014/main" id="{0634ACBD-D5F4-C6E2-249C-50951F90DF1E}"/>
              </a:ext>
            </a:extLst>
          </p:cNvPr>
          <p:cNvSpPr/>
          <p:nvPr/>
        </p:nvSpPr>
        <p:spPr>
          <a:xfrm>
            <a:off x="9601200" y="5867400"/>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3</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descr="A picture containing icon&#10;&#10;Description automatically generated">
            <a:extLst>
              <a:ext uri="{FF2B5EF4-FFF2-40B4-BE49-F238E27FC236}">
                <a16:creationId xmlns:a16="http://schemas.microsoft.com/office/drawing/2014/main" id="{021528B6-C9B4-FE1D-8BF0-233D1A1CDBAD}"/>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2899740" y="3640759"/>
            <a:ext cx="2133600" cy="1927123"/>
          </a:xfrm>
          <a:prstGeom prst="rect">
            <a:avLst/>
          </a:prstGeom>
        </p:spPr>
      </p:pic>
      <p:pic>
        <p:nvPicPr>
          <p:cNvPr id="2" name="Tieng-yeah-tre-con-www_tiengdong_com">
            <a:hlinkClick r:id="" action="ppaction://media"/>
            <a:extLst>
              <a:ext uri="{FF2B5EF4-FFF2-40B4-BE49-F238E27FC236}">
                <a16:creationId xmlns:a16="http://schemas.microsoft.com/office/drawing/2014/main" id="{E5B527D6-61DC-7240-0F07-2CD4DAE28DF0}"/>
              </a:ext>
            </a:extLst>
          </p:cNvPr>
          <p:cNvPicPr>
            <a:picLocks noChangeAspect="1"/>
          </p:cNvPicPr>
          <p:nvPr>
            <a:audioFile r:link="rId3"/>
            <p:extLst>
              <p:ext uri="{DAA4B4D4-6D71-4841-9C94-3DE7FCFB9230}">
                <p14:media xmlns:p14="http://schemas.microsoft.com/office/powerpoint/2010/main" r:embed="rId2"/>
              </p:ext>
            </p:extLst>
          </p:nvPr>
        </p:nvPicPr>
        <p:blipFill>
          <a:blip r:embed="rId15"/>
          <a:stretch>
            <a:fillRect/>
          </a:stretch>
        </p:blipFill>
        <p:spPr>
          <a:xfrm>
            <a:off x="10287000" y="6475484"/>
            <a:ext cx="355600" cy="355600"/>
          </a:xfrm>
          <a:prstGeom prst="rect">
            <a:avLst/>
          </a:prstGeom>
        </p:spPr>
      </p:pic>
    </p:spTree>
    <p:custDataLst>
      <p:tags r:id="rId1"/>
    </p:custDataLst>
    <p:extLst>
      <p:ext uri="{BB962C8B-B14F-4D97-AF65-F5344CB8AC3E}">
        <p14:creationId xmlns:p14="http://schemas.microsoft.com/office/powerpoint/2010/main" val="183603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35">
                                          <p:stCondLst>
                                            <p:cond delay="0"/>
                                          </p:stCondLst>
                                        </p:cTn>
                                        <p:tgtEl>
                                          <p:spTgt spid="4"/>
                                        </p:tgtEl>
                                      </p:cBhvr>
                                    </p:animEffect>
                                    <p:anim calcmode="lin" valueType="num">
                                      <p:cBhvr>
                                        <p:cTn id="8"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3" dur="20">
                                          <p:stCondLst>
                                            <p:cond delay="487"/>
                                          </p:stCondLst>
                                        </p:cTn>
                                        <p:tgtEl>
                                          <p:spTgt spid="4"/>
                                        </p:tgtEl>
                                      </p:cBhvr>
                                      <p:to x="100000" y="60000"/>
                                    </p:animScale>
                                    <p:animScale>
                                      <p:cBhvr>
                                        <p:cTn id="14" dur="124" decel="50000">
                                          <p:stCondLst>
                                            <p:cond delay="507"/>
                                          </p:stCondLst>
                                        </p:cTn>
                                        <p:tgtEl>
                                          <p:spTgt spid="4"/>
                                        </p:tgtEl>
                                      </p:cBhvr>
                                      <p:to x="100000" y="100000"/>
                                    </p:animScale>
                                    <p:animScale>
                                      <p:cBhvr>
                                        <p:cTn id="15" dur="20">
                                          <p:stCondLst>
                                            <p:cond delay="984"/>
                                          </p:stCondLst>
                                        </p:cTn>
                                        <p:tgtEl>
                                          <p:spTgt spid="4"/>
                                        </p:tgtEl>
                                      </p:cBhvr>
                                      <p:to x="100000" y="80000"/>
                                    </p:animScale>
                                    <p:animScale>
                                      <p:cBhvr>
                                        <p:cTn id="16" dur="124" decel="50000">
                                          <p:stCondLst>
                                            <p:cond delay="1004"/>
                                          </p:stCondLst>
                                        </p:cTn>
                                        <p:tgtEl>
                                          <p:spTgt spid="4"/>
                                        </p:tgtEl>
                                      </p:cBhvr>
                                      <p:to x="100000" y="100000"/>
                                    </p:animScale>
                                    <p:animScale>
                                      <p:cBhvr>
                                        <p:cTn id="17" dur="20">
                                          <p:stCondLst>
                                            <p:cond delay="1231"/>
                                          </p:stCondLst>
                                        </p:cTn>
                                        <p:tgtEl>
                                          <p:spTgt spid="4"/>
                                        </p:tgtEl>
                                      </p:cBhvr>
                                      <p:to x="100000" y="90000"/>
                                    </p:animScale>
                                    <p:animScale>
                                      <p:cBhvr>
                                        <p:cTn id="18" dur="124" decel="50000">
                                          <p:stCondLst>
                                            <p:cond delay="1251"/>
                                          </p:stCondLst>
                                        </p:cTn>
                                        <p:tgtEl>
                                          <p:spTgt spid="4"/>
                                        </p:tgtEl>
                                      </p:cBhvr>
                                      <p:to x="100000" y="100000"/>
                                    </p:animScale>
                                    <p:animScale>
                                      <p:cBhvr>
                                        <p:cTn id="19" dur="20">
                                          <p:stCondLst>
                                            <p:cond delay="1356"/>
                                          </p:stCondLst>
                                        </p:cTn>
                                        <p:tgtEl>
                                          <p:spTgt spid="4"/>
                                        </p:tgtEl>
                                      </p:cBhvr>
                                      <p:to x="100000" y="95000"/>
                                    </p:animScale>
                                    <p:animScale>
                                      <p:cBhvr>
                                        <p:cTn id="20" dur="124" decel="50000">
                                          <p:stCondLst>
                                            <p:cond delay="137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41" presetClass="path" presetSubtype="0" accel="50000" decel="50000" fill="hold" nodeType="clickEffect">
                                  <p:stCondLst>
                                    <p:cond delay="0"/>
                                  </p:stCondLst>
                                  <p:childTnLst>
                                    <p:animMotion origin="layout" path="M -0.00937 -0.00162 C -0.00794 -0.00695 -0.0026 -0.01181 -0.00078 -0.01181 C 0.01107 -0.01181 0.02331 0.06875 0.02331 0.1493 C 0.02331 0.10856 0.02943 0.06875 0.03516 0.06875 C 0.04128 0.06875 0.04701 0.10926 0.04701 0.1493 C 0.04701 0.12916 0.04987 0.10856 0.05313 0.10856 C 0.05612 0.10856 0.05912 0.1287 0.05912 0.1493 C 0.05912 0.13889 0.06068 0.12916 0.06224 0.12916 C 0.06367 0.12916 0.0651 0.13958 0.0651 0.1493 C 0.0651 0.14398 0.06589 0.13889 0.0668 0.13889 C 0.06719 0.13889 0.06836 0.14421 0.06836 0.1493 C 0.06836 0.14676 0.06862 0.14398 0.06901 0.14398 C 0.06901 0.14328 0.06979 0.14652 0.06979 0.1493 C 0.06979 0.14791 0.06979 0.14676 0.07018 0.14676 C 0.07018 0.14722 0.07057 0.14791 0.07057 0.1493 C 0.07057 0.14861 0.07057 0.14791 0.07057 0.14722 C 0.07096 0.14722 0.07096 0.14791 0.07096 0.14861 C 0.07135 0.14861 0.07135 0.14791 0.07135 0.14722 C 0.07188 0.14722 0.07188 0.14791 0.07188 0.14861 " pathEditMode="relative" rAng="0" ptsTypes="AAAAAAAAAAAAAAAAAAA">
                                      <p:cBhvr>
                                        <p:cTn id="26" dur="2000" fill="hold"/>
                                        <p:tgtEl>
                                          <p:spTgt spid="4"/>
                                        </p:tgtEl>
                                        <p:attrNameLst>
                                          <p:attrName>ppt_x</p:attrName>
                                          <p:attrName>ppt_y</p:attrName>
                                        </p:attrNameLst>
                                      </p:cBhvr>
                                      <p:rCtr x="4062" y="7037"/>
                                    </p:animMotion>
                                  </p:child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1" presetClass="path" presetSubtype="0" accel="50000" decel="50000" fill="hold" nodeType="clickEffect">
                                  <p:stCondLst>
                                    <p:cond delay="0"/>
                                  </p:stCondLst>
                                  <p:childTnLst>
                                    <p:animMotion origin="layout" path="M 0.07187 0.14861 C 0.07721 0.14931 0.09739 0.15 0.10429 0.15 C 0.14883 0.15 0.19505 0.13982 0.19505 0.13033 C 0.19505 0.13496 0.21797 0.13982 0.23958 0.13982 C 0.2625 0.13982 0.28398 0.13496 0.28398 0.13033 C 0.28398 0.13218 0.29544 0.13496 0.3069 0.13496 C 0.31849 0.13496 0.33021 0.13218 0.33021 0.13033 C 0.33021 0.13079 0.3358 0.13218 0.3414 0.13218 C 0.34713 0.13218 0.35286 0.13079 0.35286 0.13033 C 0.35286 0.13079 0.35573 0.13079 0.35898 0.13079 C 0.36015 0.13079 0.36432 0.13033 0.36432 0.13079 C 0.36432 0.13033 0.36588 0.13033 0.36731 0.13033 C 0.36731 0.13079 0.37018 0.13033 0.37018 0.13079 C 0.37018 0.13033 0.37018 0.13079 0.37174 0.13033 C 0.37174 0.13079 0.37304 0.13033 0.37304 0.13079 C 0.37304 0.13033 0.37304 0.13079 0.37304 0.13033 C 0.37448 0.13033 0.37448 0.13079 0.37448 0.13033 C 0.37617 0.13033 0.37617 0.13079 0.37617 0.13033 C 0.37812 0.13033 0.37812 0.13079 0.37812 0.13033 " pathEditMode="relative" rAng="0" ptsTypes="AAAAAAAAAAAAAAAAAAA">
                                      <p:cBhvr>
                                        <p:cTn id="31" dur="2000" fill="hold"/>
                                        <p:tgtEl>
                                          <p:spTgt spid="4"/>
                                        </p:tgtEl>
                                        <p:attrNameLst>
                                          <p:attrName>ppt_x</p:attrName>
                                          <p:attrName>ppt_y</p:attrName>
                                        </p:attrNameLst>
                                      </p:cBhvr>
                                      <p:rCtr x="15313" y="-856"/>
                                    </p:animMotion>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37813 0.13033 L 0.55313 0.00926 " pathEditMode="relative" rAng="0" ptsTypes="AA">
                                      <p:cBhvr>
                                        <p:cTn id="36" dur="2000" fill="hold"/>
                                        <p:tgtEl>
                                          <p:spTgt spid="4"/>
                                        </p:tgtEl>
                                        <p:attrNameLst>
                                          <p:attrName>ppt_x</p:attrName>
                                          <p:attrName>ppt_y</p:attrName>
                                        </p:attrNameLst>
                                      </p:cBhvr>
                                      <p:rCtr x="8750" y="-6065"/>
                                    </p:animMotion>
                                  </p:childTnLst>
                                </p:cTn>
                              </p:par>
                            </p:childTnLst>
                          </p:cTn>
                        </p:par>
                        <p:par>
                          <p:cTn id="37" fill="hold">
                            <p:stCondLst>
                              <p:cond delay="2000"/>
                            </p:stCondLst>
                            <p:childTnLst>
                              <p:par>
                                <p:cTn id="38" presetID="1" presetClass="mediacall" presetSubtype="0" fill="hold" nodeType="afterEffect">
                                  <p:stCondLst>
                                    <p:cond delay="0"/>
                                  </p:stCondLst>
                                  <p:childTnLst>
                                    <p:cmd type="call" cmd="playFrom(0.0)">
                                      <p:cBhvr>
                                        <p:cTn id="39" dur="4414" fill="hold"/>
                                        <p:tgtEl>
                                          <p:spTgt spid="2"/>
                                        </p:tgtEl>
                                      </p:cBhvr>
                                    </p:cmd>
                                  </p:childTnLst>
                                </p:cTn>
                              </p:par>
                            </p:childTnLst>
                          </p:cTn>
                        </p:par>
                      </p:childTnLst>
                    </p:cTn>
                  </p:par>
                </p:childTnLst>
              </p:cTn>
              <p:nextCondLst>
                <p:cond evt="onClick" delay="0">
                  <p:tgtEl>
                    <p:spTgt spid="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9E412BB3-2851-4D2F-6BD0-470083BB0ACF}"/>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870240" y="4391626"/>
            <a:ext cx="2912681" cy="2630807"/>
          </a:xfrm>
          <a:prstGeom prst="rect">
            <a:avLst/>
          </a:prstGeom>
        </p:spPr>
      </p:pic>
      <p:grpSp>
        <p:nvGrpSpPr>
          <p:cNvPr id="8" name="Group 7">
            <a:extLst>
              <a:ext uri="{FF2B5EF4-FFF2-40B4-BE49-F238E27FC236}">
                <a16:creationId xmlns:a16="http://schemas.microsoft.com/office/drawing/2014/main" id="{A06C2075-A3B8-0EDE-35B8-6EA9AAE8B0A6}"/>
              </a:ext>
            </a:extLst>
          </p:cNvPr>
          <p:cNvGrpSpPr/>
          <p:nvPr/>
        </p:nvGrpSpPr>
        <p:grpSpPr>
          <a:xfrm>
            <a:off x="624581" y="382767"/>
            <a:ext cx="10550238" cy="1579110"/>
            <a:chOff x="1549666" y="352527"/>
            <a:chExt cx="10550238" cy="1579110"/>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200" y="416328"/>
              <a:ext cx="10118704" cy="1260072"/>
            </a:xfrm>
            <a:custGeom>
              <a:avLst/>
              <a:gdLst>
                <a:gd name="connsiteX0" fmla="*/ 0 w 10118704"/>
                <a:gd name="connsiteY0" fmla="*/ 210016 h 1260072"/>
                <a:gd name="connsiteX1" fmla="*/ 210016 w 10118704"/>
                <a:gd name="connsiteY1" fmla="*/ 0 h 1260072"/>
                <a:gd name="connsiteX2" fmla="*/ 9908688 w 10118704"/>
                <a:gd name="connsiteY2" fmla="*/ 0 h 1260072"/>
                <a:gd name="connsiteX3" fmla="*/ 10118704 w 10118704"/>
                <a:gd name="connsiteY3" fmla="*/ 210016 h 1260072"/>
                <a:gd name="connsiteX4" fmla="*/ 10118704 w 10118704"/>
                <a:gd name="connsiteY4" fmla="*/ 1050056 h 1260072"/>
                <a:gd name="connsiteX5" fmla="*/ 9908688 w 10118704"/>
                <a:gd name="connsiteY5" fmla="*/ 1260072 h 1260072"/>
                <a:gd name="connsiteX6" fmla="*/ 210016 w 10118704"/>
                <a:gd name="connsiteY6" fmla="*/ 1260072 h 1260072"/>
                <a:gd name="connsiteX7" fmla="*/ 0 w 10118704"/>
                <a:gd name="connsiteY7" fmla="*/ 1050056 h 1260072"/>
                <a:gd name="connsiteX8" fmla="*/ 0 w 10118704"/>
                <a:gd name="connsiteY8" fmla="*/ 210016 h 126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8704" h="1260072" fill="none" extrusionOk="0">
                  <a:moveTo>
                    <a:pt x="0" y="210016"/>
                  </a:moveTo>
                  <a:cubicBezTo>
                    <a:pt x="-17357" y="93797"/>
                    <a:pt x="89248" y="7114"/>
                    <a:pt x="210016" y="0"/>
                  </a:cubicBezTo>
                  <a:cubicBezTo>
                    <a:pt x="3861908" y="-72456"/>
                    <a:pt x="6148387" y="-40453"/>
                    <a:pt x="9908688" y="0"/>
                  </a:cubicBezTo>
                  <a:cubicBezTo>
                    <a:pt x="10021019" y="13314"/>
                    <a:pt x="10108674" y="87304"/>
                    <a:pt x="10118704" y="210016"/>
                  </a:cubicBezTo>
                  <a:cubicBezTo>
                    <a:pt x="10048264" y="470473"/>
                    <a:pt x="10144234" y="792813"/>
                    <a:pt x="10118704" y="1050056"/>
                  </a:cubicBezTo>
                  <a:cubicBezTo>
                    <a:pt x="10133286" y="1154399"/>
                    <a:pt x="10036345" y="1267118"/>
                    <a:pt x="9908688" y="1260072"/>
                  </a:cubicBezTo>
                  <a:cubicBezTo>
                    <a:pt x="7547726" y="1225827"/>
                    <a:pt x="3905153" y="1173512"/>
                    <a:pt x="210016" y="1260072"/>
                  </a:cubicBezTo>
                  <a:cubicBezTo>
                    <a:pt x="88969" y="1272793"/>
                    <a:pt x="9061" y="1153208"/>
                    <a:pt x="0" y="1050056"/>
                  </a:cubicBezTo>
                  <a:cubicBezTo>
                    <a:pt x="-46061" y="950311"/>
                    <a:pt x="7539" y="358137"/>
                    <a:pt x="0" y="210016"/>
                  </a:cubicBezTo>
                  <a:close/>
                </a:path>
                <a:path w="10118704" h="1260072" stroke="0" extrusionOk="0">
                  <a:moveTo>
                    <a:pt x="0" y="210016"/>
                  </a:moveTo>
                  <a:cubicBezTo>
                    <a:pt x="6200" y="115671"/>
                    <a:pt x="73634" y="-4110"/>
                    <a:pt x="210016" y="0"/>
                  </a:cubicBezTo>
                  <a:cubicBezTo>
                    <a:pt x="1502025" y="95225"/>
                    <a:pt x="6787361" y="-67437"/>
                    <a:pt x="9908688" y="0"/>
                  </a:cubicBezTo>
                  <a:cubicBezTo>
                    <a:pt x="10026313" y="1170"/>
                    <a:pt x="10123418" y="83513"/>
                    <a:pt x="10118704" y="210016"/>
                  </a:cubicBezTo>
                  <a:cubicBezTo>
                    <a:pt x="10146130" y="560022"/>
                    <a:pt x="10076192" y="667872"/>
                    <a:pt x="10118704" y="1050056"/>
                  </a:cubicBezTo>
                  <a:cubicBezTo>
                    <a:pt x="10108763" y="1159707"/>
                    <a:pt x="10018122" y="1267399"/>
                    <a:pt x="9908688" y="1260072"/>
                  </a:cubicBezTo>
                  <a:cubicBezTo>
                    <a:pt x="7692666" y="1181712"/>
                    <a:pt x="3969548" y="1270844"/>
                    <a:pt x="210016" y="1260072"/>
                  </a:cubicBezTo>
                  <a:cubicBezTo>
                    <a:pt x="97254" y="1259376"/>
                    <a:pt x="1439" y="1166995"/>
                    <a:pt x="0" y="1050056"/>
                  </a:cubicBezTo>
                  <a:cubicBezTo>
                    <a:pt x="-26723" y="849369"/>
                    <a:pt x="-36665" y="425208"/>
                    <a:pt x="0" y="210016"/>
                  </a:cubicBezTo>
                  <a:close/>
                </a:path>
              </a:pathLst>
            </a:custGeom>
            <a:solidFill>
              <a:srgbClr val="FFFFCC"/>
            </a:solidFill>
            <a:ln w="38100">
              <a:solidFill>
                <a:schemeClr val="accent6">
                  <a:lumMod val="75000"/>
                </a:schemeClr>
              </a:solidFill>
              <a:prstDash val="solid"/>
              <a:extLst>
                <a:ext uri="{C807C97D-BFC1-408E-A445-0C87EB9F89A2}">
                  <ask:lineSketchStyleProps xmln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a:extLst>
                <a:ext uri="{FF2B5EF4-FFF2-40B4-BE49-F238E27FC236}">
                  <a16:creationId xmlns:a16="http://schemas.microsoft.com/office/drawing/2014/main" id="{C315028B-1129-0AC3-85FD-C6C4429A26FF}"/>
                </a:ext>
              </a:extLst>
            </p:cNvPr>
            <p:cNvPicPr>
              <a:picLocks noChangeAspect="1"/>
            </p:cNvPicPr>
            <p:nvPr/>
          </p:nvPicPr>
          <p:blipFill rotWithShape="1">
            <a:blip r:embed="rId8">
              <a:extLst>
                <a:ext uri="{28A0092B-C50C-407E-A947-70E740481C1C}">
                  <a14:useLocalDpi xmlns:a14="http://schemas.microsoft.com/office/drawing/2010/main" val="0"/>
                </a:ext>
              </a:extLst>
            </a:blip>
            <a:srcRect l="6940" r="81871" b="69753"/>
            <a:stretch/>
          </p:blipFill>
          <p:spPr>
            <a:xfrm>
              <a:off x="1549666" y="397697"/>
              <a:ext cx="863068" cy="1533940"/>
            </a:xfrm>
            <a:prstGeom prst="rect">
              <a:avLst/>
            </a:prstGeom>
          </p:spPr>
        </p:pic>
        <p:sp>
          <p:nvSpPr>
            <p:cNvPr id="2" name="TextBox 1">
              <a:extLst>
                <a:ext uri="{FF2B5EF4-FFF2-40B4-BE49-F238E27FC236}">
                  <a16:creationId xmlns:a16="http://schemas.microsoft.com/office/drawing/2014/main" id="{D155AD0C-844D-0F03-DC71-95411F4DC02A}"/>
                </a:ext>
              </a:extLst>
            </p:cNvPr>
            <p:cNvSpPr txBox="1"/>
            <p:nvPr/>
          </p:nvSpPr>
          <p:spPr>
            <a:xfrm>
              <a:off x="2281055" y="352527"/>
              <a:ext cx="9744420" cy="1323439"/>
            </a:xfrm>
            <a:prstGeom prst="rect">
              <a:avLst/>
            </a:prstGeom>
            <a:noFill/>
          </p:spPr>
          <p:txBody>
            <a:bodyPr wrap="square" rtlCol="0">
              <a:spAutoFit/>
            </a:bodyPr>
            <a:lstStyle/>
            <a:p>
              <a:pPr marL="742950" indent="-742950" algn="l">
                <a:buAutoNum type="alphaLcPeriod"/>
              </a:pPr>
              <a:r>
                <a:rPr lang="vi-VN" sz="4000" b="1" i="0" dirty="0">
                  <a:solidFill>
                    <a:srgbClr val="002060"/>
                  </a:solidFill>
                  <a:effectLst/>
                  <a:latin typeface="Calibri" panose="020F0502020204030204" pitchFamily="34" charset="0"/>
                  <a:cs typeface="Calibri" panose="020F0502020204030204" pitchFamily="34" charset="0"/>
                </a:rPr>
                <a:t>Số bé nhất trong các số 20 107, 19 482, </a:t>
              </a:r>
              <a:endParaRPr lang="en-US" sz="4000" b="1" i="0" dirty="0">
                <a:solidFill>
                  <a:srgbClr val="002060"/>
                </a:solidFill>
                <a:effectLst/>
                <a:latin typeface="Calibri" panose="020F0502020204030204" pitchFamily="34" charset="0"/>
                <a:cs typeface="Calibri" panose="020F0502020204030204" pitchFamily="34" charset="0"/>
              </a:endParaRPr>
            </a:p>
            <a:p>
              <a:pPr algn="l"/>
              <a:r>
                <a:rPr lang="vi-VN" sz="4000" b="1" i="0" dirty="0">
                  <a:solidFill>
                    <a:srgbClr val="002060"/>
                  </a:solidFill>
                  <a:effectLst/>
                  <a:latin typeface="Calibri" panose="020F0502020204030204" pitchFamily="34" charset="0"/>
                  <a:cs typeface="Calibri" panose="020F0502020204030204" pitchFamily="34" charset="0"/>
                </a:rPr>
                <a:t>15 999, 18 700 là</a:t>
              </a:r>
              <a:r>
                <a:rPr lang="en-US" sz="4000" b="1" i="0" dirty="0">
                  <a:solidFill>
                    <a:srgbClr val="002060"/>
                  </a:solidFill>
                  <a:effectLst/>
                  <a:latin typeface="Calibri" panose="020F0502020204030204" pitchFamily="34" charset="0"/>
                  <a:cs typeface="Calibri" panose="020F0502020204030204" pitchFamily="34" charset="0"/>
                </a:rPr>
                <a:t>:</a:t>
              </a:r>
              <a:endParaRPr lang="vi-VN" sz="4000" b="1" i="0" dirty="0">
                <a:solidFill>
                  <a:srgbClr val="002060"/>
                </a:solidFill>
                <a:effectLst/>
                <a:latin typeface="Calibri" panose="020F0502020204030204" pitchFamily="34" charset="0"/>
                <a:cs typeface="Calibri" panose="020F0502020204030204" pitchFamily="34" charset="0"/>
              </a:endParaRPr>
            </a:p>
          </p:txBody>
        </p:sp>
      </p:grpSp>
      <p:sp>
        <p:nvSpPr>
          <p:cNvPr id="7" name="Rectangle: Rounded Corners 6">
            <a:extLst>
              <a:ext uri="{FF2B5EF4-FFF2-40B4-BE49-F238E27FC236}">
                <a16:creationId xmlns:a16="http://schemas.microsoft.com/office/drawing/2014/main" id="{58FF73B3-75C9-8F76-5F48-465459199E13}"/>
              </a:ext>
            </a:extLst>
          </p:cNvPr>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extLst>
              <a:ext uri="{C807C97D-BFC1-408E-A445-0C87EB9F89A2}">
                <ask:lineSketchStyleProps xmln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A. 20 107</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extLst>
              <a:ext uri="{C807C97D-BFC1-408E-A445-0C87EB9F89A2}">
                <ask:lineSketchStyleProps xmln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B. 19 482</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C. 15 999</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D. 18 700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239756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4202930" y="4283497"/>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3" action="ppaction://hlinksldjump"/>
            <a:extLst>
              <a:ext uri="{FF2B5EF4-FFF2-40B4-BE49-F238E27FC236}">
                <a16:creationId xmlns:a16="http://schemas.microsoft.com/office/drawing/2014/main" id="{7DF08245-280D-B7A3-5057-45599CB4365A}"/>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390846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354931" y="-37573"/>
            <a:ext cx="11760869" cy="6452249"/>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58FF73B3-75C9-8F76-5F48-465459199E13}"/>
              </a:ext>
            </a:extLst>
          </p:cNvPr>
          <p:cNvSpPr/>
          <p:nvPr/>
        </p:nvSpPr>
        <p:spPr>
          <a:xfrm>
            <a:off x="748738" y="1786816"/>
            <a:ext cx="3429857" cy="778927"/>
          </a:xfrm>
          <a:custGeom>
            <a:avLst/>
            <a:gdLst>
              <a:gd name="connsiteX0" fmla="*/ 0 w 3429857"/>
              <a:gd name="connsiteY0" fmla="*/ 129824 h 778927"/>
              <a:gd name="connsiteX1" fmla="*/ 129824 w 3429857"/>
              <a:gd name="connsiteY1" fmla="*/ 0 h 778927"/>
              <a:gd name="connsiteX2" fmla="*/ 3300033 w 3429857"/>
              <a:gd name="connsiteY2" fmla="*/ 0 h 778927"/>
              <a:gd name="connsiteX3" fmla="*/ 3429857 w 3429857"/>
              <a:gd name="connsiteY3" fmla="*/ 129824 h 778927"/>
              <a:gd name="connsiteX4" fmla="*/ 3429857 w 3429857"/>
              <a:gd name="connsiteY4" fmla="*/ 649103 h 778927"/>
              <a:gd name="connsiteX5" fmla="*/ 3300033 w 3429857"/>
              <a:gd name="connsiteY5" fmla="*/ 778927 h 778927"/>
              <a:gd name="connsiteX6" fmla="*/ 129824 w 3429857"/>
              <a:gd name="connsiteY6" fmla="*/ 778927 h 778927"/>
              <a:gd name="connsiteX7" fmla="*/ 0 w 3429857"/>
              <a:gd name="connsiteY7" fmla="*/ 649103 h 778927"/>
              <a:gd name="connsiteX8" fmla="*/ 0 w 3429857"/>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857" h="778927" fill="none" extrusionOk="0">
                <a:moveTo>
                  <a:pt x="0" y="129824"/>
                </a:moveTo>
                <a:cubicBezTo>
                  <a:pt x="-2070" y="58097"/>
                  <a:pt x="56312" y="2698"/>
                  <a:pt x="129824" y="0"/>
                </a:cubicBezTo>
                <a:cubicBezTo>
                  <a:pt x="1390068" y="-72456"/>
                  <a:pt x="2528236" y="-40453"/>
                  <a:pt x="3300033" y="0"/>
                </a:cubicBezTo>
                <a:cubicBezTo>
                  <a:pt x="3368820" y="10604"/>
                  <a:pt x="3421987" y="52849"/>
                  <a:pt x="3429857" y="129824"/>
                </a:cubicBezTo>
                <a:cubicBezTo>
                  <a:pt x="3447121" y="317105"/>
                  <a:pt x="3412456" y="456853"/>
                  <a:pt x="3429857" y="649103"/>
                </a:cubicBezTo>
                <a:cubicBezTo>
                  <a:pt x="3437851" y="714419"/>
                  <a:pt x="3373635" y="780075"/>
                  <a:pt x="3300033" y="778927"/>
                </a:cubicBezTo>
                <a:cubicBezTo>
                  <a:pt x="2104984" y="744682"/>
                  <a:pt x="737858" y="692367"/>
                  <a:pt x="129824" y="778927"/>
                </a:cubicBezTo>
                <a:cubicBezTo>
                  <a:pt x="54941" y="786931"/>
                  <a:pt x="1085" y="719265"/>
                  <a:pt x="0" y="649103"/>
                </a:cubicBezTo>
                <a:cubicBezTo>
                  <a:pt x="23160" y="580571"/>
                  <a:pt x="-20108" y="266469"/>
                  <a:pt x="0" y="129824"/>
                </a:cubicBezTo>
                <a:close/>
              </a:path>
              <a:path w="3429857" h="778927" stroke="0" extrusionOk="0">
                <a:moveTo>
                  <a:pt x="0" y="129824"/>
                </a:moveTo>
                <a:cubicBezTo>
                  <a:pt x="1758" y="64261"/>
                  <a:pt x="45818" y="-2480"/>
                  <a:pt x="129824" y="0"/>
                </a:cubicBezTo>
                <a:cubicBezTo>
                  <a:pt x="1373573" y="95225"/>
                  <a:pt x="2191611" y="-67437"/>
                  <a:pt x="3300033" y="0"/>
                </a:cubicBezTo>
                <a:cubicBezTo>
                  <a:pt x="3381797" y="7195"/>
                  <a:pt x="3435472" y="45600"/>
                  <a:pt x="3429857" y="129824"/>
                </a:cubicBezTo>
                <a:cubicBezTo>
                  <a:pt x="3407855" y="305586"/>
                  <a:pt x="3472968" y="514408"/>
                  <a:pt x="3429857" y="649103"/>
                </a:cubicBezTo>
                <a:cubicBezTo>
                  <a:pt x="3419819" y="714404"/>
                  <a:pt x="3362968" y="788724"/>
                  <a:pt x="3300033" y="778927"/>
                </a:cubicBezTo>
                <a:cubicBezTo>
                  <a:pt x="2508439" y="700567"/>
                  <a:pt x="944305"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 57 680</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98039" y="3540503"/>
            <a:ext cx="3306129" cy="778927"/>
          </a:xfrm>
          <a:custGeom>
            <a:avLst/>
            <a:gdLst>
              <a:gd name="connsiteX0" fmla="*/ 0 w 3306129"/>
              <a:gd name="connsiteY0" fmla="*/ 129824 h 778927"/>
              <a:gd name="connsiteX1" fmla="*/ 129824 w 3306129"/>
              <a:gd name="connsiteY1" fmla="*/ 0 h 778927"/>
              <a:gd name="connsiteX2" fmla="*/ 3176305 w 3306129"/>
              <a:gd name="connsiteY2" fmla="*/ 0 h 778927"/>
              <a:gd name="connsiteX3" fmla="*/ 3306129 w 3306129"/>
              <a:gd name="connsiteY3" fmla="*/ 129824 h 778927"/>
              <a:gd name="connsiteX4" fmla="*/ 3306129 w 3306129"/>
              <a:gd name="connsiteY4" fmla="*/ 649103 h 778927"/>
              <a:gd name="connsiteX5" fmla="*/ 3176305 w 3306129"/>
              <a:gd name="connsiteY5" fmla="*/ 778927 h 778927"/>
              <a:gd name="connsiteX6" fmla="*/ 129824 w 3306129"/>
              <a:gd name="connsiteY6" fmla="*/ 778927 h 778927"/>
              <a:gd name="connsiteX7" fmla="*/ 0 w 3306129"/>
              <a:gd name="connsiteY7" fmla="*/ 649103 h 778927"/>
              <a:gd name="connsiteX8" fmla="*/ 0 w 3306129"/>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129" h="778927" fill="none" extrusionOk="0">
                <a:moveTo>
                  <a:pt x="0" y="129824"/>
                </a:moveTo>
                <a:cubicBezTo>
                  <a:pt x="-2070" y="58097"/>
                  <a:pt x="56312" y="2698"/>
                  <a:pt x="129824" y="0"/>
                </a:cubicBezTo>
                <a:cubicBezTo>
                  <a:pt x="755148" y="-72456"/>
                  <a:pt x="2243265" y="-40453"/>
                  <a:pt x="3176305" y="0"/>
                </a:cubicBezTo>
                <a:cubicBezTo>
                  <a:pt x="3245092" y="10604"/>
                  <a:pt x="3298259" y="52849"/>
                  <a:pt x="3306129" y="129824"/>
                </a:cubicBezTo>
                <a:cubicBezTo>
                  <a:pt x="3323393" y="317105"/>
                  <a:pt x="3288728" y="456853"/>
                  <a:pt x="3306129" y="649103"/>
                </a:cubicBezTo>
                <a:cubicBezTo>
                  <a:pt x="3314123" y="714419"/>
                  <a:pt x="3249907" y="780075"/>
                  <a:pt x="3176305" y="778927"/>
                </a:cubicBezTo>
                <a:cubicBezTo>
                  <a:pt x="1992497" y="744682"/>
                  <a:pt x="871354" y="692367"/>
                  <a:pt x="129824" y="778927"/>
                </a:cubicBezTo>
                <a:cubicBezTo>
                  <a:pt x="54941" y="786931"/>
                  <a:pt x="1085" y="719265"/>
                  <a:pt x="0" y="649103"/>
                </a:cubicBezTo>
                <a:cubicBezTo>
                  <a:pt x="23160" y="580571"/>
                  <a:pt x="-20108" y="266469"/>
                  <a:pt x="0" y="129824"/>
                </a:cubicBezTo>
                <a:close/>
              </a:path>
              <a:path w="3306129" h="778927" stroke="0" extrusionOk="0">
                <a:moveTo>
                  <a:pt x="0" y="129824"/>
                </a:moveTo>
                <a:cubicBezTo>
                  <a:pt x="1758" y="64261"/>
                  <a:pt x="45818" y="-2480"/>
                  <a:pt x="129824" y="0"/>
                </a:cubicBezTo>
                <a:cubicBezTo>
                  <a:pt x="1015894" y="95225"/>
                  <a:pt x="2020232" y="-67437"/>
                  <a:pt x="3176305" y="0"/>
                </a:cubicBezTo>
                <a:cubicBezTo>
                  <a:pt x="3258069" y="7195"/>
                  <a:pt x="3311744" y="45600"/>
                  <a:pt x="3306129" y="129824"/>
                </a:cubicBezTo>
                <a:cubicBezTo>
                  <a:pt x="3284127" y="305586"/>
                  <a:pt x="3349240" y="514408"/>
                  <a:pt x="3306129" y="649103"/>
                </a:cubicBezTo>
                <a:cubicBezTo>
                  <a:pt x="3296091" y="714404"/>
                  <a:pt x="3239240" y="788724"/>
                  <a:pt x="3176305" y="778927"/>
                </a:cubicBezTo>
                <a:cubicBezTo>
                  <a:pt x="2444424" y="700567"/>
                  <a:pt x="844956"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B. 48 954</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6798915" y="3620028"/>
            <a:ext cx="3174425" cy="778927"/>
          </a:xfrm>
          <a:custGeom>
            <a:avLst/>
            <a:gdLst>
              <a:gd name="connsiteX0" fmla="*/ 0 w 3174425"/>
              <a:gd name="connsiteY0" fmla="*/ 129824 h 778927"/>
              <a:gd name="connsiteX1" fmla="*/ 129824 w 3174425"/>
              <a:gd name="connsiteY1" fmla="*/ 0 h 778927"/>
              <a:gd name="connsiteX2" fmla="*/ 3044601 w 3174425"/>
              <a:gd name="connsiteY2" fmla="*/ 0 h 778927"/>
              <a:gd name="connsiteX3" fmla="*/ 3174425 w 3174425"/>
              <a:gd name="connsiteY3" fmla="*/ 129824 h 778927"/>
              <a:gd name="connsiteX4" fmla="*/ 3174425 w 3174425"/>
              <a:gd name="connsiteY4" fmla="*/ 649103 h 778927"/>
              <a:gd name="connsiteX5" fmla="*/ 3044601 w 3174425"/>
              <a:gd name="connsiteY5" fmla="*/ 778927 h 778927"/>
              <a:gd name="connsiteX6" fmla="*/ 129824 w 3174425"/>
              <a:gd name="connsiteY6" fmla="*/ 778927 h 778927"/>
              <a:gd name="connsiteX7" fmla="*/ 0 w 3174425"/>
              <a:gd name="connsiteY7" fmla="*/ 649103 h 778927"/>
              <a:gd name="connsiteX8" fmla="*/ 0 w 3174425"/>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4425" h="778927" fill="none" extrusionOk="0">
                <a:moveTo>
                  <a:pt x="0" y="129824"/>
                </a:moveTo>
                <a:cubicBezTo>
                  <a:pt x="-2070" y="58097"/>
                  <a:pt x="56312" y="2698"/>
                  <a:pt x="129824" y="0"/>
                </a:cubicBezTo>
                <a:cubicBezTo>
                  <a:pt x="1409434" y="-72456"/>
                  <a:pt x="1739593" y="-40453"/>
                  <a:pt x="3044601" y="0"/>
                </a:cubicBezTo>
                <a:cubicBezTo>
                  <a:pt x="3113388" y="10604"/>
                  <a:pt x="3166555" y="52849"/>
                  <a:pt x="3174425" y="129824"/>
                </a:cubicBezTo>
                <a:cubicBezTo>
                  <a:pt x="3191689" y="317105"/>
                  <a:pt x="3157024" y="456853"/>
                  <a:pt x="3174425" y="649103"/>
                </a:cubicBezTo>
                <a:cubicBezTo>
                  <a:pt x="3182419" y="714419"/>
                  <a:pt x="3118203" y="780075"/>
                  <a:pt x="3044601" y="778927"/>
                </a:cubicBezTo>
                <a:cubicBezTo>
                  <a:pt x="2197890" y="744682"/>
                  <a:pt x="1148104" y="692367"/>
                  <a:pt x="129824" y="778927"/>
                </a:cubicBezTo>
                <a:cubicBezTo>
                  <a:pt x="54941" y="786931"/>
                  <a:pt x="1085" y="719265"/>
                  <a:pt x="0" y="649103"/>
                </a:cubicBezTo>
                <a:cubicBezTo>
                  <a:pt x="23160" y="580571"/>
                  <a:pt x="-20108" y="266469"/>
                  <a:pt x="0" y="129824"/>
                </a:cubicBezTo>
                <a:close/>
              </a:path>
              <a:path w="3174425" h="778927" stroke="0" extrusionOk="0">
                <a:moveTo>
                  <a:pt x="0" y="129824"/>
                </a:moveTo>
                <a:cubicBezTo>
                  <a:pt x="1758" y="64261"/>
                  <a:pt x="45818" y="-2480"/>
                  <a:pt x="129824" y="0"/>
                </a:cubicBezTo>
                <a:cubicBezTo>
                  <a:pt x="1475938" y="95225"/>
                  <a:pt x="1765557" y="-67437"/>
                  <a:pt x="3044601" y="0"/>
                </a:cubicBezTo>
                <a:cubicBezTo>
                  <a:pt x="3126365" y="7195"/>
                  <a:pt x="3180040" y="45600"/>
                  <a:pt x="3174425" y="129824"/>
                </a:cubicBezTo>
                <a:cubicBezTo>
                  <a:pt x="3152423" y="305586"/>
                  <a:pt x="3217536" y="514408"/>
                  <a:pt x="3174425" y="649103"/>
                </a:cubicBezTo>
                <a:cubicBezTo>
                  <a:pt x="3164387" y="714404"/>
                  <a:pt x="3107536" y="788724"/>
                  <a:pt x="3044601" y="778927"/>
                </a:cubicBezTo>
                <a:cubicBezTo>
                  <a:pt x="2395976" y="700567"/>
                  <a:pt x="1001932"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libri"/>
              </a:rPr>
              <a:t>D</a:t>
            </a:r>
            <a:r>
              <a:rPr kumimoji="0" lang="en-US" sz="4000" b="1" i="0" u="none" strike="noStrike" kern="1200" cap="none" spc="0" normalizeH="0" baseline="0" noProof="0" dirty="0">
                <a:ln>
                  <a:noFill/>
                </a:ln>
                <a:solidFill>
                  <a:prstClr val="black"/>
                </a:solidFill>
                <a:effectLst/>
                <a:uLnTx/>
                <a:uFillTx/>
                <a:latin typeface="Calibri"/>
                <a:ea typeface="+mn-ea"/>
                <a:cs typeface="+mn-cs"/>
              </a:rPr>
              <a:t>. 39</a:t>
            </a:r>
            <a:r>
              <a:rPr kumimoji="0" lang="en-US" sz="4000" b="1" i="0" u="none" strike="noStrike" kern="1200" cap="none" spc="0" normalizeH="0" noProof="0" dirty="0">
                <a:ln>
                  <a:noFill/>
                </a:ln>
                <a:solidFill>
                  <a:prstClr val="black"/>
                </a:solidFill>
                <a:effectLst/>
                <a:uLnTx/>
                <a:uFillTx/>
                <a:latin typeface="Calibri"/>
                <a:ea typeface="+mn-ea"/>
                <a:cs typeface="+mn-cs"/>
              </a:rPr>
              <a:t> 825</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6915875" y="1765311"/>
            <a:ext cx="3248850" cy="778927"/>
          </a:xfrm>
          <a:custGeom>
            <a:avLst/>
            <a:gdLst>
              <a:gd name="connsiteX0" fmla="*/ 0 w 3248850"/>
              <a:gd name="connsiteY0" fmla="*/ 129824 h 778927"/>
              <a:gd name="connsiteX1" fmla="*/ 129824 w 3248850"/>
              <a:gd name="connsiteY1" fmla="*/ 0 h 778927"/>
              <a:gd name="connsiteX2" fmla="*/ 3119026 w 3248850"/>
              <a:gd name="connsiteY2" fmla="*/ 0 h 778927"/>
              <a:gd name="connsiteX3" fmla="*/ 3248850 w 3248850"/>
              <a:gd name="connsiteY3" fmla="*/ 129824 h 778927"/>
              <a:gd name="connsiteX4" fmla="*/ 3248850 w 3248850"/>
              <a:gd name="connsiteY4" fmla="*/ 649103 h 778927"/>
              <a:gd name="connsiteX5" fmla="*/ 3119026 w 3248850"/>
              <a:gd name="connsiteY5" fmla="*/ 778927 h 778927"/>
              <a:gd name="connsiteX6" fmla="*/ 129824 w 3248850"/>
              <a:gd name="connsiteY6" fmla="*/ 778927 h 778927"/>
              <a:gd name="connsiteX7" fmla="*/ 0 w 3248850"/>
              <a:gd name="connsiteY7" fmla="*/ 649103 h 778927"/>
              <a:gd name="connsiteX8" fmla="*/ 0 w 3248850"/>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8850" h="778927" fill="none" extrusionOk="0">
                <a:moveTo>
                  <a:pt x="0" y="129824"/>
                </a:moveTo>
                <a:cubicBezTo>
                  <a:pt x="-2070" y="58097"/>
                  <a:pt x="56312" y="2698"/>
                  <a:pt x="129824" y="0"/>
                </a:cubicBezTo>
                <a:cubicBezTo>
                  <a:pt x="1013873" y="-72456"/>
                  <a:pt x="2292749" y="-40453"/>
                  <a:pt x="3119026" y="0"/>
                </a:cubicBezTo>
                <a:cubicBezTo>
                  <a:pt x="3187813" y="10604"/>
                  <a:pt x="3240980" y="52849"/>
                  <a:pt x="3248850" y="129824"/>
                </a:cubicBezTo>
                <a:cubicBezTo>
                  <a:pt x="3266114" y="317105"/>
                  <a:pt x="3231449" y="456853"/>
                  <a:pt x="3248850" y="649103"/>
                </a:cubicBezTo>
                <a:cubicBezTo>
                  <a:pt x="3256844" y="714419"/>
                  <a:pt x="3192628" y="780075"/>
                  <a:pt x="3119026" y="778927"/>
                </a:cubicBezTo>
                <a:cubicBezTo>
                  <a:pt x="1888494" y="744682"/>
                  <a:pt x="1079833" y="692367"/>
                  <a:pt x="129824" y="778927"/>
                </a:cubicBezTo>
                <a:cubicBezTo>
                  <a:pt x="54941" y="786931"/>
                  <a:pt x="1085" y="719265"/>
                  <a:pt x="0" y="649103"/>
                </a:cubicBezTo>
                <a:cubicBezTo>
                  <a:pt x="23160" y="580571"/>
                  <a:pt x="-20108" y="266469"/>
                  <a:pt x="0" y="129824"/>
                </a:cubicBezTo>
                <a:close/>
              </a:path>
              <a:path w="3248850" h="778927" stroke="0" extrusionOk="0">
                <a:moveTo>
                  <a:pt x="0" y="129824"/>
                </a:moveTo>
                <a:cubicBezTo>
                  <a:pt x="1758" y="64261"/>
                  <a:pt x="45818" y="-2480"/>
                  <a:pt x="129824" y="0"/>
                </a:cubicBezTo>
                <a:cubicBezTo>
                  <a:pt x="902236" y="95225"/>
                  <a:pt x="1858956" y="-67437"/>
                  <a:pt x="3119026" y="0"/>
                </a:cubicBezTo>
                <a:cubicBezTo>
                  <a:pt x="3200790" y="7195"/>
                  <a:pt x="3254465" y="45600"/>
                  <a:pt x="3248850" y="129824"/>
                </a:cubicBezTo>
                <a:cubicBezTo>
                  <a:pt x="3226848" y="305586"/>
                  <a:pt x="3291961" y="514408"/>
                  <a:pt x="3248850" y="649103"/>
                </a:cubicBezTo>
                <a:cubicBezTo>
                  <a:pt x="3238812" y="714404"/>
                  <a:pt x="3181961" y="788724"/>
                  <a:pt x="3119026" y="778927"/>
                </a:cubicBezTo>
                <a:cubicBezTo>
                  <a:pt x="2449182" y="700567"/>
                  <a:pt x="682294"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000" b="1" dirty="0">
                <a:solidFill>
                  <a:prstClr val="black"/>
                </a:solidFill>
              </a:rPr>
              <a:t>C. 84 273</a:t>
            </a: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954054" y="173520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861045" y="3524551"/>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9686809" y="1794416"/>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9464403" y="3476037"/>
            <a:ext cx="821441" cy="82144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730B32AC-2AA6-8734-40D5-8FAC4E08C34B}"/>
              </a:ext>
            </a:extLst>
          </p:cNvPr>
          <p:cNvGrpSpPr/>
          <p:nvPr/>
        </p:nvGrpSpPr>
        <p:grpSpPr>
          <a:xfrm>
            <a:off x="-170121" y="74428"/>
            <a:ext cx="12362121" cy="1570819"/>
            <a:chOff x="942274" y="223802"/>
            <a:chExt cx="10270131" cy="1570819"/>
          </a:xfrm>
        </p:grpSpPr>
        <p:grpSp>
          <p:nvGrpSpPr>
            <p:cNvPr id="8" name="Group 7">
              <a:extLst>
                <a:ext uri="{FF2B5EF4-FFF2-40B4-BE49-F238E27FC236}">
                  <a16:creationId xmlns:a16="http://schemas.microsoft.com/office/drawing/2014/main" id="{A06C2075-A3B8-0EDE-35B8-6EA9AAE8B0A6}"/>
                </a:ext>
              </a:extLst>
            </p:cNvPr>
            <p:cNvGrpSpPr/>
            <p:nvPr/>
          </p:nvGrpSpPr>
          <p:grpSpPr>
            <a:xfrm>
              <a:off x="1911678" y="626876"/>
              <a:ext cx="9300727" cy="850739"/>
              <a:chOff x="1981199" y="762000"/>
              <a:chExt cx="9300727" cy="850739"/>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199" y="762000"/>
                <a:ext cx="9300727" cy="850739"/>
              </a:xfrm>
              <a:custGeom>
                <a:avLst/>
                <a:gdLst>
                  <a:gd name="connsiteX0" fmla="*/ 0 w 9300727"/>
                  <a:gd name="connsiteY0" fmla="*/ 141793 h 850739"/>
                  <a:gd name="connsiteX1" fmla="*/ 141793 w 9300727"/>
                  <a:gd name="connsiteY1" fmla="*/ 0 h 850739"/>
                  <a:gd name="connsiteX2" fmla="*/ 9158934 w 9300727"/>
                  <a:gd name="connsiteY2" fmla="*/ 0 h 850739"/>
                  <a:gd name="connsiteX3" fmla="*/ 9300727 w 9300727"/>
                  <a:gd name="connsiteY3" fmla="*/ 141793 h 850739"/>
                  <a:gd name="connsiteX4" fmla="*/ 9300727 w 9300727"/>
                  <a:gd name="connsiteY4" fmla="*/ 708946 h 850739"/>
                  <a:gd name="connsiteX5" fmla="*/ 9158934 w 9300727"/>
                  <a:gd name="connsiteY5" fmla="*/ 850739 h 850739"/>
                  <a:gd name="connsiteX6" fmla="*/ 141793 w 9300727"/>
                  <a:gd name="connsiteY6" fmla="*/ 850739 h 850739"/>
                  <a:gd name="connsiteX7" fmla="*/ 0 w 9300727"/>
                  <a:gd name="connsiteY7" fmla="*/ 708946 h 850739"/>
                  <a:gd name="connsiteX8" fmla="*/ 0 w 9300727"/>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0727" h="850739" fill="none" extrusionOk="0">
                    <a:moveTo>
                      <a:pt x="0" y="141793"/>
                    </a:moveTo>
                    <a:cubicBezTo>
                      <a:pt x="-11474" y="63331"/>
                      <a:pt x="57462" y="8962"/>
                      <a:pt x="141793" y="0"/>
                    </a:cubicBezTo>
                    <a:cubicBezTo>
                      <a:pt x="2321535" y="-72456"/>
                      <a:pt x="5970889" y="-40453"/>
                      <a:pt x="9158934" y="0"/>
                    </a:cubicBezTo>
                    <a:cubicBezTo>
                      <a:pt x="9234144" y="11284"/>
                      <a:pt x="9297935" y="61612"/>
                      <a:pt x="9300727" y="141793"/>
                    </a:cubicBezTo>
                    <a:cubicBezTo>
                      <a:pt x="9318456" y="313501"/>
                      <a:pt x="9334044" y="448325"/>
                      <a:pt x="9300727" y="708946"/>
                    </a:cubicBezTo>
                    <a:cubicBezTo>
                      <a:pt x="9304910" y="783915"/>
                      <a:pt x="9238324" y="851391"/>
                      <a:pt x="9158934" y="850739"/>
                    </a:cubicBezTo>
                    <a:cubicBezTo>
                      <a:pt x="5166622" y="816494"/>
                      <a:pt x="3956906" y="764179"/>
                      <a:pt x="141793" y="850739"/>
                    </a:cubicBezTo>
                    <a:cubicBezTo>
                      <a:pt x="61432" y="855896"/>
                      <a:pt x="2542" y="783655"/>
                      <a:pt x="0" y="708946"/>
                    </a:cubicBezTo>
                    <a:cubicBezTo>
                      <a:pt x="-47269" y="446280"/>
                      <a:pt x="13390" y="281812"/>
                      <a:pt x="0" y="141793"/>
                    </a:cubicBezTo>
                    <a:close/>
                  </a:path>
                  <a:path w="9300727" h="850739" stroke="0" extrusionOk="0">
                    <a:moveTo>
                      <a:pt x="0" y="141793"/>
                    </a:moveTo>
                    <a:cubicBezTo>
                      <a:pt x="2428" y="71957"/>
                      <a:pt x="57657" y="-1174"/>
                      <a:pt x="141793" y="0"/>
                    </a:cubicBezTo>
                    <a:cubicBezTo>
                      <a:pt x="2519928" y="95225"/>
                      <a:pt x="7259666" y="-67437"/>
                      <a:pt x="9158934" y="0"/>
                    </a:cubicBezTo>
                    <a:cubicBezTo>
                      <a:pt x="9245326" y="5778"/>
                      <a:pt x="9304749" y="54511"/>
                      <a:pt x="9300727" y="141793"/>
                    </a:cubicBezTo>
                    <a:cubicBezTo>
                      <a:pt x="9328817" y="356560"/>
                      <a:pt x="9259495" y="622237"/>
                      <a:pt x="9300727" y="708946"/>
                    </a:cubicBezTo>
                    <a:cubicBezTo>
                      <a:pt x="9293254" y="782492"/>
                      <a:pt x="9232326" y="856236"/>
                      <a:pt x="9158934" y="850739"/>
                    </a:cubicBezTo>
                    <a:cubicBezTo>
                      <a:pt x="5898655" y="772379"/>
                      <a:pt x="4125879" y="861511"/>
                      <a:pt x="141793" y="850739"/>
                    </a:cubicBezTo>
                    <a:cubicBezTo>
                      <a:pt x="68772" y="849598"/>
                      <a:pt x="1344" y="788144"/>
                      <a:pt x="0" y="708946"/>
                    </a:cubicBezTo>
                    <a:cubicBezTo>
                      <a:pt x="40957" y="635124"/>
                      <a:pt x="-46604" y="240909"/>
                      <a:pt x="0" y="141793"/>
                    </a:cubicBezTo>
                    <a:close/>
                  </a:path>
                </a:pathLst>
              </a:custGeom>
              <a:solidFill>
                <a:srgbClr val="FFFFCC"/>
              </a:solidFill>
              <a:ln w="38100">
                <a:solidFill>
                  <a:schemeClr val="accent6">
                    <a:lumMod val="75000"/>
                  </a:schemeClr>
                </a:solidFill>
                <a:prstDash val="solid"/>
                <a:extLst>
                  <a:ext uri="{C807C97D-BFC1-408E-A445-0C87EB9F89A2}">
                    <ask:lineSketchStyleProps xmln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D155AD0C-844D-0F03-DC71-95411F4DC02A}"/>
                  </a:ext>
                </a:extLst>
              </p:cNvPr>
              <p:cNvSpPr txBox="1"/>
              <p:nvPr/>
            </p:nvSpPr>
            <p:spPr>
              <a:xfrm>
                <a:off x="2131802" y="762879"/>
                <a:ext cx="9139238" cy="769441"/>
              </a:xfrm>
              <a:prstGeom prst="rect">
                <a:avLst/>
              </a:prstGeom>
              <a:noFill/>
            </p:spPr>
            <p:txBody>
              <a:bodyPr wrap="square" rtlCol="0">
                <a:spAutoFit/>
              </a:bodyPr>
              <a:lstStyle/>
              <a:p>
                <a:pPr algn="l"/>
                <a:r>
                  <a:rPr lang="vi-VN" sz="4400" b="1"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p:txBody>
          </p:sp>
        </p:grpSp>
        <p:pic>
          <p:nvPicPr>
            <p:cNvPr id="12" name="Picture 11" descr="A picture containing icon&#10;&#10;Description automatically generated">
              <a:extLst>
                <a:ext uri="{FF2B5EF4-FFF2-40B4-BE49-F238E27FC236}">
                  <a16:creationId xmlns:a16="http://schemas.microsoft.com/office/drawing/2014/main" id="{E8C5E6B6-E0D1-0C31-E0EE-91AA047D8B77}"/>
                </a:ext>
              </a:extLst>
            </p:cNvPr>
            <p:cNvPicPr>
              <a:picLocks noChangeAspect="1"/>
            </p:cNvPicPr>
            <p:nvPr/>
          </p:nvPicPr>
          <p:blipFill rotWithShape="1">
            <a:blip r:embed="rId10">
              <a:extLst>
                <a:ext uri="{28A0092B-C50C-407E-A947-70E740481C1C}">
                  <a14:useLocalDpi xmlns:a14="http://schemas.microsoft.com/office/drawing/2010/main" val="0"/>
                </a:ext>
              </a:extLst>
            </a:blip>
            <a:srcRect l="21330" r="62159" b="69753"/>
            <a:stretch/>
          </p:blipFill>
          <p:spPr>
            <a:xfrm>
              <a:off x="942274" y="223802"/>
              <a:ext cx="1304187" cy="1570819"/>
            </a:xfrm>
            <a:prstGeom prst="rect">
              <a:avLst/>
            </a:prstGeom>
          </p:spPr>
        </p:pic>
      </p:grpSp>
      <p:sp>
        <p:nvSpPr>
          <p:cNvPr id="5" name="Arrow: Left 4">
            <a:hlinkClick r:id="rId11" action="ppaction://hlinksldjump"/>
            <a:extLst>
              <a:ext uri="{FF2B5EF4-FFF2-40B4-BE49-F238E27FC236}">
                <a16:creationId xmlns:a16="http://schemas.microsoft.com/office/drawing/2014/main" id="{3EA62480-2AF1-4918-A84F-B8E82727ACC3}"/>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116536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936A859-BC25-4893-B258-62D7158355EA"/>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ߚ=\f{B3218601-6892-490A-A2D6-E3749CDE7876}&quot;,&quot;D:\\Toán- Tuần 1\\Tuần 1\\Bài 1. Ôn tập các số đến 100 000&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1. Ôn tập các số đến 100 000 - Tiết 2"/>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EBEFAB51-5352-4C4D-A877-CF8562BB5F3F}:355"/>
</p:tagLst>
</file>

<file path=ppt/tags/tag11.xml><?xml version="1.0" encoding="utf-8"?>
<p:tagLst xmlns:a="http://schemas.openxmlformats.org/drawingml/2006/main" xmlns:r="http://schemas.openxmlformats.org/officeDocument/2006/relationships" xmlns:p="http://schemas.openxmlformats.org/presentationml/2006/main">
  <p:tag name="GENSWF_SLIDE_UID" val="{2CEC8B94-CF01-4CBC-B125-B839C2F8D2BE}:353"/>
</p:tagLst>
</file>

<file path=ppt/tags/tag12.xml><?xml version="1.0" encoding="utf-8"?>
<p:tagLst xmlns:a="http://schemas.openxmlformats.org/drawingml/2006/main" xmlns:r="http://schemas.openxmlformats.org/officeDocument/2006/relationships" xmlns:p="http://schemas.openxmlformats.org/presentationml/2006/main">
  <p:tag name="GENSWF_SLIDE_UID" val="{28F46ADA-C7F2-46EE-86D4-E8C48B22AB34}:357"/>
</p:tagLst>
</file>

<file path=ppt/tags/tag13.xml><?xml version="1.0" encoding="utf-8"?>
<p:tagLst xmlns:a="http://schemas.openxmlformats.org/drawingml/2006/main" xmlns:r="http://schemas.openxmlformats.org/officeDocument/2006/relationships" xmlns:p="http://schemas.openxmlformats.org/presentationml/2006/main">
  <p:tag name="GENSWF_SLIDE_UID" val="{5733A50F-1167-49C3-990D-BC10C4233166}:332"/>
</p:tagLst>
</file>

<file path=ppt/tags/tag14.xml><?xml version="1.0" encoding="utf-8"?>
<p:tagLst xmlns:a="http://schemas.openxmlformats.org/drawingml/2006/main" xmlns:r="http://schemas.openxmlformats.org/officeDocument/2006/relationships" xmlns:p="http://schemas.openxmlformats.org/presentationml/2006/main">
  <p:tag name="GENSWF_SLIDE_UID" val="{69F74C33-A86D-4B03-8388-6ED3F7F4D2DD}:358"/>
</p:tagLst>
</file>

<file path=ppt/tags/tag15.xml><?xml version="1.0" encoding="utf-8"?>
<p:tagLst xmlns:a="http://schemas.openxmlformats.org/drawingml/2006/main" xmlns:r="http://schemas.openxmlformats.org/officeDocument/2006/relationships" xmlns:p="http://schemas.openxmlformats.org/presentationml/2006/main">
  <p:tag name="GENSWF_SLIDE_UID" val="{55925CB2-978A-4969-AEC2-0576DFFE074B}:360"/>
</p:tagLst>
</file>

<file path=ppt/tags/tag16.xml><?xml version="1.0" encoding="utf-8"?>
<p:tagLst xmlns:a="http://schemas.openxmlformats.org/drawingml/2006/main" xmlns:r="http://schemas.openxmlformats.org/officeDocument/2006/relationships" xmlns:p="http://schemas.openxmlformats.org/presentationml/2006/main">
  <p:tag name="GENSWF_SLIDE_UID" val="{75D19AEB-E543-4DAA-80CA-D9B395CBC9BE}:359"/>
</p:tagLst>
</file>

<file path=ppt/tags/tag17.xml><?xml version="1.0" encoding="utf-8"?>
<p:tagLst xmlns:a="http://schemas.openxmlformats.org/drawingml/2006/main" xmlns:r="http://schemas.openxmlformats.org/officeDocument/2006/relationships" xmlns:p="http://schemas.openxmlformats.org/presentationml/2006/main">
  <p:tag name="GENSWF_SLIDE_UID" val="{53EE2D77-4038-41C1-977A-56FE037077EF}:361"/>
</p:tagLst>
</file>

<file path=ppt/tags/tag18.xml><?xml version="1.0" encoding="utf-8"?>
<p:tagLst xmlns:a="http://schemas.openxmlformats.org/drawingml/2006/main" xmlns:r="http://schemas.openxmlformats.org/officeDocument/2006/relationships" xmlns:p="http://schemas.openxmlformats.org/presentationml/2006/main">
  <p:tag name="GENSWF_SLIDE_UID" val="{5AADF447-EE97-4E11-9973-832615BC73D0}:362"/>
</p:tagLst>
</file>

<file path=ppt/tags/tag2.xml><?xml version="1.0" encoding="utf-8"?>
<p:tagLst xmlns:a="http://schemas.openxmlformats.org/drawingml/2006/main" xmlns:r="http://schemas.openxmlformats.org/officeDocument/2006/relationships" xmlns:p="http://schemas.openxmlformats.org/presentationml/2006/main">
  <p:tag name="GENSWF_SLIDE_UID" val="{AF815741-0294-4F7C-8296-8B5075E7185D}:294"/>
</p:tagLst>
</file>

<file path=ppt/tags/tag3.xml><?xml version="1.0" encoding="utf-8"?>
<p:tagLst xmlns:a="http://schemas.openxmlformats.org/drawingml/2006/main" xmlns:r="http://schemas.openxmlformats.org/officeDocument/2006/relationships" xmlns:p="http://schemas.openxmlformats.org/presentationml/2006/main">
  <p:tag name="GENSWF_SLIDE_UID" val="{3414EA30-B145-4C93-8235-F78DD0AD22FD}:261"/>
</p:tagLst>
</file>

<file path=ppt/tags/tag4.xml><?xml version="1.0" encoding="utf-8"?>
<p:tagLst xmlns:a="http://schemas.openxmlformats.org/drawingml/2006/main" xmlns:r="http://schemas.openxmlformats.org/officeDocument/2006/relationships" xmlns:p="http://schemas.openxmlformats.org/presentationml/2006/main">
  <p:tag name="GENSWF_SLIDE_UID" val="{383FB832-E729-42BD-9BAB-4BFFC6692493}:304"/>
</p:tagLst>
</file>

<file path=ppt/tags/tag5.xml><?xml version="1.0" encoding="utf-8"?>
<p:tagLst xmlns:a="http://schemas.openxmlformats.org/drawingml/2006/main" xmlns:r="http://schemas.openxmlformats.org/officeDocument/2006/relationships" xmlns:p="http://schemas.openxmlformats.org/presentationml/2006/main">
  <p:tag name="GENSWF_SLIDE_UID" val="{3B9090F0-E8ED-4FF9-8634-8BE6270A604E}:349"/>
</p:tagLst>
</file>

<file path=ppt/tags/tag6.xml><?xml version="1.0" encoding="utf-8"?>
<p:tagLst xmlns:a="http://schemas.openxmlformats.org/drawingml/2006/main" xmlns:r="http://schemas.openxmlformats.org/officeDocument/2006/relationships" xmlns:p="http://schemas.openxmlformats.org/presentationml/2006/main">
  <p:tag name="GENSWF_SLIDE_UID" val="{08350E6B-DB3E-4ADB-BAF1-EF10C9B15E89}:351"/>
</p:tagLst>
</file>

<file path=ppt/tags/tag7.xml><?xml version="1.0" encoding="utf-8"?>
<p:tagLst xmlns:a="http://schemas.openxmlformats.org/drawingml/2006/main" xmlns:r="http://schemas.openxmlformats.org/officeDocument/2006/relationships" xmlns:p="http://schemas.openxmlformats.org/presentationml/2006/main">
  <p:tag name="GENSWF_SLIDE_UID" val="{60088AF4-5767-4DCA-910E-102B57196C5D}:354"/>
</p:tagLst>
</file>

<file path=ppt/tags/tag8.xml><?xml version="1.0" encoding="utf-8"?>
<p:tagLst xmlns:a="http://schemas.openxmlformats.org/drawingml/2006/main" xmlns:r="http://schemas.openxmlformats.org/officeDocument/2006/relationships" xmlns:p="http://schemas.openxmlformats.org/presentationml/2006/main">
  <p:tag name="GENSWF_SLIDE_UID" val="{527F9075-91F8-406E-8BB0-C3ABC27ACED9}:352"/>
</p:tagLst>
</file>

<file path=ppt/tags/tag9.xml><?xml version="1.0" encoding="utf-8"?>
<p:tagLst xmlns:a="http://schemas.openxmlformats.org/drawingml/2006/main" xmlns:r="http://schemas.openxmlformats.org/officeDocument/2006/relationships" xmlns:p="http://schemas.openxmlformats.org/presentationml/2006/main">
  <p:tag name="GENSWF_SLIDE_UID" val="{33EFA433-8AA6-41BF-9EC4-7AA25B6B4297}:35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84</TotalTime>
  <Words>985</Words>
  <Application>Microsoft Office PowerPoint</Application>
  <PresentationFormat>Widescreen</PresentationFormat>
  <Paragraphs>115</Paragraphs>
  <Slides>17</Slides>
  <Notes>17</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Arial</vt:lpstr>
      <vt:lpstr>Calibri</vt:lpstr>
      <vt:lpstr>等线</vt:lpstr>
      <vt:lpstr>黑体</vt:lpstr>
      <vt:lpstr>Wingdings</vt:lpstr>
      <vt:lpstr>1_Office Theme</vt:lpstr>
      <vt:lpstr>Office 主题​​</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Ôn tập các số đến 100 000 - Tiết 2</dc:title>
  <dc:creator>Thao Tran</dc:creator>
  <cp:lastModifiedBy>Admin</cp:lastModifiedBy>
  <cp:revision>43</cp:revision>
  <dcterms:created xsi:type="dcterms:W3CDTF">2023-06-12T01:51:51Z</dcterms:created>
  <dcterms:modified xsi:type="dcterms:W3CDTF">2025-09-13T09:09:37Z</dcterms:modified>
</cp:coreProperties>
</file>