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60" r:id="rId3"/>
    <p:sldId id="324" r:id="rId4"/>
    <p:sldId id="258" r:id="rId5"/>
    <p:sldId id="259" r:id="rId6"/>
    <p:sldId id="267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13" r:id="rId22"/>
    <p:sldId id="329" r:id="rId23"/>
    <p:sldId id="314" r:id="rId24"/>
    <p:sldId id="1169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2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3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6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90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23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7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84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14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79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07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13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26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5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6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2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27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2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3ADCB-28CD-4104-A667-E738DA8475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7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1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94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075CD8-8FA9-5AE0-19FB-6D56ABEFBE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21907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5.jpe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28.jpe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2.xml"/><Relationship Id="rId10" Type="http://schemas.microsoft.com/office/2007/relationships/hdphoto" Target="../media/hdphoto7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microsoft.com/office/2007/relationships/hdphoto" Target="../media/hdphoto8.wdp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microsoft.com/office/2007/relationships/hdphoto" Target="../media/hdphoto10.wdp"/><Relationship Id="rId1" Type="http://schemas.openxmlformats.org/officeDocument/2006/relationships/tags" Target="../tags/tag14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5.jpeg"/><Relationship Id="rId10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microsoft.com/office/2007/relationships/hdphoto" Target="../media/hdphoto8.wdp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18" Type="http://schemas.openxmlformats.org/officeDocument/2006/relationships/image" Target="../media/image36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microsoft.com/office/2007/relationships/hdphoto" Target="../media/hdphoto8.wdp"/><Relationship Id="rId17" Type="http://schemas.microsoft.com/office/2007/relationships/hdphoto" Target="../media/hdphoto9.wdp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tags" Target="../tags/tag18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7.xml"/><Relationship Id="rId15" Type="http://schemas.microsoft.com/office/2007/relationships/hdphoto" Target="../media/hdphoto10.wdp"/><Relationship Id="rId10" Type="http://schemas.microsoft.com/office/2007/relationships/hdphoto" Target="../media/hdphoto7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28.jpeg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18.xml"/><Relationship Id="rId10" Type="http://schemas.microsoft.com/office/2007/relationships/hdphoto" Target="../media/hdphoto9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28.jpeg"/><Relationship Id="rId2" Type="http://schemas.microsoft.com/office/2007/relationships/media" Target="../media/media1.mp3"/><Relationship Id="rId1" Type="http://schemas.openxmlformats.org/officeDocument/2006/relationships/tags" Target="../tags/tag20.xml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19.xml"/><Relationship Id="rId10" Type="http://schemas.microsoft.com/office/2007/relationships/hdphoto" Target="../media/hdphoto10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0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5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420CCC-A2DE-43E2-8161-4B3220BB9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250" y="455038"/>
            <a:ext cx="7520551" cy="338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010900" y="55245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4FA03-FFF6-D1AD-D8EE-8B1767A01BEC}"/>
              </a:ext>
            </a:extLst>
          </p:cNvPr>
          <p:cNvCxnSpPr/>
          <p:nvPr/>
        </p:nvCxnSpPr>
        <p:spPr>
          <a:xfrm flipV="1">
            <a:off x="2009775" y="1352550"/>
            <a:ext cx="1219200" cy="21145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8F27DA-AB88-019C-28C2-2C10864BC609}"/>
              </a:ext>
            </a:extLst>
          </p:cNvPr>
          <p:cNvCxnSpPr>
            <a:cxnSpLocks/>
          </p:cNvCxnSpPr>
          <p:nvPr/>
        </p:nvCxnSpPr>
        <p:spPr>
          <a:xfrm>
            <a:off x="2000250" y="3467100"/>
            <a:ext cx="1190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FFB302-B467-8DA0-650B-E503EC675806}"/>
              </a:ext>
            </a:extLst>
          </p:cNvPr>
          <p:cNvCxnSpPr>
            <a:cxnSpLocks/>
          </p:cNvCxnSpPr>
          <p:nvPr/>
        </p:nvCxnSpPr>
        <p:spPr>
          <a:xfrm>
            <a:off x="3209925" y="1381125"/>
            <a:ext cx="0" cy="2095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E0FB5F-E6D2-D76F-0535-64B94203BAE1}"/>
              </a:ext>
            </a:extLst>
          </p:cNvPr>
          <p:cNvCxnSpPr>
            <a:cxnSpLocks/>
          </p:cNvCxnSpPr>
          <p:nvPr/>
        </p:nvCxnSpPr>
        <p:spPr>
          <a:xfrm>
            <a:off x="2047875" y="3467100"/>
            <a:ext cx="11906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F831C-2864-0A06-D535-89C23BDE1FCF}"/>
              </a:ext>
            </a:extLst>
          </p:cNvPr>
          <p:cNvCxnSpPr>
            <a:cxnSpLocks/>
          </p:cNvCxnSpPr>
          <p:nvPr/>
        </p:nvCxnSpPr>
        <p:spPr>
          <a:xfrm flipV="1">
            <a:off x="5715000" y="1466850"/>
            <a:ext cx="40005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49DE9F-7C99-7374-8635-33D40C083102}"/>
              </a:ext>
            </a:extLst>
          </p:cNvPr>
          <p:cNvCxnSpPr>
            <a:cxnSpLocks/>
          </p:cNvCxnSpPr>
          <p:nvPr/>
        </p:nvCxnSpPr>
        <p:spPr>
          <a:xfrm flipV="1">
            <a:off x="5734050" y="1257300"/>
            <a:ext cx="2095500" cy="1495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35°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8A1AB6-E75E-F9A9-6625-C5CAE0B808FF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1447800"/>
            <a:ext cx="1771650" cy="15811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33727-CD81-2CCA-9825-7C71A6F39672}"/>
              </a:ext>
            </a:extLst>
          </p:cNvPr>
          <p:cNvCxnSpPr>
            <a:cxnSpLocks/>
          </p:cNvCxnSpPr>
          <p:nvPr/>
        </p:nvCxnSpPr>
        <p:spPr>
          <a:xfrm flipH="1" flipV="1">
            <a:off x="7791450" y="1295400"/>
            <a:ext cx="104775" cy="17335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858499" y="54768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45°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5208061" y="435005"/>
            <a:ext cx="6233835" cy="6295477"/>
            <a:chOff x="2861368" y="2751338"/>
            <a:chExt cx="6703537" cy="2968329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75133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55EBA-4180-2659-A2C2-4A98732ACEC3}"/>
              </a:ext>
            </a:extLst>
          </p:cNvPr>
          <p:cNvSpPr txBox="1"/>
          <p:nvPr/>
        </p:nvSpPr>
        <p:spPr>
          <a:xfrm>
            <a:off x="3524250" y="323850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56C6A-35AF-EC68-8F0C-7A2B21DCA22A}"/>
              </a:ext>
            </a:extLst>
          </p:cNvPr>
          <p:cNvSpPr txBox="1"/>
          <p:nvPr/>
        </p:nvSpPr>
        <p:spPr>
          <a:xfrm>
            <a:off x="3267075" y="5895975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C936BCE-6D39-43EE-8ACC-4942A1F853D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D:\\Toán- Tuần 3\\Tuần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ài 7. Đo góc, đơn vị đo gó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3FFC98-5B37-4C0B-A244-3F6D127F7FE6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80F003-7C81-449D-AC18-CCC70B213EBA}: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DCF779-1E2B-4E78-842F-8512589063AA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5BD176-7519-4E7E-8395-029A62AF558B}:29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2648EA-576F-4267-BF8F-69B9D0123B79}:3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216D2A-BA62-4CBE-AC09-7A8113D2E331}: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9E68D0-E562-4A35-B9EF-D14C3EA2ED33}:3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CBC5CF-3CF7-424E-90EF-D260146E1E98}:3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299DC0-8609-4CB3-B8CC-06EA646B07B0}: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87C7F4-6DDE-4ADB-9361-82BA883C54A0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BE694-F417-4DCF-A41B-BAE30AADD8A7}:2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583451-9EB0-4502-B442-1DCB3CAE8A1E}:3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94E71-4BCA-4A53-9765-1330C3ED42A2}:3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2CB882-5918-4862-A2B7-F47BF18ADDCF}:3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2F6E66-380C-40BC-8403-2E099FDC3D97}: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94B223-DD89-4C0B-B7E6-24FDE1022288}:116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407151-A9E7-475F-A34A-7BC6A4428F95}:3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84CAA2-D1D0-44FA-8F11-DB2795FE404E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4C4F81-664F-44D1-97B1-FAD5A5CB0477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7FB670-5501-433C-9D8E-B57ECB44E9B0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3396C4-2EED-4BE8-A5BF-FA862BA043AD}:3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EC586-FC20-4CF4-8016-5955D1C93898}:32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00850B-05E1-446E-AC1B-E3749EABE66F}:32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590</Words>
  <Application>Microsoft Office PowerPoint</Application>
  <PresentationFormat>Widescreen</PresentationFormat>
  <Paragraphs>92</Paragraphs>
  <Slides>23</Slides>
  <Notes>23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Cambria</vt:lpstr>
      <vt:lpstr>Lato Regular</vt:lpstr>
      <vt:lpstr>LNTH-LuoLuoNotangYuanTi 1</vt:lpstr>
      <vt:lpstr>黑体</vt:lpstr>
      <vt:lpstr>Times New Roman</vt:lpstr>
      <vt:lpstr>UTM Cookies</vt:lpstr>
      <vt:lpstr>UTM Edwardian</vt:lpstr>
      <vt:lpstr>印品黑体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Bài 7. Đo góc, đơn vị đo góc</dc:title>
  <dc:creator>Thao Tran</dc:creator>
  <cp:lastModifiedBy>Admin</cp:lastModifiedBy>
  <cp:revision>46</cp:revision>
  <dcterms:created xsi:type="dcterms:W3CDTF">2023-07-09T05:01:27Z</dcterms:created>
  <dcterms:modified xsi:type="dcterms:W3CDTF">2025-09-19T06:40:13Z</dcterms:modified>
</cp:coreProperties>
</file>