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6" r:id="rId2"/>
    <p:sldId id="9439" r:id="rId3"/>
    <p:sldId id="288" r:id="rId4"/>
    <p:sldId id="9451" r:id="rId5"/>
    <p:sldId id="9454" r:id="rId6"/>
    <p:sldId id="9457" r:id="rId7"/>
    <p:sldId id="9458" r:id="rId8"/>
    <p:sldId id="9459" r:id="rId9"/>
    <p:sldId id="9460" r:id="rId10"/>
    <p:sldId id="9456"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E9F01-69A9-405D-9088-C78783170DDC}"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7FED6-91B7-4A67-9306-A17151304BA7}" type="slidenum">
              <a:rPr lang="en-US" smtClean="0"/>
              <a:t>‹#›</a:t>
            </a:fld>
            <a:endParaRPr lang="en-US"/>
          </a:p>
        </p:txBody>
      </p:sp>
    </p:spTree>
    <p:extLst>
      <p:ext uri="{BB962C8B-B14F-4D97-AF65-F5344CB8AC3E}">
        <p14:creationId xmlns:p14="http://schemas.microsoft.com/office/powerpoint/2010/main" val="103744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0C961-9BFE-46A3-B93E-ACE79267EB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532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4218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650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805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24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07FED6-91B7-4A67-9306-A17151304BA7}" type="slidenum">
              <a:rPr lang="en-US" smtClean="0"/>
              <a:t>5</a:t>
            </a:fld>
            <a:endParaRPr lang="en-US"/>
          </a:p>
        </p:txBody>
      </p:sp>
    </p:spTree>
    <p:extLst>
      <p:ext uri="{BB962C8B-B14F-4D97-AF65-F5344CB8AC3E}">
        <p14:creationId xmlns:p14="http://schemas.microsoft.com/office/powerpoint/2010/main" val="360453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07FED6-91B7-4A67-9306-A17151304BA7}" type="slidenum">
              <a:rPr lang="en-US" smtClean="0"/>
              <a:t>6</a:t>
            </a:fld>
            <a:endParaRPr lang="en-US"/>
          </a:p>
        </p:txBody>
      </p:sp>
    </p:spTree>
    <p:extLst>
      <p:ext uri="{BB962C8B-B14F-4D97-AF65-F5344CB8AC3E}">
        <p14:creationId xmlns:p14="http://schemas.microsoft.com/office/powerpoint/2010/main" val="108796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957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07FED6-91B7-4A67-9306-A17151304BA7}" type="slidenum">
              <a:rPr lang="en-US" smtClean="0"/>
              <a:t>8</a:t>
            </a:fld>
            <a:endParaRPr lang="en-US"/>
          </a:p>
        </p:txBody>
      </p:sp>
    </p:spTree>
    <p:extLst>
      <p:ext uri="{BB962C8B-B14F-4D97-AF65-F5344CB8AC3E}">
        <p14:creationId xmlns:p14="http://schemas.microsoft.com/office/powerpoint/2010/main" val="342649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07FED6-91B7-4A67-9306-A17151304BA7}" type="slidenum">
              <a:rPr lang="en-US" smtClean="0"/>
              <a:t>9</a:t>
            </a:fld>
            <a:endParaRPr lang="en-US"/>
          </a:p>
        </p:txBody>
      </p:sp>
    </p:spTree>
    <p:extLst>
      <p:ext uri="{BB962C8B-B14F-4D97-AF65-F5344CB8AC3E}">
        <p14:creationId xmlns:p14="http://schemas.microsoft.com/office/powerpoint/2010/main" val="358539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3A053-3666-4134-AE90-2D1DA5E439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70D360-36AF-4B17-81D5-4BFF1ACB6C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F8742B-14FD-47D9-9568-047171AA2486}"/>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5" name="页脚占位符 4">
            <a:extLst>
              <a:ext uri="{FF2B5EF4-FFF2-40B4-BE49-F238E27FC236}">
                <a16:creationId xmlns:a16="http://schemas.microsoft.com/office/drawing/2014/main" id="{AB401DA9-A638-4DCD-BA78-04BEA1DDC0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CD207-BA71-438F-94E5-A21628D34BF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144389577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9B5C5-4285-4AE3-AFD8-6CB58370CE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89315BE-6366-4893-ADF7-EC8F877E49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0C2CBF1-F469-4AEF-B46F-D3DF73D452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D5B8168-B3F5-4521-81E2-C41D7620E9C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6" name="页脚占位符 5">
            <a:extLst>
              <a:ext uri="{FF2B5EF4-FFF2-40B4-BE49-F238E27FC236}">
                <a16:creationId xmlns:a16="http://schemas.microsoft.com/office/drawing/2014/main" id="{BDF698AA-94D3-4568-A5B1-1E907CECC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EDE1291-1E7C-4EB4-8D6C-DEEE3A699C5F}"/>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55643553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1FE23-2599-4A37-8181-3C7F1A4E480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DAED116-1A34-4470-8444-14A46585373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90F23F-2982-4948-8705-CCFD94A1ACB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5" name="页脚占位符 4">
            <a:extLst>
              <a:ext uri="{FF2B5EF4-FFF2-40B4-BE49-F238E27FC236}">
                <a16:creationId xmlns:a16="http://schemas.microsoft.com/office/drawing/2014/main" id="{575F10E2-621D-4C4F-AC94-9DF10360B2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33F026-817B-4A77-8BB9-8A0AD453CC9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187920597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65C5BB-CB00-4FF1-B84C-CCD570059DA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A1224C6-C6D8-42E9-AC23-50618427382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E937272-358D-4580-A009-424BF7389FC0}"/>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5" name="页脚占位符 4">
            <a:extLst>
              <a:ext uri="{FF2B5EF4-FFF2-40B4-BE49-F238E27FC236}">
                <a16:creationId xmlns:a16="http://schemas.microsoft.com/office/drawing/2014/main" id="{423C9400-E68A-4E91-8FAD-00B7861AD41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43D651-C947-4FB9-B00F-0336104C13BB}"/>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88399068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CA3853-E289-4EEE-B32D-18BBBD5F20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04E15E-6D04-41DB-89B9-FEF14A8ED43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6A71D4-1A07-48E1-997B-6BB2A51DBF0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5" name="页脚占位符 4">
            <a:extLst>
              <a:ext uri="{FF2B5EF4-FFF2-40B4-BE49-F238E27FC236}">
                <a16:creationId xmlns:a16="http://schemas.microsoft.com/office/drawing/2014/main" id="{B7F6E334-86FC-452E-821C-FF9D80289FC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BFC55F-A7F1-4327-9D58-4B50065F960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4365282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9025B-D977-47F0-B78F-4AC3F83AF9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6FA7E3-505D-47BA-9562-47AE195905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97070DF-7BBF-4419-82A0-40CDAFB7DD27}"/>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5" name="页脚占位符 4">
            <a:extLst>
              <a:ext uri="{FF2B5EF4-FFF2-40B4-BE49-F238E27FC236}">
                <a16:creationId xmlns:a16="http://schemas.microsoft.com/office/drawing/2014/main" id="{9CE2FC45-9C15-44DD-A839-B507058DF3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2AD3CD6-C11F-4D10-9064-BF6E69453A54}"/>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2393537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DC114A-A91E-4DF9-BFE9-5F6489A1DB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E28110-D2A2-413B-81F6-96F0518344A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A2DED67-3B77-44D9-9305-CF96D750CFD9}"/>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6BD5AEB-7DF3-48F4-A3A2-1132D86F9703}"/>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6" name="页脚占位符 5">
            <a:extLst>
              <a:ext uri="{FF2B5EF4-FFF2-40B4-BE49-F238E27FC236}">
                <a16:creationId xmlns:a16="http://schemas.microsoft.com/office/drawing/2014/main" id="{8FE43695-E6D5-46A7-BF1C-3104B38661B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13623C-F357-494B-95B6-7A169F7B9971}"/>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78750946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F02924-33AF-43B9-9A4E-4D8F4E4B20C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C0DE0F1-C06C-4351-A309-D641B9A2B6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DAE7DD-346B-4FF1-9774-1ADEA17C0530}"/>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7A85C1-8048-4314-B969-F8332ED0E8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713060F-5CCA-4BCC-941E-C713F81A4F56}"/>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9F27895-A2E9-44C7-B73E-4DAB7567ADD8}"/>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8" name="页脚占位符 7">
            <a:extLst>
              <a:ext uri="{FF2B5EF4-FFF2-40B4-BE49-F238E27FC236}">
                <a16:creationId xmlns:a16="http://schemas.microsoft.com/office/drawing/2014/main" id="{48E1D5E7-0282-4CE4-9170-F1E008B942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2974AF-46A6-416A-88F4-4FD31FD05DA5}"/>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252253790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DFFFBE-B3ED-4AB1-B337-0ABB2AFD07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997455D-F1F8-47DE-BAD9-801C157403CE}"/>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4" name="页脚占位符 3">
            <a:extLst>
              <a:ext uri="{FF2B5EF4-FFF2-40B4-BE49-F238E27FC236}">
                <a16:creationId xmlns:a16="http://schemas.microsoft.com/office/drawing/2014/main" id="{BC45EC9A-8F1C-4362-8C5E-0E9D1ADFD5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FD1CFA2-FAA4-4382-B717-329D23B9CF0B}"/>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5323891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千图网海量PPT模板www.58pic.com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170A63-E7C7-4B53-A212-9F97EC6A101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3" name="页脚占位符 2">
            <a:extLst>
              <a:ext uri="{FF2B5EF4-FFF2-40B4-BE49-F238E27FC236}">
                <a16:creationId xmlns:a16="http://schemas.microsoft.com/office/drawing/2014/main" id="{8C93A1E2-1538-4285-94F6-570757C30BF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189CD98-4736-4B92-A87F-4633658D9AB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pic>
        <p:nvPicPr>
          <p:cNvPr id="5" name="图片 4">
            <a:extLst>
              <a:ext uri="{FF2B5EF4-FFF2-40B4-BE49-F238E27FC236}">
                <a16:creationId xmlns:a16="http://schemas.microsoft.com/office/drawing/2014/main" id="{978E7B6A-4861-4EE5-92C7-70658E9D6F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658" b="20849"/>
          <a:stretch/>
        </p:blipFill>
        <p:spPr>
          <a:xfrm>
            <a:off x="0" y="0"/>
            <a:ext cx="12192000" cy="6858000"/>
          </a:xfrm>
          <a:prstGeom prst="rect">
            <a:avLst/>
          </a:prstGeom>
        </p:spPr>
      </p:pic>
    </p:spTree>
    <p:extLst>
      <p:ext uri="{BB962C8B-B14F-4D97-AF65-F5344CB8AC3E}">
        <p14:creationId xmlns:p14="http://schemas.microsoft.com/office/powerpoint/2010/main" val="28611093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170A63-E7C7-4B53-A212-9F97EC6A101C}"/>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3" name="页脚占位符 2">
            <a:extLst>
              <a:ext uri="{FF2B5EF4-FFF2-40B4-BE49-F238E27FC236}">
                <a16:creationId xmlns:a16="http://schemas.microsoft.com/office/drawing/2014/main" id="{8C93A1E2-1538-4285-94F6-570757C30BF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189CD98-4736-4B92-A87F-4633658D9ABE}"/>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4787413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27EA8-AF91-4EA3-87FB-FCB566C697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76DB50-1AA6-4D4C-BD33-8D284CF43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733692A-8D92-4539-9BE6-4AEC9B6E18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8CE732-D219-4CD0-91F1-F2C78572F752}"/>
              </a:ext>
            </a:extLst>
          </p:cNvPr>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2025/9/26</a:t>
            </a:fld>
            <a:endParaRPr lang="zh-CN" altLang="en-US"/>
          </a:p>
        </p:txBody>
      </p:sp>
      <p:sp>
        <p:nvSpPr>
          <p:cNvPr id="6" name="页脚占位符 5">
            <a:extLst>
              <a:ext uri="{FF2B5EF4-FFF2-40B4-BE49-F238E27FC236}">
                <a16:creationId xmlns:a16="http://schemas.microsoft.com/office/drawing/2014/main" id="{7EFD5E56-C567-402A-98D9-BDE6E88739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B76FD05-D99B-46F1-B340-5AC403E152B6}"/>
              </a:ext>
            </a:extLst>
          </p:cNvPr>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spTree>
    <p:extLst>
      <p:ext uri="{BB962C8B-B14F-4D97-AF65-F5344CB8AC3E}">
        <p14:creationId xmlns:p14="http://schemas.microsoft.com/office/powerpoint/2010/main" val="391203205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a16="http://schemas.microsoft.com/office/drawing/2014/main" id="{392A9F1D-F1AE-EE87-3400-4E9B6E441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00250" y="257175"/>
            <a:ext cx="1771650" cy="1771650"/>
          </a:xfrm>
          <a:prstGeom prst="rect">
            <a:avLst/>
          </a:prstGeom>
        </p:spPr>
      </p:pic>
    </p:spTree>
    <p:extLst>
      <p:ext uri="{BB962C8B-B14F-4D97-AF65-F5344CB8AC3E}">
        <p14:creationId xmlns:p14="http://schemas.microsoft.com/office/powerpoint/2010/main" val="315331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BB23CE0-E05E-48A9-9E80-0AFE79D0B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 y="-417117"/>
            <a:ext cx="12258675" cy="5997553"/>
          </a:xfrm>
          <a:prstGeom prst="rect">
            <a:avLst/>
          </a:prstGeom>
        </p:spPr>
      </p:pic>
      <p:pic>
        <p:nvPicPr>
          <p:cNvPr id="8" name="图片 7">
            <a:extLst>
              <a:ext uri="{FF2B5EF4-FFF2-40B4-BE49-F238E27FC236}">
                <a16:creationId xmlns:a16="http://schemas.microsoft.com/office/drawing/2014/main" id="{E0352704-1C67-41AB-9174-2EE0A36C969E}"/>
              </a:ext>
            </a:extLst>
          </p:cNvPr>
          <p:cNvPicPr>
            <a:picLocks noChangeAspect="1"/>
          </p:cNvPicPr>
          <p:nvPr/>
        </p:nvPicPr>
        <p:blipFill rotWithShape="1">
          <a:blip r:embed="rId5">
            <a:extLst>
              <a:ext uri="{28A0092B-C50C-407E-A947-70E740481C1C}">
                <a14:useLocalDpi xmlns:a14="http://schemas.microsoft.com/office/drawing/2010/main" val="0"/>
              </a:ext>
            </a:extLst>
          </a:blip>
          <a:srcRect l="26041" t="25726" r="57805" b="60260"/>
          <a:stretch/>
        </p:blipFill>
        <p:spPr>
          <a:xfrm>
            <a:off x="287340" y="4681018"/>
            <a:ext cx="1382098" cy="1798835"/>
          </a:xfrm>
          <a:prstGeom prst="rect">
            <a:avLst/>
          </a:prstGeom>
        </p:spPr>
      </p:pic>
      <p:pic>
        <p:nvPicPr>
          <p:cNvPr id="9" name="图片 8">
            <a:extLst>
              <a:ext uri="{FF2B5EF4-FFF2-40B4-BE49-F238E27FC236}">
                <a16:creationId xmlns:a16="http://schemas.microsoft.com/office/drawing/2014/main" id="{3A76E4A1-3777-4EA7-A3C6-3ED800FECDD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41" t="25726" r="57805" b="60260"/>
          <a:stretch/>
        </p:blipFill>
        <p:spPr>
          <a:xfrm>
            <a:off x="4447415" y="2809875"/>
            <a:ext cx="662591" cy="862379"/>
          </a:xfrm>
          <a:prstGeom prst="rect">
            <a:avLst/>
          </a:prstGeom>
        </p:spPr>
      </p:pic>
      <p:pic>
        <p:nvPicPr>
          <p:cNvPr id="5" name="Picture 4"/>
          <p:cNvPicPr>
            <a:picLocks noChangeAspect="1"/>
          </p:cNvPicPr>
          <p:nvPr/>
        </p:nvPicPr>
        <p:blipFill>
          <a:blip r:embed="rId6"/>
          <a:stretch>
            <a:fillRect/>
          </a:stretch>
        </p:blipFill>
        <p:spPr>
          <a:xfrm>
            <a:off x="4827218" y="2269201"/>
            <a:ext cx="2537563" cy="1186523"/>
          </a:xfrm>
          <a:prstGeom prst="rect">
            <a:avLst/>
          </a:prstGeom>
        </p:spPr>
      </p:pic>
      <p:grpSp>
        <p:nvGrpSpPr>
          <p:cNvPr id="14" name="Tiêu đề">
            <a:extLst>
              <a:ext uri="{FF2B5EF4-FFF2-40B4-BE49-F238E27FC236}">
                <a16:creationId xmlns:a16="http://schemas.microsoft.com/office/drawing/2014/main" id="{2FCD3D50-5FA5-4217-A7B9-638EE85D40DB}"/>
              </a:ext>
            </a:extLst>
          </p:cNvPr>
          <p:cNvGrpSpPr/>
          <p:nvPr/>
        </p:nvGrpSpPr>
        <p:grpSpPr>
          <a:xfrm>
            <a:off x="2080603" y="7248329"/>
            <a:ext cx="8758847" cy="2583103"/>
            <a:chOff x="2089406" y="2057727"/>
            <a:chExt cx="9344636" cy="1573549"/>
          </a:xfrm>
        </p:grpSpPr>
        <p:sp>
          <p:nvSpPr>
            <p:cNvPr id="18" name="文本框 23">
              <a:extLst>
                <a:ext uri="{FF2B5EF4-FFF2-40B4-BE49-F238E27FC236}">
                  <a16:creationId xmlns:a16="http://schemas.microsoft.com/office/drawing/2014/main" id="{836DB21D-C6E9-49EB-B6DF-BFE68992099F}"/>
                </a:ext>
              </a:extLst>
            </p:cNvPr>
            <p:cNvSpPr txBox="1"/>
            <p:nvPr/>
          </p:nvSpPr>
          <p:spPr>
            <a:xfrm>
              <a:off x="2144900" y="2057727"/>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vi-VN" altLang="zh-CN" sz="8000" b="0" i="0" u="none" strike="noStrike" kern="1200" cap="none" spc="0" normalizeH="0" baseline="0" noProof="0" dirty="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sp>
          <p:nvSpPr>
            <p:cNvPr id="19" name="文本框 24">
              <a:extLst>
                <a:ext uri="{FF2B5EF4-FFF2-40B4-BE49-F238E27FC236}">
                  <a16:creationId xmlns:a16="http://schemas.microsoft.com/office/drawing/2014/main" id="{4553AB58-142E-4A46-A1FD-3FEBC4788803}"/>
                </a:ext>
              </a:extLst>
            </p:cNvPr>
            <p:cNvSpPr txBox="1"/>
            <p:nvPr/>
          </p:nvSpPr>
          <p:spPr>
            <a:xfrm>
              <a:off x="2089406" y="2075124"/>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38100">
                    <a:noFill/>
                  </a:ln>
                  <a:blipFill>
                    <a:blip r:embed="rId7"/>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zh-CN" altLang="en-US" sz="8000" b="0" i="0" u="none" strike="noStrike" kern="1200" cap="none" spc="0" normalizeH="0" baseline="0" noProof="0" dirty="0">
                <a:ln w="38100">
                  <a:noFill/>
                </a:ln>
                <a:blipFill>
                  <a:blip r:embed="rId7"/>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grpSp>
      <p:pic>
        <p:nvPicPr>
          <p:cNvPr id="6" name="Picture 5">
            <a:extLst>
              <a:ext uri="{FF2B5EF4-FFF2-40B4-BE49-F238E27FC236}">
                <a16:creationId xmlns:a16="http://schemas.microsoft.com/office/drawing/2014/main" id="{6E279DB6-A812-597B-ECFA-28C92AEBF0E7}"/>
              </a:ext>
            </a:extLst>
          </p:cNvPr>
          <p:cNvPicPr>
            <a:picLocks noChangeAspect="1"/>
          </p:cNvPicPr>
          <p:nvPr/>
        </p:nvPicPr>
        <p:blipFill>
          <a:blip r:embed="rId8"/>
          <a:stretch>
            <a:fillRect/>
          </a:stretch>
        </p:blipFill>
        <p:spPr>
          <a:xfrm>
            <a:off x="1782319" y="3667766"/>
            <a:ext cx="8760711" cy="2780017"/>
          </a:xfrm>
          <a:prstGeom prst="rect">
            <a:avLst/>
          </a:prstGeom>
        </p:spPr>
      </p:pic>
      <p:sp>
        <p:nvSpPr>
          <p:cNvPr id="7" name="TextBox 6">
            <a:extLst>
              <a:ext uri="{FF2B5EF4-FFF2-40B4-BE49-F238E27FC236}">
                <a16:creationId xmlns:a16="http://schemas.microsoft.com/office/drawing/2014/main" id="{43FF2062-1FEF-DD85-F87C-B7A21029F2E0}"/>
              </a:ext>
            </a:extLst>
          </p:cNvPr>
          <p:cNvSpPr txBox="1"/>
          <p:nvPr/>
        </p:nvSpPr>
        <p:spPr>
          <a:xfrm>
            <a:off x="5257800" y="5895975"/>
            <a:ext cx="2181225" cy="707886"/>
          </a:xfrm>
          <a:prstGeom prst="rect">
            <a:avLst/>
          </a:prstGeom>
          <a:noFill/>
        </p:spPr>
        <p:txBody>
          <a:bodyPr wrap="square" rtlCol="0">
            <a:spAutoFit/>
          </a:bodyPr>
          <a:lstStyle/>
          <a:p>
            <a:r>
              <a:rPr lang="en-US" sz="4000" dirty="0">
                <a:solidFill>
                  <a:schemeClr val="bg1"/>
                </a:solidFill>
              </a:rPr>
              <a:t>(</a:t>
            </a:r>
            <a:r>
              <a:rPr lang="en-US" sz="4000" dirty="0" err="1">
                <a:solidFill>
                  <a:schemeClr val="bg1"/>
                </a:solidFill>
              </a:rPr>
              <a:t>Tiết</a:t>
            </a:r>
            <a:r>
              <a:rPr lang="en-US" sz="4000" dirty="0">
                <a:solidFill>
                  <a:schemeClr val="bg1"/>
                </a:solidFill>
              </a:rPr>
              <a:t> 2)</a:t>
            </a:r>
          </a:p>
        </p:txBody>
      </p:sp>
    </p:spTree>
    <p:custDataLst>
      <p:tags r:id="rId1"/>
    </p:custDataLst>
    <p:extLst>
      <p:ext uri="{BB962C8B-B14F-4D97-AF65-F5344CB8AC3E}">
        <p14:creationId xmlns:p14="http://schemas.microsoft.com/office/powerpoint/2010/main" val="130838124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descr="ce1ed7f935192fceca30dfb2bcebe602"/>
          <p:cNvPicPr>
            <a:picLocks noChangeAspect="1"/>
          </p:cNvPicPr>
          <p:nvPr/>
        </p:nvPicPr>
        <p:blipFill>
          <a:blip r:embed="rId4">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9" name="图片 8">
            <a:extLst>
              <a:ext uri="{FF2B5EF4-FFF2-40B4-BE49-F238E27FC236}">
                <a16:creationId xmlns:a16="http://schemas.microsoft.com/office/drawing/2014/main" id="{046EEABE-0348-4CFA-A669-DC2786E65F1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942" b="39655" l="27631" r="40506">
                        <a14:foregroundMark x1="33686" y1="35580" x2="34215" y2="38009"/>
                      </a14:backgroundRemoval>
                    </a14:imgEffect>
                  </a14:imgLayer>
                </a14:imgProps>
              </a:ext>
              <a:ext uri="{28A0092B-C50C-407E-A947-70E740481C1C}">
                <a14:useLocalDpi xmlns:a14="http://schemas.microsoft.com/office/drawing/2010/main" val="0"/>
              </a:ext>
            </a:extLst>
          </a:blip>
          <a:srcRect l="26041" t="25726" r="57805" b="60260"/>
          <a:stretch/>
        </p:blipFill>
        <p:spPr>
          <a:xfrm rot="950758">
            <a:off x="-191453" y="457329"/>
            <a:ext cx="1749505" cy="2277024"/>
          </a:xfrm>
          <a:prstGeom prst="rect">
            <a:avLst/>
          </a:prstGeom>
        </p:spPr>
      </p:pic>
      <p:sp>
        <p:nvSpPr>
          <p:cNvPr id="8" name="矩形 7">
            <a:extLst>
              <a:ext uri="{FF2B5EF4-FFF2-40B4-BE49-F238E27FC236}">
                <a16:creationId xmlns:a16="http://schemas.microsoft.com/office/drawing/2014/main" id="{0762FE05-D8A3-4D62-814E-95E296809A62}"/>
              </a:ext>
            </a:extLst>
          </p:cNvPr>
          <p:cNvSpPr/>
          <p:nvPr/>
        </p:nvSpPr>
        <p:spPr>
          <a:xfrm>
            <a:off x="273509" y="467730"/>
            <a:ext cx="52130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a:ea typeface="站酷快乐体2016修订版" panose="02010600030101010101" pitchFamily="2" charset="-122"/>
                <a:cs typeface="+mn-cs"/>
              </a:rPr>
              <a:t>3</a:t>
            </a:r>
            <a:endParaRPr kumimoji="0" lang="zh-CN" altLang="en-US" sz="9600" b="0" i="0" u="none" strike="noStrike" kern="1200" cap="none" spc="0" normalizeH="0" baseline="0" noProof="0" dirty="0">
              <a:ln>
                <a:noFill/>
              </a:ln>
              <a:solidFill>
                <a:srgbClr val="FFC000"/>
              </a:solidFill>
              <a:effectLst/>
              <a:uLnTx/>
              <a:uFillTx/>
              <a:latin typeface="Arial"/>
              <a:ea typeface="微软雅黑"/>
              <a:cs typeface="+mn-cs"/>
            </a:endParaRPr>
          </a:p>
        </p:txBody>
      </p:sp>
      <p:pic>
        <p:nvPicPr>
          <p:cNvPr id="10" name="图片 2">
            <a:extLst>
              <a:ext uri="{FF2B5EF4-FFF2-40B4-BE49-F238E27FC236}">
                <a16:creationId xmlns:a16="http://schemas.microsoft.com/office/drawing/2014/main" id="{2AFE4ED2-9073-46B9-B858-D784D32F29C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pic>
        <p:nvPicPr>
          <p:cNvPr id="14" name="图片 2">
            <a:extLst>
              <a:ext uri="{FF2B5EF4-FFF2-40B4-BE49-F238E27FC236}">
                <a16:creationId xmlns:a16="http://schemas.microsoft.com/office/drawing/2014/main" id="{11EF2EF2-BBA2-4845-93B8-8D6531092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29942"/>
            <a:ext cx="6489964" cy="3928058"/>
          </a:xfrm>
          <a:prstGeom prst="rect">
            <a:avLst/>
          </a:prstGeom>
        </p:spPr>
      </p:pic>
      <p:pic>
        <p:nvPicPr>
          <p:cNvPr id="3" name="Picture 2">
            <a:extLst>
              <a:ext uri="{FF2B5EF4-FFF2-40B4-BE49-F238E27FC236}">
                <a16:creationId xmlns:a16="http://schemas.microsoft.com/office/drawing/2014/main" id="{CB5F9C62-9D9C-422A-A50E-7E23DB20C5DF}"/>
              </a:ext>
            </a:extLst>
          </p:cNvPr>
          <p:cNvPicPr>
            <a:picLocks noChangeAspect="1"/>
          </p:cNvPicPr>
          <p:nvPr/>
        </p:nvPicPr>
        <p:blipFill>
          <a:blip r:embed="rId9"/>
          <a:stretch>
            <a:fillRect/>
          </a:stretch>
        </p:blipFill>
        <p:spPr>
          <a:xfrm>
            <a:off x="1537411" y="1364081"/>
            <a:ext cx="6852498" cy="2353260"/>
          </a:xfrm>
          <a:prstGeom prst="rect">
            <a:avLst/>
          </a:prstGeom>
        </p:spPr>
      </p:pic>
    </p:spTree>
    <p:custDataLst>
      <p:tags r:id="rId1"/>
    </p:custDataLst>
    <p:extLst>
      <p:ext uri="{BB962C8B-B14F-4D97-AF65-F5344CB8AC3E}">
        <p14:creationId xmlns:p14="http://schemas.microsoft.com/office/powerpoint/2010/main" val="42807920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descr="ce1ed7f935192fceca30dfb2bcebe602"/>
          <p:cNvPicPr>
            <a:picLocks noChangeAspect="1"/>
          </p:cNvPicPr>
          <p:nvPr/>
        </p:nvPicPr>
        <p:blipFill>
          <a:blip r:embed="rId4">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9" name="图片 8">
            <a:extLst>
              <a:ext uri="{FF2B5EF4-FFF2-40B4-BE49-F238E27FC236}">
                <a16:creationId xmlns:a16="http://schemas.microsoft.com/office/drawing/2014/main" id="{046EEABE-0348-4CFA-A669-DC2786E65F1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942" b="39655" l="27631" r="40506">
                        <a14:foregroundMark x1="33686" y1="35580" x2="34215" y2="38009"/>
                      </a14:backgroundRemoval>
                    </a14:imgEffect>
                  </a14:imgLayer>
                </a14:imgProps>
              </a:ext>
              <a:ext uri="{28A0092B-C50C-407E-A947-70E740481C1C}">
                <a14:useLocalDpi xmlns:a14="http://schemas.microsoft.com/office/drawing/2010/main" val="0"/>
              </a:ext>
            </a:extLst>
          </a:blip>
          <a:srcRect l="26041" t="25726" r="57805" b="60260"/>
          <a:stretch/>
        </p:blipFill>
        <p:spPr>
          <a:xfrm rot="950758">
            <a:off x="-191453" y="457329"/>
            <a:ext cx="1749505" cy="2277024"/>
          </a:xfrm>
          <a:prstGeom prst="rect">
            <a:avLst/>
          </a:prstGeom>
        </p:spPr>
      </p:pic>
      <p:sp>
        <p:nvSpPr>
          <p:cNvPr id="8" name="矩形 7">
            <a:extLst>
              <a:ext uri="{FF2B5EF4-FFF2-40B4-BE49-F238E27FC236}">
                <a16:creationId xmlns:a16="http://schemas.microsoft.com/office/drawing/2014/main" id="{0762FE05-D8A3-4D62-814E-95E296809A62}"/>
              </a:ext>
            </a:extLst>
          </p:cNvPr>
          <p:cNvSpPr/>
          <p:nvPr/>
        </p:nvSpPr>
        <p:spPr>
          <a:xfrm>
            <a:off x="273509" y="467730"/>
            <a:ext cx="52130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9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a:ea typeface="站酷快乐体2016修订版" panose="02010600030101010101" pitchFamily="2" charset="-122"/>
                <a:cs typeface="+mn-cs"/>
              </a:rPr>
              <a:t>2</a:t>
            </a:r>
            <a:endParaRPr kumimoji="0" lang="zh-CN" altLang="en-US" sz="9600" b="0" i="0" u="none" strike="noStrike" kern="1200" cap="none" spc="0" normalizeH="0" baseline="0" noProof="0" dirty="0">
              <a:ln>
                <a:noFill/>
              </a:ln>
              <a:solidFill>
                <a:srgbClr val="FFC000"/>
              </a:solidFill>
              <a:effectLst/>
              <a:uLnTx/>
              <a:uFillTx/>
              <a:latin typeface="Arial"/>
              <a:ea typeface="微软雅黑"/>
              <a:cs typeface="+mn-cs"/>
            </a:endParaRPr>
          </a:p>
        </p:txBody>
      </p:sp>
      <p:pic>
        <p:nvPicPr>
          <p:cNvPr id="10" name="图片 2">
            <a:extLst>
              <a:ext uri="{FF2B5EF4-FFF2-40B4-BE49-F238E27FC236}">
                <a16:creationId xmlns:a16="http://schemas.microsoft.com/office/drawing/2014/main" id="{2AFE4ED2-9073-46B9-B858-D784D32F29C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pic>
        <p:nvPicPr>
          <p:cNvPr id="14" name="图片 2">
            <a:extLst>
              <a:ext uri="{FF2B5EF4-FFF2-40B4-BE49-F238E27FC236}">
                <a16:creationId xmlns:a16="http://schemas.microsoft.com/office/drawing/2014/main" id="{11EF2EF2-BBA2-4845-93B8-8D6531092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29942"/>
            <a:ext cx="6489964" cy="3928058"/>
          </a:xfrm>
          <a:prstGeom prst="rect">
            <a:avLst/>
          </a:prstGeom>
        </p:spPr>
      </p:pic>
      <p:pic>
        <p:nvPicPr>
          <p:cNvPr id="7" name="Picture 6"/>
          <p:cNvPicPr>
            <a:picLocks noChangeAspect="1"/>
          </p:cNvPicPr>
          <p:nvPr/>
        </p:nvPicPr>
        <p:blipFill>
          <a:blip r:embed="rId9"/>
          <a:stretch>
            <a:fillRect/>
          </a:stretch>
        </p:blipFill>
        <p:spPr>
          <a:xfrm>
            <a:off x="1589633" y="1109482"/>
            <a:ext cx="7004911" cy="2060627"/>
          </a:xfrm>
          <a:prstGeom prst="rect">
            <a:avLst/>
          </a:prstGeom>
        </p:spPr>
      </p:pic>
    </p:spTree>
    <p:custDataLst>
      <p:tags r:id="rId1"/>
    </p:custDataLst>
    <p:extLst>
      <p:ext uri="{BB962C8B-B14F-4D97-AF65-F5344CB8AC3E}">
        <p14:creationId xmlns:p14="http://schemas.microsoft.com/office/powerpoint/2010/main" val="17434220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152400" y="349424"/>
            <a:ext cx="11705233"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7" name="TextBox 36">
            <a:extLst>
              <a:ext uri="{FF2B5EF4-FFF2-40B4-BE49-F238E27FC236}">
                <a16:creationId xmlns:a16="http://schemas.microsoft.com/office/drawing/2014/main" id="{3E8F3DA1-8170-4953-BF35-8974E1E4713F}"/>
              </a:ext>
            </a:extLst>
          </p:cNvPr>
          <p:cNvSpPr txBox="1"/>
          <p:nvPr/>
        </p:nvSpPr>
        <p:spPr>
          <a:xfrm>
            <a:off x="1009650" y="595235"/>
            <a:ext cx="10325100" cy="1569660"/>
          </a:xfrm>
          <a:prstGeom prst="rect">
            <a:avLst/>
          </a:prstGeom>
          <a:noFill/>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Đàn vịt nhà bác Đào có 1 200 con. Đàn vịt nhà bác Mận có ít hơn đàn vịt nhà bác Đào 300 con. Đàn vịt nhà bác Cúc có nhiều hơn đàn vịt nhà bác Đào 500 con. Hỏi số vịt của nhà bác Đào, bác Mận và bác Cúc có tất cả bao nhiêu con?</a:t>
            </a:r>
          </a:p>
        </p:txBody>
      </p:sp>
      <p:sp>
        <p:nvSpPr>
          <p:cNvPr id="31" name="TextBox 30">
            <a:extLst>
              <a:ext uri="{FF2B5EF4-FFF2-40B4-BE49-F238E27FC236}">
                <a16:creationId xmlns:a16="http://schemas.microsoft.com/office/drawing/2014/main" id="{0F56F35F-3980-6478-B6FF-F8ACF8BF062B}"/>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Mận</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0DD0BBC9-6B3A-5022-C6A8-4840969567D0}"/>
              </a:ext>
            </a:extLst>
          </p:cNvPr>
          <p:cNvGrpSpPr/>
          <p:nvPr/>
        </p:nvGrpSpPr>
        <p:grpSpPr>
          <a:xfrm>
            <a:off x="3790142" y="3403869"/>
            <a:ext cx="1975584" cy="414105"/>
            <a:chOff x="3276600" y="3124200"/>
            <a:chExt cx="3505200" cy="399872"/>
          </a:xfrm>
        </p:grpSpPr>
        <p:cxnSp>
          <p:nvCxnSpPr>
            <p:cNvPr id="33" name="Straight Connector 32">
              <a:extLst>
                <a:ext uri="{FF2B5EF4-FFF2-40B4-BE49-F238E27FC236}">
                  <a16:creationId xmlns:a16="http://schemas.microsoft.com/office/drawing/2014/main" id="{2DBB9F15-2633-9A49-CC97-1CBCD53487C9}"/>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F1A9D1-E8A4-7CA8-FC73-5B1E8963656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4E17B6-F930-FD0C-E042-D9557B6505D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2" name="Right Brace 41">
            <a:extLst>
              <a:ext uri="{FF2B5EF4-FFF2-40B4-BE49-F238E27FC236}">
                <a16:creationId xmlns:a16="http://schemas.microsoft.com/office/drawing/2014/main" id="{0F297B1D-B8A8-26EF-D054-E8B2BCB7C792}"/>
              </a:ext>
            </a:extLst>
          </p:cNvPr>
          <p:cNvSpPr/>
          <p:nvPr/>
        </p:nvSpPr>
        <p:spPr>
          <a:xfrm>
            <a:off x="8736418" y="335966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E5CB3FFF-7C42-25DD-FA16-5612CCA58696}"/>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1 200 con</a:t>
            </a:r>
          </a:p>
        </p:txBody>
      </p:sp>
      <p:sp>
        <p:nvSpPr>
          <p:cNvPr id="44" name="TextBox 43">
            <a:extLst>
              <a:ext uri="{FF2B5EF4-FFF2-40B4-BE49-F238E27FC236}">
                <a16:creationId xmlns:a16="http://schemas.microsoft.com/office/drawing/2014/main" id="{02D20FE3-5F70-FD5A-3383-0D505B4EFD4A}"/>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Đào</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EB826FDC-579D-9476-F534-D7BF27A784FA}"/>
              </a:ext>
            </a:extLst>
          </p:cNvPr>
          <p:cNvGrpSpPr/>
          <p:nvPr/>
        </p:nvGrpSpPr>
        <p:grpSpPr>
          <a:xfrm>
            <a:off x="3790142" y="4244508"/>
            <a:ext cx="3410980" cy="328380"/>
            <a:chOff x="3276600" y="3124200"/>
            <a:chExt cx="3505200" cy="399872"/>
          </a:xfrm>
        </p:grpSpPr>
        <p:cxnSp>
          <p:nvCxnSpPr>
            <p:cNvPr id="46" name="Straight Connector 45">
              <a:extLst>
                <a:ext uri="{FF2B5EF4-FFF2-40B4-BE49-F238E27FC236}">
                  <a16:creationId xmlns:a16="http://schemas.microsoft.com/office/drawing/2014/main" id="{3F1CE518-8045-E1FA-21C6-D6386C1C0F5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5517D0-8A31-5E47-528C-B845C3A9966B}"/>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667849-C670-A8DF-B640-158FE395FB1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A295A642-D76F-D8AB-2860-98FD3E03BA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5E55D1C9-7DA5-158B-3F3B-894D2CC9B9A3}"/>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1" name="TextBox 50">
            <a:extLst>
              <a:ext uri="{FF2B5EF4-FFF2-40B4-BE49-F238E27FC236}">
                <a16:creationId xmlns:a16="http://schemas.microsoft.com/office/drawing/2014/main" id="{B8731F63-588A-9982-A921-7B540B6A5DBA}"/>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300 con</a:t>
            </a:r>
          </a:p>
        </p:txBody>
      </p:sp>
      <p:grpSp>
        <p:nvGrpSpPr>
          <p:cNvPr id="52" name="Group 51">
            <a:extLst>
              <a:ext uri="{FF2B5EF4-FFF2-40B4-BE49-F238E27FC236}">
                <a16:creationId xmlns:a16="http://schemas.microsoft.com/office/drawing/2014/main" id="{28C94B07-18AA-4C27-22AF-D5522659DA7B}"/>
              </a:ext>
            </a:extLst>
          </p:cNvPr>
          <p:cNvGrpSpPr/>
          <p:nvPr/>
        </p:nvGrpSpPr>
        <p:grpSpPr>
          <a:xfrm>
            <a:off x="9283686" y="3891295"/>
            <a:ext cx="1565510" cy="781940"/>
            <a:chOff x="9203902" y="3327992"/>
            <a:chExt cx="1565510" cy="781940"/>
          </a:xfrm>
        </p:grpSpPr>
        <p:sp>
          <p:nvSpPr>
            <p:cNvPr id="53" name="TextBox 52">
              <a:extLst>
                <a:ext uri="{FF2B5EF4-FFF2-40B4-BE49-F238E27FC236}">
                  <a16:creationId xmlns:a16="http://schemas.microsoft.com/office/drawing/2014/main" id="{80FDDEA2-424C-036A-4901-30B38A6C6697}"/>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con</a:t>
              </a:r>
            </a:p>
          </p:txBody>
        </p:sp>
        <p:pic>
          <p:nvPicPr>
            <p:cNvPr id="54" name="Picture 53">
              <a:extLst>
                <a:ext uri="{FF2B5EF4-FFF2-40B4-BE49-F238E27FC236}">
                  <a16:creationId xmlns:a16="http://schemas.microsoft.com/office/drawing/2014/main" id="{7471F064-8890-05C0-6EBB-38A25BF1768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55" name="TextBox 54">
            <a:extLst>
              <a:ext uri="{FF2B5EF4-FFF2-40B4-BE49-F238E27FC236}">
                <a16:creationId xmlns:a16="http://schemas.microsoft.com/office/drawing/2014/main" id="{F6FF35FA-A932-A4CA-89CA-D81B8B08946F}"/>
              </a:ext>
            </a:extLst>
          </p:cNvPr>
          <p:cNvSpPr txBox="1"/>
          <p:nvPr/>
        </p:nvSpPr>
        <p:spPr>
          <a:xfrm>
            <a:off x="2335028" y="4764764"/>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Bác</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Cúc</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56" name="Group 55">
            <a:extLst>
              <a:ext uri="{FF2B5EF4-FFF2-40B4-BE49-F238E27FC236}">
                <a16:creationId xmlns:a16="http://schemas.microsoft.com/office/drawing/2014/main" id="{97446FAF-0B04-9678-491F-0CE060560B5E}"/>
              </a:ext>
            </a:extLst>
          </p:cNvPr>
          <p:cNvGrpSpPr/>
          <p:nvPr/>
        </p:nvGrpSpPr>
        <p:grpSpPr>
          <a:xfrm>
            <a:off x="3809335" y="4956890"/>
            <a:ext cx="4906040" cy="381541"/>
            <a:chOff x="3276600" y="3124200"/>
            <a:chExt cx="3505200" cy="399872"/>
          </a:xfrm>
        </p:grpSpPr>
        <p:cxnSp>
          <p:nvCxnSpPr>
            <p:cNvPr id="57" name="Straight Connector 56">
              <a:extLst>
                <a:ext uri="{FF2B5EF4-FFF2-40B4-BE49-F238E27FC236}">
                  <a16:creationId xmlns:a16="http://schemas.microsoft.com/office/drawing/2014/main" id="{5837B426-9CB1-C144-5982-03D82690EEDD}"/>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2216B-AFC1-0CBB-E79C-B2E432F0BFFC}"/>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5367242-7372-5216-9E82-C09F205923FE}"/>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4F77028-113E-FFFE-1FA7-8374E5D82786}"/>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F2B05503-4B17-70FF-C751-FF9BE85DF77E}"/>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Right Brace 91">
            <a:extLst>
              <a:ext uri="{FF2B5EF4-FFF2-40B4-BE49-F238E27FC236}">
                <a16:creationId xmlns:a16="http://schemas.microsoft.com/office/drawing/2014/main" id="{194C156B-ADC0-610D-2A92-5423EE533FA1}"/>
              </a:ext>
            </a:extLst>
          </p:cNvPr>
          <p:cNvSpPr/>
          <p:nvPr/>
        </p:nvSpPr>
        <p:spPr>
          <a:xfrm rot="16200000">
            <a:off x="7741783" y="4073549"/>
            <a:ext cx="488609" cy="14776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3" name="TextBox 92">
            <a:extLst>
              <a:ext uri="{FF2B5EF4-FFF2-40B4-BE49-F238E27FC236}">
                <a16:creationId xmlns:a16="http://schemas.microsoft.com/office/drawing/2014/main" id="{AFD626FB-B5DA-7D50-8257-AE8C07E2FA82}"/>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500 con</a:t>
            </a:r>
          </a:p>
        </p:txBody>
      </p:sp>
    </p:spTree>
    <p:custDataLst>
      <p:tags r:id="rId1"/>
    </p:custDataLst>
    <p:extLst>
      <p:ext uri="{BB962C8B-B14F-4D97-AF65-F5344CB8AC3E}">
        <p14:creationId xmlns:p14="http://schemas.microsoft.com/office/powerpoint/2010/main" val="34157179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arn(inVertical)">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inVertical)">
                                      <p:cBhvr>
                                        <p:cTn id="46" dur="500"/>
                                        <p:tgtEl>
                                          <p:spTgt spid="55"/>
                                        </p:tgtEl>
                                      </p:cBhvr>
                                    </p:animEffect>
                                  </p:childTnLst>
                                </p:cTn>
                              </p:par>
                              <p:par>
                                <p:cTn id="47" presetID="16" presetClass="entr" presetSubtype="21"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down)">
                                      <p:cBhvr>
                                        <p:cTn id="54" dur="5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44" grpId="0"/>
      <p:bldP spid="50" grpId="0" animBg="1"/>
      <p:bldP spid="51" grpId="0"/>
      <p:bldP spid="55" grpId="0"/>
      <p:bldP spid="62" grpId="0"/>
      <p:bldP spid="92" grpId="0" animBg="1"/>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300 = 900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+ 500 = 1 700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Đào</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tất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cả</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+ 900 + 1 700 = 3 800 (con)</a:t>
            </a:r>
          </a:p>
          <a:p>
            <a:pPr lvl="0" algn="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3 800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endPar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604855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2</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323632"/>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thùng nước mắm có 120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Lần đầu bán được 25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lần thứ hai bán được gấp đôi số lít nước mắm ở lần đầu, lần thứ ba bán được 35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Hỏi trong thùng còn lại bao nhiêu lít nước mắm?</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54" name="Rectangle 53">
            <a:extLst>
              <a:ext uri="{FF2B5EF4-FFF2-40B4-BE49-F238E27FC236}">
                <a16:creationId xmlns:a16="http://schemas.microsoft.com/office/drawing/2014/main" id="{CC4F1B5F-0F7B-CBC8-3C90-6606F6141D14}"/>
              </a:ext>
            </a:extLst>
          </p:cNvPr>
          <p:cNvSpPr/>
          <p:nvPr/>
        </p:nvSpPr>
        <p:spPr>
          <a:xfrm>
            <a:off x="1818831" y="341231"/>
            <a:ext cx="2572193" cy="45887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5" name="Rectangle 54">
            <a:extLst>
              <a:ext uri="{FF2B5EF4-FFF2-40B4-BE49-F238E27FC236}">
                <a16:creationId xmlns:a16="http://schemas.microsoft.com/office/drawing/2014/main" id="{F9C82D1D-6C4A-03F3-C00D-ED96C30A046A}"/>
              </a:ext>
            </a:extLst>
          </p:cNvPr>
          <p:cNvSpPr/>
          <p:nvPr/>
        </p:nvSpPr>
        <p:spPr>
          <a:xfrm>
            <a:off x="4866831" y="293606"/>
            <a:ext cx="771969" cy="5160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6" name="Rectangle 55">
            <a:extLst>
              <a:ext uri="{FF2B5EF4-FFF2-40B4-BE49-F238E27FC236}">
                <a16:creationId xmlns:a16="http://schemas.microsoft.com/office/drawing/2014/main" id="{F069AD31-BF91-19A6-0B76-31CDD0B98233}"/>
              </a:ext>
            </a:extLst>
          </p:cNvPr>
          <p:cNvSpPr/>
          <p:nvPr/>
        </p:nvSpPr>
        <p:spPr>
          <a:xfrm>
            <a:off x="5790756" y="379330"/>
            <a:ext cx="1705419" cy="468395"/>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7" name="Rectangle 56">
            <a:extLst>
              <a:ext uri="{FF2B5EF4-FFF2-40B4-BE49-F238E27FC236}">
                <a16:creationId xmlns:a16="http://schemas.microsoft.com/office/drawing/2014/main" id="{1A0B2723-92EC-C65A-7223-450506E3A0BA}"/>
              </a:ext>
            </a:extLst>
          </p:cNvPr>
          <p:cNvSpPr/>
          <p:nvPr/>
        </p:nvSpPr>
        <p:spPr>
          <a:xfrm>
            <a:off x="8505825" y="33170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8" name="Rectangle 57">
            <a:extLst>
              <a:ext uri="{FF2B5EF4-FFF2-40B4-BE49-F238E27FC236}">
                <a16:creationId xmlns:a16="http://schemas.microsoft.com/office/drawing/2014/main" id="{56E3AAAF-6959-9029-3781-199F5993F36B}"/>
              </a:ext>
            </a:extLst>
          </p:cNvPr>
          <p:cNvSpPr/>
          <p:nvPr/>
        </p:nvSpPr>
        <p:spPr>
          <a:xfrm>
            <a:off x="10820400" y="38885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9" name="Rectangle 58">
            <a:extLst>
              <a:ext uri="{FF2B5EF4-FFF2-40B4-BE49-F238E27FC236}">
                <a16:creationId xmlns:a16="http://schemas.microsoft.com/office/drawing/2014/main" id="{BDBCE267-3023-7DA3-3994-62C044EC3DBE}"/>
              </a:ext>
            </a:extLst>
          </p:cNvPr>
          <p:cNvSpPr/>
          <p:nvPr/>
        </p:nvSpPr>
        <p:spPr>
          <a:xfrm>
            <a:off x="1143000" y="836531"/>
            <a:ext cx="1685925" cy="3826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0" name="Rectangle 59">
            <a:extLst>
              <a:ext uri="{FF2B5EF4-FFF2-40B4-BE49-F238E27FC236}">
                <a16:creationId xmlns:a16="http://schemas.microsoft.com/office/drawing/2014/main" id="{5A8D2A82-F2B4-1B41-B342-F3C234BF42A6}"/>
              </a:ext>
            </a:extLst>
          </p:cNvPr>
          <p:cNvSpPr/>
          <p:nvPr/>
        </p:nvSpPr>
        <p:spPr>
          <a:xfrm>
            <a:off x="3819525" y="817481"/>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1" name="Rectangle 60">
            <a:extLst>
              <a:ext uri="{FF2B5EF4-FFF2-40B4-BE49-F238E27FC236}">
                <a16:creationId xmlns:a16="http://schemas.microsoft.com/office/drawing/2014/main" id="{3095A5C8-A0CB-A248-043A-FEA29D8BCCED}"/>
              </a:ext>
            </a:extLst>
          </p:cNvPr>
          <p:cNvSpPr/>
          <p:nvPr/>
        </p:nvSpPr>
        <p:spPr>
          <a:xfrm>
            <a:off x="7772400" y="807956"/>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2" name="Rectangle 61">
            <a:extLst>
              <a:ext uri="{FF2B5EF4-FFF2-40B4-BE49-F238E27FC236}">
                <a16:creationId xmlns:a16="http://schemas.microsoft.com/office/drawing/2014/main" id="{BD2D59DF-F1DF-4306-B448-312233B4BB6B}"/>
              </a:ext>
            </a:extLst>
          </p:cNvPr>
          <p:cNvSpPr/>
          <p:nvPr/>
        </p:nvSpPr>
        <p:spPr>
          <a:xfrm>
            <a:off x="9105900" y="798431"/>
            <a:ext cx="22383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3" name="Rectangle 62">
            <a:extLst>
              <a:ext uri="{FF2B5EF4-FFF2-40B4-BE49-F238E27FC236}">
                <a16:creationId xmlns:a16="http://schemas.microsoft.com/office/drawing/2014/main" id="{35D8A92D-C35F-5C79-10A1-ED974237889B}"/>
              </a:ext>
            </a:extLst>
          </p:cNvPr>
          <p:cNvSpPr/>
          <p:nvPr/>
        </p:nvSpPr>
        <p:spPr>
          <a:xfrm>
            <a:off x="1962151" y="1284206"/>
            <a:ext cx="666750" cy="3064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4" name="Rectangle 63">
            <a:extLst>
              <a:ext uri="{FF2B5EF4-FFF2-40B4-BE49-F238E27FC236}">
                <a16:creationId xmlns:a16="http://schemas.microsoft.com/office/drawing/2014/main" id="{7487C715-9088-18A0-0127-AE21C0CCF2E9}"/>
              </a:ext>
            </a:extLst>
          </p:cNvPr>
          <p:cNvSpPr/>
          <p:nvPr/>
        </p:nvSpPr>
        <p:spPr>
          <a:xfrm>
            <a:off x="6648449" y="1293731"/>
            <a:ext cx="2771775" cy="35409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5" name="TextBox 64">
            <a:extLst>
              <a:ext uri="{FF2B5EF4-FFF2-40B4-BE49-F238E27FC236}">
                <a16:creationId xmlns:a16="http://schemas.microsoft.com/office/drawing/2014/main" id="{D4C7E31A-1D7F-4AE3-1E3C-85727E8CDF37}"/>
              </a:ext>
            </a:extLst>
          </p:cNvPr>
          <p:cNvSpPr txBox="1"/>
          <p:nvPr/>
        </p:nvSpPr>
        <p:spPr>
          <a:xfrm>
            <a:off x="819150" y="2238375"/>
            <a:ext cx="10544175" cy="4031873"/>
          </a:xfrm>
          <a:prstGeom prst="rect">
            <a:avLst/>
          </a:prstGeom>
          <a:noFill/>
        </p:spPr>
        <p:txBody>
          <a:bodyPr wrap="square" rtlCol="0">
            <a:spAutoFit/>
          </a:bodyPr>
          <a:lstStyle/>
          <a:p>
            <a:pPr algn="ctr"/>
            <a:r>
              <a:rPr lang="en-US" sz="3200" b="1" u="sng" dirty="0" err="1">
                <a:solidFill>
                  <a:srgbClr val="002060"/>
                </a:solidFill>
                <a:latin typeface="Calibri" panose="020F0502020204030204" pitchFamily="34" charset="0"/>
                <a:cs typeface="Calibri" panose="020F0502020204030204" pitchFamily="34" charset="0"/>
              </a:rPr>
              <a:t>Bài</a:t>
            </a:r>
            <a:r>
              <a:rPr lang="vi-VN" sz="3200" b="1" u="sng" dirty="0">
                <a:solidFill>
                  <a:srgbClr val="002060"/>
                </a:solidFill>
                <a:latin typeface="Calibri" panose="020F0502020204030204" pitchFamily="34" charset="0"/>
                <a:cs typeface="Calibri" panose="020F0502020204030204" pitchFamily="34" charset="0"/>
              </a:rPr>
              <a:t> giải:</a:t>
            </a:r>
          </a:p>
          <a:p>
            <a:pPr algn="ctr"/>
            <a:r>
              <a:rPr lang="vi-VN" sz="3200" b="1" dirty="0">
                <a:solidFill>
                  <a:srgbClr val="002060"/>
                </a:solidFill>
                <a:latin typeface="Calibri" panose="020F0502020204030204" pitchFamily="34" charset="0"/>
                <a:cs typeface="Calibri" panose="020F0502020204030204" pitchFamily="34" charset="0"/>
              </a:rPr>
              <a:t>Lần thứ hai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2 = 50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Cả ba lần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+ 50 + 35 = 110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Trong thùng còn lại số lít nước mắm là:</a:t>
            </a:r>
          </a:p>
          <a:p>
            <a:pPr algn="ctr"/>
            <a:r>
              <a:rPr lang="vi-VN" sz="3200" b="1" dirty="0">
                <a:solidFill>
                  <a:srgbClr val="002060"/>
                </a:solidFill>
                <a:latin typeface="Calibri" panose="020F0502020204030204" pitchFamily="34" charset="0"/>
                <a:cs typeface="Calibri" panose="020F0502020204030204" pitchFamily="34" charset="0"/>
              </a:rPr>
              <a:t>120 – 110 = 10 </a:t>
            </a:r>
            <a:r>
              <a:rPr lang="vi-VN" sz="3200" b="1" i="1" dirty="0">
                <a:solidFill>
                  <a:srgbClr val="002060"/>
                </a:solidFill>
                <a:latin typeface="Calibri" panose="020F0502020204030204" pitchFamily="34" charset="0"/>
                <a:cs typeface="Calibri" panose="020F0502020204030204" pitchFamily="34" charset="0"/>
              </a:rPr>
              <a:t>(l)</a:t>
            </a:r>
          </a:p>
          <a:p>
            <a:pPr algn="r"/>
            <a:r>
              <a:rPr lang="vi-VN" sz="3200" b="1" dirty="0">
                <a:solidFill>
                  <a:srgbClr val="002060"/>
                </a:solidFill>
                <a:latin typeface="Calibri" panose="020F0502020204030204" pitchFamily="34" charset="0"/>
                <a:cs typeface="Calibri" panose="020F0502020204030204" pitchFamily="34" charset="0"/>
              </a:rPr>
              <a:t>Đáp số: 10 lít nước mắm</a:t>
            </a:r>
            <a:endParaRPr lang="en-US" sz="3200" b="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350469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arn(inVertic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inVertic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arn(inVertic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Vertic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5">
                                            <p:txEl>
                                              <p:pRg st="0" end="0"/>
                                            </p:txEl>
                                          </p:spTgt>
                                        </p:tgtEl>
                                        <p:attrNameLst>
                                          <p:attrName>style.visibility</p:attrName>
                                        </p:attrNameLst>
                                      </p:cBhvr>
                                      <p:to>
                                        <p:strVal val="visible"/>
                                      </p:to>
                                    </p:set>
                                    <p:animEffect transition="in" filter="barn(inVertical)">
                                      <p:cBhvr>
                                        <p:cTn id="62" dur="500"/>
                                        <p:tgtEl>
                                          <p:spTgt spid="6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5">
                                            <p:txEl>
                                              <p:pRg st="1" end="1"/>
                                            </p:txEl>
                                          </p:spTgt>
                                        </p:tgtEl>
                                        <p:attrNameLst>
                                          <p:attrName>style.visibility</p:attrName>
                                        </p:attrNameLst>
                                      </p:cBhvr>
                                      <p:to>
                                        <p:strVal val="visible"/>
                                      </p:to>
                                    </p:set>
                                    <p:animEffect transition="in" filter="barn(inVertical)">
                                      <p:cBhvr>
                                        <p:cTn id="67" dur="500"/>
                                        <p:tgtEl>
                                          <p:spTgt spid="6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5">
                                            <p:txEl>
                                              <p:pRg st="2" end="2"/>
                                            </p:txEl>
                                          </p:spTgt>
                                        </p:tgtEl>
                                        <p:attrNameLst>
                                          <p:attrName>style.visibility</p:attrName>
                                        </p:attrNameLst>
                                      </p:cBhvr>
                                      <p:to>
                                        <p:strVal val="visible"/>
                                      </p:to>
                                    </p:set>
                                    <p:animEffect transition="in" filter="barn(inVertical)">
                                      <p:cBhvr>
                                        <p:cTn id="72" dur="500"/>
                                        <p:tgtEl>
                                          <p:spTgt spid="6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5">
                                            <p:txEl>
                                              <p:pRg st="3" end="3"/>
                                            </p:txEl>
                                          </p:spTgt>
                                        </p:tgtEl>
                                        <p:attrNameLst>
                                          <p:attrName>style.visibility</p:attrName>
                                        </p:attrNameLst>
                                      </p:cBhvr>
                                      <p:to>
                                        <p:strVal val="visible"/>
                                      </p:to>
                                    </p:set>
                                    <p:animEffect transition="in" filter="barn(inVertical)">
                                      <p:cBhvr>
                                        <p:cTn id="77" dur="500"/>
                                        <p:tgtEl>
                                          <p:spTgt spid="6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5">
                                            <p:txEl>
                                              <p:pRg st="4" end="4"/>
                                            </p:txEl>
                                          </p:spTgt>
                                        </p:tgtEl>
                                        <p:attrNameLst>
                                          <p:attrName>style.visibility</p:attrName>
                                        </p:attrNameLst>
                                      </p:cBhvr>
                                      <p:to>
                                        <p:strVal val="visible"/>
                                      </p:to>
                                    </p:set>
                                    <p:animEffect transition="in" filter="barn(inVertical)">
                                      <p:cBhvr>
                                        <p:cTn id="82" dur="500"/>
                                        <p:tgtEl>
                                          <p:spTgt spid="6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5">
                                            <p:txEl>
                                              <p:pRg st="5" end="5"/>
                                            </p:txEl>
                                          </p:spTgt>
                                        </p:tgtEl>
                                        <p:attrNameLst>
                                          <p:attrName>style.visibility</p:attrName>
                                        </p:attrNameLst>
                                      </p:cBhvr>
                                      <p:to>
                                        <p:strVal val="visible"/>
                                      </p:to>
                                    </p:set>
                                    <p:animEffect transition="in" filter="barn(inVertical)">
                                      <p:cBhvr>
                                        <p:cTn id="87" dur="500"/>
                                        <p:tgtEl>
                                          <p:spTgt spid="6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xEl>
                                              <p:pRg st="6" end="6"/>
                                            </p:txEl>
                                          </p:spTgt>
                                        </p:tgtEl>
                                        <p:attrNameLst>
                                          <p:attrName>style.visibility</p:attrName>
                                        </p:attrNameLst>
                                      </p:cBhvr>
                                      <p:to>
                                        <p:strVal val="visible"/>
                                      </p:to>
                                    </p:set>
                                    <p:animEffect transition="in" filter="barn(inVertical)">
                                      <p:cBhvr>
                                        <p:cTn id="92" dur="500"/>
                                        <p:tgtEl>
                                          <p:spTgt spid="6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65">
                                            <p:txEl>
                                              <p:pRg st="7" end="7"/>
                                            </p:txEl>
                                          </p:spTgt>
                                        </p:tgtEl>
                                        <p:attrNameLst>
                                          <p:attrName>style.visibility</p:attrName>
                                        </p:attrNameLst>
                                      </p:cBhvr>
                                      <p:to>
                                        <p:strVal val="visible"/>
                                      </p:to>
                                    </p:set>
                                    <p:animEffect transition="in" filter="barn(inVertical)">
                                      <p:cBhvr>
                                        <p:cTn id="97" dur="500"/>
                                        <p:tgtEl>
                                          <p:spTgt spid="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3</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734064"/>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cửa hàng ngày thứ Sáu bán được 12 máy tính, ngày thứ Bảy bán được nhiều hơn ngày thứ Sáu 5 máy tính, ngày Chủ nhật bán được nhiều hơn ngày thứ Bảy 10 máy tính. Hỏi cả ba ngày, cửa hàng đó bán được bao nhiêu máy tính?</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7" name="TextBox 16">
            <a:extLst>
              <a:ext uri="{FF2B5EF4-FFF2-40B4-BE49-F238E27FC236}">
                <a16:creationId xmlns:a16="http://schemas.microsoft.com/office/drawing/2014/main" id="{A3FC399D-A8E8-9F10-9C01-63E83FB0CA80}"/>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Sáu</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F781D6A5-2BE7-CC40-855E-C11DF2D08D4F}"/>
              </a:ext>
            </a:extLst>
          </p:cNvPr>
          <p:cNvGrpSpPr/>
          <p:nvPr/>
        </p:nvGrpSpPr>
        <p:grpSpPr>
          <a:xfrm>
            <a:off x="3790142" y="3403869"/>
            <a:ext cx="1975584" cy="414105"/>
            <a:chOff x="3276600" y="3124200"/>
            <a:chExt cx="3505200" cy="399872"/>
          </a:xfrm>
        </p:grpSpPr>
        <p:cxnSp>
          <p:nvCxnSpPr>
            <p:cNvPr id="19" name="Straight Connector 18">
              <a:extLst>
                <a:ext uri="{FF2B5EF4-FFF2-40B4-BE49-F238E27FC236}">
                  <a16:creationId xmlns:a16="http://schemas.microsoft.com/office/drawing/2014/main" id="{DDED1142-B6B3-A0F0-3CE3-8CD589A163F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A0985C-FD73-D52F-073A-DAD02A27FE57}"/>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67FF4A-7AD8-10B7-80DA-C01C4324E139}"/>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2" name="Right Brace 21">
            <a:extLst>
              <a:ext uri="{FF2B5EF4-FFF2-40B4-BE49-F238E27FC236}">
                <a16:creationId xmlns:a16="http://schemas.microsoft.com/office/drawing/2014/main" id="{548B7E17-B48C-1325-ADA2-FE4DBD35A872}"/>
              </a:ext>
            </a:extLst>
          </p:cNvPr>
          <p:cNvSpPr/>
          <p:nvPr/>
        </p:nvSpPr>
        <p:spPr>
          <a:xfrm>
            <a:off x="9355543" y="330251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TextBox 22">
            <a:extLst>
              <a:ext uri="{FF2B5EF4-FFF2-40B4-BE49-F238E27FC236}">
                <a16:creationId xmlns:a16="http://schemas.microsoft.com/office/drawing/2014/main" id="{14ABA1B7-BA61-0C45-89D1-DDCEA6AFC157}"/>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12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B0FCD856-3C30-6689-F7BD-3CF0E196ED49}"/>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Bảy</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8FBAA91D-AABC-E5C9-2668-0DAB2D89598E}"/>
              </a:ext>
            </a:extLst>
          </p:cNvPr>
          <p:cNvGrpSpPr/>
          <p:nvPr/>
        </p:nvGrpSpPr>
        <p:grpSpPr>
          <a:xfrm>
            <a:off x="3790142" y="4244508"/>
            <a:ext cx="3410980" cy="328380"/>
            <a:chOff x="3276600" y="3124200"/>
            <a:chExt cx="3505200" cy="399872"/>
          </a:xfrm>
        </p:grpSpPr>
        <p:cxnSp>
          <p:nvCxnSpPr>
            <p:cNvPr id="26" name="Straight Connector 25">
              <a:extLst>
                <a:ext uri="{FF2B5EF4-FFF2-40B4-BE49-F238E27FC236}">
                  <a16:creationId xmlns:a16="http://schemas.microsoft.com/office/drawing/2014/main" id="{AE3DE64F-E15F-5934-B832-29103DE88046}"/>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C89A36-2077-9DE3-75C2-AD2F7C354236}"/>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7D5B81-666F-3959-4504-D387525CD8C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50F20DD-9F03-9AE4-47B0-0346ED1A23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ight Brace 29">
            <a:extLst>
              <a:ext uri="{FF2B5EF4-FFF2-40B4-BE49-F238E27FC236}">
                <a16:creationId xmlns:a16="http://schemas.microsoft.com/office/drawing/2014/main" id="{6C65283B-63A5-2FCA-C735-7E958AF2FCC6}"/>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 name="TextBox 30">
            <a:extLst>
              <a:ext uri="{FF2B5EF4-FFF2-40B4-BE49-F238E27FC236}">
                <a16:creationId xmlns:a16="http://schemas.microsoft.com/office/drawing/2014/main" id="{8915B093-F97D-F4F3-79FC-A3D296D5E592}"/>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grpSp>
        <p:nvGrpSpPr>
          <p:cNvPr id="32" name="Group 31">
            <a:extLst>
              <a:ext uri="{FF2B5EF4-FFF2-40B4-BE49-F238E27FC236}">
                <a16:creationId xmlns:a16="http://schemas.microsoft.com/office/drawing/2014/main" id="{382C4CD9-7E65-2EB6-551F-9BDEC88B6545}"/>
              </a:ext>
            </a:extLst>
          </p:cNvPr>
          <p:cNvGrpSpPr/>
          <p:nvPr/>
        </p:nvGrpSpPr>
        <p:grpSpPr>
          <a:xfrm>
            <a:off x="9902811" y="3834145"/>
            <a:ext cx="1565510" cy="781940"/>
            <a:chOff x="9203902" y="3327992"/>
            <a:chExt cx="1565510" cy="781940"/>
          </a:xfrm>
        </p:grpSpPr>
        <p:sp>
          <p:nvSpPr>
            <p:cNvPr id="33" name="TextBox 32">
              <a:extLst>
                <a:ext uri="{FF2B5EF4-FFF2-40B4-BE49-F238E27FC236}">
                  <a16:creationId xmlns:a16="http://schemas.microsoft.com/office/drawing/2014/main" id="{31259713-9C97-3A91-10C4-01959E02E55D}"/>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pic>
          <p:nvPicPr>
            <p:cNvPr id="34" name="Picture 33">
              <a:extLst>
                <a:ext uri="{FF2B5EF4-FFF2-40B4-BE49-F238E27FC236}">
                  <a16:creationId xmlns:a16="http://schemas.microsoft.com/office/drawing/2014/main" id="{69104A95-FB0E-18EB-F906-3183E6DF914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35" name="TextBox 34">
            <a:extLst>
              <a:ext uri="{FF2B5EF4-FFF2-40B4-BE49-F238E27FC236}">
                <a16:creationId xmlns:a16="http://schemas.microsoft.com/office/drawing/2014/main" id="{707317F3-E7B2-E0C2-ADBB-58069BF83D3E}"/>
              </a:ext>
            </a:extLst>
          </p:cNvPr>
          <p:cNvSpPr txBox="1"/>
          <p:nvPr/>
        </p:nvSpPr>
        <p:spPr>
          <a:xfrm>
            <a:off x="2152650" y="4764764"/>
            <a:ext cx="1677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Chủ</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nhật</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AC734695-B750-8B6A-B40A-E63CE4FD4389}"/>
              </a:ext>
            </a:extLst>
          </p:cNvPr>
          <p:cNvGrpSpPr/>
          <p:nvPr/>
        </p:nvGrpSpPr>
        <p:grpSpPr>
          <a:xfrm>
            <a:off x="3809334" y="4956890"/>
            <a:ext cx="5506115" cy="381541"/>
            <a:chOff x="3276600" y="3124200"/>
            <a:chExt cx="3505200" cy="399872"/>
          </a:xfrm>
        </p:grpSpPr>
        <p:cxnSp>
          <p:nvCxnSpPr>
            <p:cNvPr id="37" name="Straight Connector 36">
              <a:extLst>
                <a:ext uri="{FF2B5EF4-FFF2-40B4-BE49-F238E27FC236}">
                  <a16:creationId xmlns:a16="http://schemas.microsoft.com/office/drawing/2014/main" id="{B45AF362-416A-553E-712E-555148FEDF50}"/>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A44851-D20B-EE52-E3E1-72EA3F12FD0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54AA13-17D6-C81D-2FD1-A42F1D414EC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3E9E37F0-A912-833C-E1BB-46EE93AF2733}"/>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CF44DEC-FC05-91E0-F4D3-D587DBD72A0B}"/>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ight Brace 41">
            <a:extLst>
              <a:ext uri="{FF2B5EF4-FFF2-40B4-BE49-F238E27FC236}">
                <a16:creationId xmlns:a16="http://schemas.microsoft.com/office/drawing/2014/main" id="{6F70DAD2-F08D-D1CF-56CB-E32AFBFE9709}"/>
              </a:ext>
            </a:extLst>
          </p:cNvPr>
          <p:cNvSpPr/>
          <p:nvPr/>
        </p:nvSpPr>
        <p:spPr>
          <a:xfrm rot="16200000">
            <a:off x="8027533" y="3787798"/>
            <a:ext cx="488609" cy="20491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FBAFB92F-D811-B044-27BB-B88368597381}"/>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10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004953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P spid="24" grpId="0"/>
      <p:bldP spid="30" grpId="0" animBg="1"/>
      <p:bldP spid="31" grpId="0"/>
      <p:bldP spid="35" grpId="0"/>
      <p:bldP spid="40" grpId="0"/>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thứ Bảy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+ 5 = 17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Chủ nhật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17 + 10 = 27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ba ngày, cửa hàng đó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+ 17 + 27 = 56 (máy)</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56 máy tính</a:t>
            </a:r>
            <a:endParaRPr kumimoji="0" lang="vi-VN" sz="2800" b="1" i="0"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485713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4</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439632"/>
            <a:ext cx="10325100" cy="584775"/>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ea typeface="微软雅黑"/>
                <a:cs typeface="Calibri" panose="020F0502020204030204" pitchFamily="34" charset="0"/>
              </a:rPr>
              <a:t>Đặt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đề</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toán</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theo</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tóm</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tắt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sau</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rồi</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giải</a:t>
            </a:r>
            <a:r>
              <a:rPr lang="en-US" sz="3200" b="1" dirty="0">
                <a:solidFill>
                  <a:srgbClr val="000000"/>
                </a:solidFill>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811890D-8672-610F-E45C-FD47603A4119}"/>
              </a:ext>
            </a:extLst>
          </p:cNvPr>
          <p:cNvPicPr>
            <a:picLocks noChangeAspect="1"/>
          </p:cNvPicPr>
          <p:nvPr/>
        </p:nvPicPr>
        <p:blipFill>
          <a:blip r:embed="rId5"/>
          <a:stretch>
            <a:fillRect/>
          </a:stretch>
        </p:blipFill>
        <p:spPr>
          <a:xfrm>
            <a:off x="3043237" y="1228725"/>
            <a:ext cx="6739790" cy="1885950"/>
          </a:xfrm>
          <a:prstGeom prst="rect">
            <a:avLst/>
          </a:prstGeom>
        </p:spPr>
      </p:pic>
      <p:sp>
        <p:nvSpPr>
          <p:cNvPr id="8" name="Title 2">
            <a:extLst>
              <a:ext uri="{FF2B5EF4-FFF2-40B4-BE49-F238E27FC236}">
                <a16:creationId xmlns:a16="http://schemas.microsoft.com/office/drawing/2014/main" id="{1410F64F-47FF-5659-45D9-11A8AB330CBF}"/>
              </a:ext>
            </a:extLst>
          </p:cNvPr>
          <p:cNvSpPr txBox="1">
            <a:spLocks/>
          </p:cNvSpPr>
          <p:nvPr/>
        </p:nvSpPr>
        <p:spPr>
          <a:xfrm>
            <a:off x="767008" y="3351580"/>
            <a:ext cx="10824917" cy="2372945"/>
          </a:xfrm>
          <a:custGeom>
            <a:avLst/>
            <a:gdLst>
              <a:gd name="connsiteX0" fmla="*/ 0 w 10824917"/>
              <a:gd name="connsiteY0" fmla="*/ 395499 h 2372945"/>
              <a:gd name="connsiteX1" fmla="*/ 395499 w 10824917"/>
              <a:gd name="connsiteY1" fmla="*/ 0 h 2372945"/>
              <a:gd name="connsiteX2" fmla="*/ 10429418 w 10824917"/>
              <a:gd name="connsiteY2" fmla="*/ 0 h 2372945"/>
              <a:gd name="connsiteX3" fmla="*/ 10824917 w 10824917"/>
              <a:gd name="connsiteY3" fmla="*/ 395499 h 2372945"/>
              <a:gd name="connsiteX4" fmla="*/ 10824917 w 10824917"/>
              <a:gd name="connsiteY4" fmla="*/ 1977446 h 2372945"/>
              <a:gd name="connsiteX5" fmla="*/ 10429418 w 10824917"/>
              <a:gd name="connsiteY5" fmla="*/ 2372945 h 2372945"/>
              <a:gd name="connsiteX6" fmla="*/ 395499 w 10824917"/>
              <a:gd name="connsiteY6" fmla="*/ 2372945 h 2372945"/>
              <a:gd name="connsiteX7" fmla="*/ 0 w 10824917"/>
              <a:gd name="connsiteY7" fmla="*/ 1977446 h 2372945"/>
              <a:gd name="connsiteX8" fmla="*/ 0 w 10824917"/>
              <a:gd name="connsiteY8" fmla="*/ 395499 h 23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4917" h="2372945" fill="none" extrusionOk="0">
                <a:moveTo>
                  <a:pt x="0" y="395499"/>
                </a:moveTo>
                <a:cubicBezTo>
                  <a:pt x="-24793" y="166972"/>
                  <a:pt x="172210" y="-7160"/>
                  <a:pt x="395499" y="0"/>
                </a:cubicBezTo>
                <a:cubicBezTo>
                  <a:pt x="5132207" y="14319"/>
                  <a:pt x="7252965" y="120537"/>
                  <a:pt x="10429418" y="0"/>
                </a:cubicBezTo>
                <a:cubicBezTo>
                  <a:pt x="10631725" y="3768"/>
                  <a:pt x="10850299" y="198128"/>
                  <a:pt x="10824917" y="395499"/>
                </a:cubicBezTo>
                <a:cubicBezTo>
                  <a:pt x="10928508" y="797163"/>
                  <a:pt x="10817131" y="1189782"/>
                  <a:pt x="10824917" y="1977446"/>
                </a:cubicBezTo>
                <a:cubicBezTo>
                  <a:pt x="10796359" y="2192883"/>
                  <a:pt x="10650198" y="2368061"/>
                  <a:pt x="10429418" y="2372945"/>
                </a:cubicBezTo>
                <a:cubicBezTo>
                  <a:pt x="6879487" y="2299294"/>
                  <a:pt x="3223568" y="2357360"/>
                  <a:pt x="395499" y="2372945"/>
                </a:cubicBezTo>
                <a:cubicBezTo>
                  <a:pt x="193355" y="2344372"/>
                  <a:pt x="-13033" y="2202585"/>
                  <a:pt x="0" y="1977446"/>
                </a:cubicBezTo>
                <a:cubicBezTo>
                  <a:pt x="-54637" y="1767034"/>
                  <a:pt x="138605" y="630359"/>
                  <a:pt x="0" y="395499"/>
                </a:cubicBezTo>
                <a:close/>
              </a:path>
              <a:path w="10824917" h="2372945" stroke="0" extrusionOk="0">
                <a:moveTo>
                  <a:pt x="0" y="395499"/>
                </a:moveTo>
                <a:cubicBezTo>
                  <a:pt x="-16055" y="171957"/>
                  <a:pt x="215435" y="-17559"/>
                  <a:pt x="395499" y="0"/>
                </a:cubicBezTo>
                <a:cubicBezTo>
                  <a:pt x="3661717" y="21067"/>
                  <a:pt x="6577019" y="-44031"/>
                  <a:pt x="10429418" y="0"/>
                </a:cubicBezTo>
                <a:cubicBezTo>
                  <a:pt x="10655125" y="-17025"/>
                  <a:pt x="10839145" y="175500"/>
                  <a:pt x="10824917" y="395499"/>
                </a:cubicBezTo>
                <a:cubicBezTo>
                  <a:pt x="10899520" y="593330"/>
                  <a:pt x="10727275" y="1579498"/>
                  <a:pt x="10824917" y="1977446"/>
                </a:cubicBezTo>
                <a:cubicBezTo>
                  <a:pt x="10808857" y="2179359"/>
                  <a:pt x="10676910" y="2395196"/>
                  <a:pt x="10429418" y="2372945"/>
                </a:cubicBezTo>
                <a:cubicBezTo>
                  <a:pt x="8188771" y="2277267"/>
                  <a:pt x="5119811" y="2383610"/>
                  <a:pt x="395499" y="2372945"/>
                </a:cubicBezTo>
                <a:cubicBezTo>
                  <a:pt x="184300" y="2370171"/>
                  <a:pt x="-14254" y="2193990"/>
                  <a:pt x="0" y="1977446"/>
                </a:cubicBezTo>
                <a:cubicBezTo>
                  <a:pt x="133145" y="1300914"/>
                  <a:pt x="62930" y="764911"/>
                  <a:pt x="0" y="395499"/>
                </a:cubicBezTo>
                <a:close/>
              </a:path>
            </a:pathLst>
          </a:custGeom>
          <a:solidFill>
            <a:schemeClr val="accent6">
              <a:lumMod val="20000"/>
              <a:lumOff val="80000"/>
            </a:schemeClr>
          </a:solidFill>
          <a:ln>
            <a:solidFill>
              <a:schemeClr val="accent5">
                <a:lumMod val="50000"/>
              </a:schemeClr>
            </a:solidFill>
            <a:extLst>
              <a:ext uri="{C807C97D-BFC1-408E-A445-0C87EB9F89A2}">
                <ask:lineSketchStyleProps xmlns:ask="http://schemas.microsoft.com/office/drawing/2018/sketchyshapes" xmlns="" sd="3448236727">
                  <a:prstGeom prst="roundRect">
                    <a:avLst/>
                  </a:prstGeom>
                  <ask:type>
                    <ask:lineSketchCurved/>
                  </ask:type>
                </ask:lineSketchStyleProps>
              </a:ext>
            </a:extLst>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rPr>
              <a:t>Bài toán: Một cửa hàng hoa quả có 12 quả sầu riêng, số quả bưởi gấp hai lần số quả sầu riêng và số quả xoài nhiều hơn số quả bưởi là 13 quả. Hỏi cả sầu riêng, bưởi và xoài, cửa hàng đó có bao nhiêu quả?</a:t>
            </a:r>
            <a:endParaRPr kumimoji="0" lang="en-US"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227306593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455801"/>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
        <p:nvSpPr>
          <p:cNvPr id="6" name="TextBox 5">
            <a:extLst>
              <a:ext uri="{FF2B5EF4-FFF2-40B4-BE49-F238E27FC236}">
                <a16:creationId xmlns:a16="http://schemas.microsoft.com/office/drawing/2014/main" id="{DCBA8292-C75D-9F57-2F10-483A94DE5756}"/>
              </a:ext>
            </a:extLst>
          </p:cNvPr>
          <p:cNvSpPr txBox="1"/>
          <p:nvPr/>
        </p:nvSpPr>
        <p:spPr>
          <a:xfrm>
            <a:off x="2050657" y="2460453"/>
            <a:ext cx="8531618" cy="4257576"/>
          </a:xfrm>
          <a:prstGeom prst="rect">
            <a:avLst/>
          </a:prstGeom>
          <a:noFill/>
        </p:spPr>
        <p:txBody>
          <a:bodyPr wrap="square">
            <a:spAutoFit/>
          </a:bodyPr>
          <a:lstStyle/>
          <a:p>
            <a:pPr lvl="0" algn="ctr">
              <a:spcAft>
                <a:spcPts val="800"/>
              </a:spcAft>
              <a:defRPr/>
            </a:pPr>
            <a:r>
              <a:rPr lang="vi-VN"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Bài giải</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bưởi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 = 24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xoài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24 + 13 = 37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sầu riêng, bưởi và xoài có số quả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+ 24 + 37 = 73 (quả)</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73 quả.</a:t>
            </a:r>
          </a:p>
        </p:txBody>
      </p:sp>
      <p:pic>
        <p:nvPicPr>
          <p:cNvPr id="9" name="Picture 8">
            <a:extLst>
              <a:ext uri="{FF2B5EF4-FFF2-40B4-BE49-F238E27FC236}">
                <a16:creationId xmlns:a16="http://schemas.microsoft.com/office/drawing/2014/main" id="{4C99E23C-D5A7-5DFF-F107-993E1D67D768}"/>
              </a:ext>
            </a:extLst>
          </p:cNvPr>
          <p:cNvPicPr>
            <a:picLocks noChangeAspect="1"/>
          </p:cNvPicPr>
          <p:nvPr/>
        </p:nvPicPr>
        <p:blipFill>
          <a:blip r:embed="rId4"/>
          <a:stretch>
            <a:fillRect/>
          </a:stretch>
        </p:blipFill>
        <p:spPr>
          <a:xfrm>
            <a:off x="614362" y="495300"/>
            <a:ext cx="6739790" cy="1885950"/>
          </a:xfrm>
          <a:prstGeom prst="rect">
            <a:avLst/>
          </a:prstGeom>
        </p:spPr>
      </p:pic>
    </p:spTree>
    <p:custDataLst>
      <p:tags r:id="rId1"/>
    </p:custDataLst>
    <p:extLst>
      <p:ext uri="{BB962C8B-B14F-4D97-AF65-F5344CB8AC3E}">
        <p14:creationId xmlns:p14="http://schemas.microsoft.com/office/powerpoint/2010/main" val="28513403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E9AE1FB-76E2-4EAE-82D4-8980B8322FD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D:\\Toán- Tuần 3\\Tuần 3\\Bài 5. Giải bài toán bằng ba bước tí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ài 5. Giải bài toán có ba bước tí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5BAF436-534F-4C94-944F-A812B6A6C81E}:9460"/>
</p:tagLst>
</file>

<file path=ppt/tags/tag11.xml><?xml version="1.0" encoding="utf-8"?>
<p:tagLst xmlns:a="http://schemas.openxmlformats.org/drawingml/2006/main" xmlns:r="http://schemas.openxmlformats.org/officeDocument/2006/relationships" xmlns:p="http://schemas.openxmlformats.org/presentationml/2006/main">
  <p:tag name="GENSWF_SLIDE_UID" val="{591204C9-F272-41EE-A978-9E899D674A83}:9456"/>
</p:tagLst>
</file>

<file path=ppt/tags/tag2.xml><?xml version="1.0" encoding="utf-8"?>
<p:tagLst xmlns:a="http://schemas.openxmlformats.org/drawingml/2006/main" xmlns:r="http://schemas.openxmlformats.org/officeDocument/2006/relationships" xmlns:p="http://schemas.openxmlformats.org/presentationml/2006/main">
  <p:tag name="GENSWF_SLIDE_UID" val="{A6F719E4-83C6-4F88-AE95-268CE62E1F93}:266"/>
</p:tagLst>
</file>

<file path=ppt/tags/tag3.xml><?xml version="1.0" encoding="utf-8"?>
<p:tagLst xmlns:a="http://schemas.openxmlformats.org/drawingml/2006/main" xmlns:r="http://schemas.openxmlformats.org/officeDocument/2006/relationships" xmlns:p="http://schemas.openxmlformats.org/presentationml/2006/main">
  <p:tag name="GENSWF_SLIDE_UID" val="{46BB5577-245B-4C1A-925B-9EB8BC3D0653}:9439"/>
</p:tagLst>
</file>

<file path=ppt/tags/tag4.xml><?xml version="1.0" encoding="utf-8"?>
<p:tagLst xmlns:a="http://schemas.openxmlformats.org/drawingml/2006/main" xmlns:r="http://schemas.openxmlformats.org/officeDocument/2006/relationships" xmlns:p="http://schemas.openxmlformats.org/presentationml/2006/main">
  <p:tag name="GENSWF_SLIDE_UID" val="{F27C7F12-6803-4AD9-B30A-A79D497F7132}:288"/>
</p:tagLst>
</file>

<file path=ppt/tags/tag5.xml><?xml version="1.0" encoding="utf-8"?>
<p:tagLst xmlns:a="http://schemas.openxmlformats.org/drawingml/2006/main" xmlns:r="http://schemas.openxmlformats.org/officeDocument/2006/relationships" xmlns:p="http://schemas.openxmlformats.org/presentationml/2006/main">
  <p:tag name="GENSWF_SLIDE_UID" val="{7DFFB677-3A31-4F62-8DFA-8BF80B518FDB}:9451"/>
</p:tagLst>
</file>

<file path=ppt/tags/tag6.xml><?xml version="1.0" encoding="utf-8"?>
<p:tagLst xmlns:a="http://schemas.openxmlformats.org/drawingml/2006/main" xmlns:r="http://schemas.openxmlformats.org/officeDocument/2006/relationships" xmlns:p="http://schemas.openxmlformats.org/presentationml/2006/main">
  <p:tag name="GENSWF_SLIDE_UID" val="{704CA602-A2B3-45E6-83CD-7F90A812BE96}:9454"/>
</p:tagLst>
</file>

<file path=ppt/tags/tag7.xml><?xml version="1.0" encoding="utf-8"?>
<p:tagLst xmlns:a="http://schemas.openxmlformats.org/drawingml/2006/main" xmlns:r="http://schemas.openxmlformats.org/officeDocument/2006/relationships" xmlns:p="http://schemas.openxmlformats.org/presentationml/2006/main">
  <p:tag name="GENSWF_SLIDE_UID" val="{D8703400-2024-4972-9693-41C7CE1520AC}:9457"/>
</p:tagLst>
</file>

<file path=ppt/tags/tag8.xml><?xml version="1.0" encoding="utf-8"?>
<p:tagLst xmlns:a="http://schemas.openxmlformats.org/drawingml/2006/main" xmlns:r="http://schemas.openxmlformats.org/officeDocument/2006/relationships" xmlns:p="http://schemas.openxmlformats.org/presentationml/2006/main">
  <p:tag name="GENSWF_SLIDE_UID" val="{A08967BC-6167-4BED-8825-119B47BAB691}:9458"/>
</p:tagLst>
</file>

<file path=ppt/tags/tag9.xml><?xml version="1.0" encoding="utf-8"?>
<p:tagLst xmlns:a="http://schemas.openxmlformats.org/drawingml/2006/main" xmlns:r="http://schemas.openxmlformats.org/officeDocument/2006/relationships" xmlns:p="http://schemas.openxmlformats.org/presentationml/2006/main">
  <p:tag name="GENSWF_SLIDE_UID" val="{7B0CF7E5-0A10-44C1-9709-5B26FAE0264F}:9459"/>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617</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#9Slide02 Noi dung dai</vt:lpstr>
      <vt:lpstr>Arial</vt:lpstr>
      <vt:lpstr>Calibri</vt:lpstr>
      <vt:lpstr>Cambria</vt:lpstr>
      <vt:lpstr>等线</vt:lpstr>
      <vt:lpstr>Times New Roman</vt:lpstr>
      <vt:lpstr>UVF Kewl Script</vt:lpstr>
      <vt:lpstr>字魂131号-酷乐潮玩体</vt:lpstr>
      <vt:lpstr>字魂70号-灵悦黑体</vt:lpstr>
      <vt:lpstr>站酷快乐体2016修订版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Bài 5. Giải bài toán có ba bước tính</dc:title>
  <dc:creator>Thao Tran</dc:creator>
  <cp:lastModifiedBy>Admin</cp:lastModifiedBy>
  <cp:revision>22</cp:revision>
  <dcterms:created xsi:type="dcterms:W3CDTF">2023-07-04T04:09:03Z</dcterms:created>
  <dcterms:modified xsi:type="dcterms:W3CDTF">2025-09-26T04:15:04Z</dcterms:modified>
</cp:coreProperties>
</file>