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91" r:id="rId2"/>
    <p:sldId id="297" r:id="rId3"/>
    <p:sldId id="295" r:id="rId4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9F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6ED92-10E4-4F19-A27E-29714B0AA6C6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CA5CF5-F788-40B9-8E93-230A27136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832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70E69-0D04-4615-8C68-DFE5277347F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2194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GV CLICK CHUỘT VÀO KHUNG ĐÁP ÁN </a:t>
            </a:r>
            <a:r>
              <a:rPr lang="en-US" b="1" dirty="0">
                <a:sym typeface="Wingdings" panose="05000000000000000000" pitchFamily="2" charset="2"/>
              </a:rPr>
              <a:t> XUẤT HIỆN KẾT QUẢ ĐÚNG/SAI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70E69-0D04-4615-8C68-DFE5277347F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00140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GV CLICK CHUỘT VÀO KHUNG ĐÁP ÁN </a:t>
            </a:r>
            <a:r>
              <a:rPr lang="en-US" b="1" dirty="0">
                <a:sym typeface="Wingdings" panose="05000000000000000000" pitchFamily="2" charset="2"/>
              </a:rPr>
              <a:t> XUẤT HIỆN KẾT QUẢ ĐÚNG/SAI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270E69-0D04-4615-8C68-DFE5277347F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8981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27900-D626-42F2-AB0F-10AF2529A686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8806D-AAA5-42C3-BCB5-5D503E142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427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27900-D626-42F2-AB0F-10AF2529A686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8806D-AAA5-42C3-BCB5-5D503E142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72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27900-D626-42F2-AB0F-10AF2529A686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8806D-AAA5-42C3-BCB5-5D503E142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039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27900-D626-42F2-AB0F-10AF2529A686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8806D-AAA5-42C3-BCB5-5D503E142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39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27900-D626-42F2-AB0F-10AF2529A686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8806D-AAA5-42C3-BCB5-5D503E142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926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27900-D626-42F2-AB0F-10AF2529A686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8806D-AAA5-42C3-BCB5-5D503E142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948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27900-D626-42F2-AB0F-10AF2529A686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8806D-AAA5-42C3-BCB5-5D503E142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597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27900-D626-42F2-AB0F-10AF2529A686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8806D-AAA5-42C3-BCB5-5D503E142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672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27900-D626-42F2-AB0F-10AF2529A686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8806D-AAA5-42C3-BCB5-5D503E142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383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27900-D626-42F2-AB0F-10AF2529A686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8806D-AAA5-42C3-BCB5-5D503E142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583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27900-D626-42F2-AB0F-10AF2529A686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8806D-AAA5-42C3-BCB5-5D503E142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311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27900-D626-42F2-AB0F-10AF2529A686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8806D-AAA5-42C3-BCB5-5D503E142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765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1.jp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svg"/><Relationship Id="rId13" Type="http://schemas.openxmlformats.org/officeDocument/2006/relationships/image" Target="../media/image5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12" Type="http://schemas.openxmlformats.org/officeDocument/2006/relationships/image" Target="../media/image35.svg"/><Relationship Id="rId2" Type="http://schemas.openxmlformats.org/officeDocument/2006/relationships/slideLayout" Target="../slideLayouts/slideLayout1.xml"/><Relationship Id="rId20" Type="http://schemas.openxmlformats.org/officeDocument/2006/relationships/audio" Target="../media/audio1.wav"/><Relationship Id="rId1" Type="http://schemas.openxmlformats.org/officeDocument/2006/relationships/tags" Target="../tags/tag3.xml"/><Relationship Id="rId6" Type="http://schemas.openxmlformats.org/officeDocument/2006/relationships/image" Target="../media/image1.jpg"/><Relationship Id="rId11" Type="http://schemas.openxmlformats.org/officeDocument/2006/relationships/image" Target="../media/image4.png"/><Relationship Id="rId5" Type="http://schemas.openxmlformats.org/officeDocument/2006/relationships/audio" Target="../media/audio1.wav"/><Relationship Id="rId10" Type="http://schemas.openxmlformats.org/officeDocument/2006/relationships/image" Target="../media/image33.svg"/><Relationship Id="rId19" Type="http://schemas.openxmlformats.org/officeDocument/2006/relationships/audio" Target="../media/audio2.wav"/><Relationship Id="rId4" Type="http://schemas.openxmlformats.org/officeDocument/2006/relationships/audio" Target="../media/audio2.wav"/><Relationship Id="rId9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svg"/><Relationship Id="rId13" Type="http://schemas.openxmlformats.org/officeDocument/2006/relationships/image" Target="../media/image5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2.png"/><Relationship Id="rId12" Type="http://schemas.openxmlformats.org/officeDocument/2006/relationships/image" Target="../media/image35.svg"/><Relationship Id="rId2" Type="http://schemas.openxmlformats.org/officeDocument/2006/relationships/slideLayout" Target="../slideLayouts/slideLayout1.xml"/><Relationship Id="rId20" Type="http://schemas.openxmlformats.org/officeDocument/2006/relationships/audio" Target="../media/audio1.wav"/><Relationship Id="rId1" Type="http://schemas.openxmlformats.org/officeDocument/2006/relationships/tags" Target="../tags/tag4.xml"/><Relationship Id="rId6" Type="http://schemas.openxmlformats.org/officeDocument/2006/relationships/image" Target="../media/image1.jpg"/><Relationship Id="rId11" Type="http://schemas.openxmlformats.org/officeDocument/2006/relationships/image" Target="../media/image4.png"/><Relationship Id="rId5" Type="http://schemas.openxmlformats.org/officeDocument/2006/relationships/audio" Target="../media/audio1.wav"/><Relationship Id="rId10" Type="http://schemas.openxmlformats.org/officeDocument/2006/relationships/image" Target="../media/image33.svg"/><Relationship Id="rId19" Type="http://schemas.openxmlformats.org/officeDocument/2006/relationships/audio" Target="../media/audio2.wav"/><Relationship Id="rId4" Type="http://schemas.openxmlformats.org/officeDocument/2006/relationships/audio" Target="../media/audio2.wav"/><Relationship Id="rId9" Type="http://schemas.openxmlformats.org/officeDocument/2006/relationships/image" Target="../media/image3.png"/><Relationship Id="rId1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"/>
            <a:ext cx="12192000" cy="6967173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135683" y="343701"/>
            <a:ext cx="12439452" cy="2508084"/>
            <a:chOff x="135684" y="294969"/>
            <a:chExt cx="12439452" cy="2508084"/>
          </a:xfrm>
        </p:grpSpPr>
        <p:grpSp>
          <p:nvGrpSpPr>
            <p:cNvPr id="2" name="Group 1"/>
            <p:cNvGrpSpPr/>
            <p:nvPr/>
          </p:nvGrpSpPr>
          <p:grpSpPr>
            <a:xfrm>
              <a:off x="135684" y="294969"/>
              <a:ext cx="11778409" cy="2508084"/>
              <a:chOff x="135684" y="294969"/>
              <a:chExt cx="11778409" cy="2508084"/>
            </a:xfrm>
          </p:grpSpPr>
          <p:sp>
            <p:nvSpPr>
              <p:cNvPr id="9" name="Hình chữ nhật: Góc Tròn 13">
                <a:extLst>
                  <a:ext uri="{FF2B5EF4-FFF2-40B4-BE49-F238E27FC236}">
                    <a16:creationId xmlns:a16="http://schemas.microsoft.com/office/drawing/2014/main" id="{B3661555-36CB-FCE4-454A-B9815472727D}"/>
                  </a:ext>
                </a:extLst>
              </p:cNvPr>
              <p:cNvSpPr/>
              <p:nvPr/>
            </p:nvSpPr>
            <p:spPr>
              <a:xfrm>
                <a:off x="383136" y="294969"/>
                <a:ext cx="11530957" cy="2173912"/>
              </a:xfrm>
              <a:custGeom>
                <a:avLst/>
                <a:gdLst>
                  <a:gd name="connsiteX0" fmla="*/ 0 w 11530957"/>
                  <a:gd name="connsiteY0" fmla="*/ 362326 h 2173912"/>
                  <a:gd name="connsiteX1" fmla="*/ 362326 w 11530957"/>
                  <a:gd name="connsiteY1" fmla="*/ 0 h 2173912"/>
                  <a:gd name="connsiteX2" fmla="*/ 11168631 w 11530957"/>
                  <a:gd name="connsiteY2" fmla="*/ 0 h 2173912"/>
                  <a:gd name="connsiteX3" fmla="*/ 11530957 w 11530957"/>
                  <a:gd name="connsiteY3" fmla="*/ 362326 h 2173912"/>
                  <a:gd name="connsiteX4" fmla="*/ 11530957 w 11530957"/>
                  <a:gd name="connsiteY4" fmla="*/ 1811586 h 2173912"/>
                  <a:gd name="connsiteX5" fmla="*/ 11168631 w 11530957"/>
                  <a:gd name="connsiteY5" fmla="*/ 2173912 h 2173912"/>
                  <a:gd name="connsiteX6" fmla="*/ 362326 w 11530957"/>
                  <a:gd name="connsiteY6" fmla="*/ 2173912 h 2173912"/>
                  <a:gd name="connsiteX7" fmla="*/ 0 w 11530957"/>
                  <a:gd name="connsiteY7" fmla="*/ 1811586 h 2173912"/>
                  <a:gd name="connsiteX8" fmla="*/ 0 w 11530957"/>
                  <a:gd name="connsiteY8" fmla="*/ 362326 h 21739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530957" h="2173912" fill="none" extrusionOk="0">
                    <a:moveTo>
                      <a:pt x="0" y="362326"/>
                    </a:moveTo>
                    <a:cubicBezTo>
                      <a:pt x="-13895" y="163083"/>
                      <a:pt x="161346" y="4960"/>
                      <a:pt x="362326" y="0"/>
                    </a:cubicBezTo>
                    <a:cubicBezTo>
                      <a:pt x="4594817" y="77600"/>
                      <a:pt x="9911360" y="-27269"/>
                      <a:pt x="11168631" y="0"/>
                    </a:cubicBezTo>
                    <a:cubicBezTo>
                      <a:pt x="11379880" y="-14698"/>
                      <a:pt x="11548733" y="167452"/>
                      <a:pt x="11530957" y="362326"/>
                    </a:cubicBezTo>
                    <a:cubicBezTo>
                      <a:pt x="11650298" y="734533"/>
                      <a:pt x="11461025" y="1581505"/>
                      <a:pt x="11530957" y="1811586"/>
                    </a:cubicBezTo>
                    <a:cubicBezTo>
                      <a:pt x="11514320" y="2005185"/>
                      <a:pt x="11338908" y="2187068"/>
                      <a:pt x="11168631" y="2173912"/>
                    </a:cubicBezTo>
                    <a:cubicBezTo>
                      <a:pt x="8916905" y="2223089"/>
                      <a:pt x="3453281" y="2051210"/>
                      <a:pt x="362326" y="2173912"/>
                    </a:cubicBezTo>
                    <a:cubicBezTo>
                      <a:pt x="157406" y="2210876"/>
                      <a:pt x="-15980" y="2025452"/>
                      <a:pt x="0" y="1811586"/>
                    </a:cubicBezTo>
                    <a:cubicBezTo>
                      <a:pt x="11780" y="1092457"/>
                      <a:pt x="-78357" y="1026037"/>
                      <a:pt x="0" y="362326"/>
                    </a:cubicBezTo>
                    <a:close/>
                  </a:path>
                  <a:path w="11530957" h="2173912" stroke="0" extrusionOk="0">
                    <a:moveTo>
                      <a:pt x="0" y="362326"/>
                    </a:moveTo>
                    <a:cubicBezTo>
                      <a:pt x="12417" y="160800"/>
                      <a:pt x="167098" y="-326"/>
                      <a:pt x="362326" y="0"/>
                    </a:cubicBezTo>
                    <a:cubicBezTo>
                      <a:pt x="2766759" y="-129276"/>
                      <a:pt x="6400469" y="-77778"/>
                      <a:pt x="11168631" y="0"/>
                    </a:cubicBezTo>
                    <a:cubicBezTo>
                      <a:pt x="11363877" y="-15498"/>
                      <a:pt x="11527433" y="182538"/>
                      <a:pt x="11530957" y="362326"/>
                    </a:cubicBezTo>
                    <a:cubicBezTo>
                      <a:pt x="11462788" y="649621"/>
                      <a:pt x="11566852" y="1264960"/>
                      <a:pt x="11530957" y="1811586"/>
                    </a:cubicBezTo>
                    <a:cubicBezTo>
                      <a:pt x="11531995" y="2013883"/>
                      <a:pt x="11358891" y="2177258"/>
                      <a:pt x="11168631" y="2173912"/>
                    </a:cubicBezTo>
                    <a:cubicBezTo>
                      <a:pt x="9850207" y="2218132"/>
                      <a:pt x="1969469" y="2144530"/>
                      <a:pt x="362326" y="2173912"/>
                    </a:cubicBezTo>
                    <a:cubicBezTo>
                      <a:pt x="160960" y="2169074"/>
                      <a:pt x="-36377" y="2003286"/>
                      <a:pt x="0" y="1811586"/>
                    </a:cubicBezTo>
                    <a:cubicBezTo>
                      <a:pt x="35307" y="1251542"/>
                      <a:pt x="-43835" y="902575"/>
                      <a:pt x="0" y="362326"/>
                    </a:cubicBezTo>
                    <a:close/>
                  </a:path>
                </a:pathLst>
              </a:custGeom>
              <a:solidFill>
                <a:schemeClr val="bg1"/>
              </a:solidFill>
              <a:ln w="76200">
                <a:solidFill>
                  <a:srgbClr val="C9DB64"/>
                </a:solidFill>
                <a:prstDash val="dash"/>
                <a:extLst>
                  <a:ext uri="{C807C97D-BFC1-408E-A445-0C87EB9F89A2}">
                    <ask:lineSketchStyleProps xmlns:ask="http://schemas.microsoft.com/office/drawing/2018/sketchyshapes" xmlns="" sd="2925326911">
                      <a:prstGeom prst="roundRect">
                        <a:avLst/>
                      </a:pr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  <p:grpSp>
            <p:nvGrpSpPr>
              <p:cNvPr id="10" name="Nhóm 23">
                <a:extLst>
                  <a:ext uri="{FF2B5EF4-FFF2-40B4-BE49-F238E27FC236}">
                    <a16:creationId xmlns:a16="http://schemas.microsoft.com/office/drawing/2014/main" id="{21689025-61A3-14EC-24BE-F79F7A0EA702}"/>
                  </a:ext>
                </a:extLst>
              </p:cNvPr>
              <p:cNvGrpSpPr/>
              <p:nvPr/>
            </p:nvGrpSpPr>
            <p:grpSpPr>
              <a:xfrm>
                <a:off x="135684" y="1421580"/>
                <a:ext cx="4280542" cy="1381473"/>
                <a:chOff x="2137149" y="4364989"/>
                <a:chExt cx="4280542" cy="1381473"/>
              </a:xfrm>
            </p:grpSpPr>
            <p:sp>
              <p:nvSpPr>
                <p:cNvPr id="11" name="TextBox 67">
                  <a:extLst>
                    <a:ext uri="{FF2B5EF4-FFF2-40B4-BE49-F238E27FC236}">
                      <a16:creationId xmlns:a16="http://schemas.microsoft.com/office/drawing/2014/main" id="{A2CE281D-9856-7095-3FAE-4107D2F58A47}"/>
                    </a:ext>
                  </a:extLst>
                </p:cNvPr>
                <p:cNvSpPr txBox="1"/>
                <p:nvPr/>
              </p:nvSpPr>
              <p:spPr>
                <a:xfrm>
                  <a:off x="2137149" y="4364989"/>
                  <a:ext cx="4280542" cy="138147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prstTxWarp prst="textArchUp">
                    <a:avLst/>
                  </a:prstTxWarp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0" b="1" i="0" u="none" strike="noStrike" kern="1200" cap="none" spc="0" normalizeH="0" baseline="0" noProof="0" dirty="0" err="1">
                      <a:ln w="190500">
                        <a:solidFill>
                          <a:prstClr val="white"/>
                        </a:solidFill>
                        <a:prstDash val="solid"/>
                      </a:ln>
                      <a:solidFill>
                        <a:prstClr val="black"/>
                      </a:solidFill>
                      <a:effectLst>
                        <a:outerShdw blurRad="12700" dist="38100" dir="2700000" algn="tl" rotWithShape="0">
                          <a:srgbClr val="4472C4">
                            <a:lumMod val="60000"/>
                            <a:lumOff val="40000"/>
                          </a:srgbClr>
                        </a:outerShdw>
                      </a:effectLst>
                      <a:uLnTx/>
                      <a:uFillTx/>
                      <a:ea typeface="LNTH-LuoLuoNotangYuanTi 1" pitchFamily="2" charset="-128"/>
                      <a:cs typeface="LNTH-LuoLuoNotangYuanTi 1" pitchFamily="2" charset="-128"/>
                    </a:rPr>
                    <a:t>Câu</a:t>
                  </a:r>
                  <a:r>
                    <a:rPr kumimoji="0" lang="en-US" sz="9000" b="1" i="0" u="none" strike="noStrike" kern="1200" cap="none" spc="0" normalizeH="0" baseline="0" noProof="0" dirty="0">
                      <a:ln w="190500">
                        <a:solidFill>
                          <a:prstClr val="white"/>
                        </a:solidFill>
                        <a:prstDash val="solid"/>
                      </a:ln>
                      <a:solidFill>
                        <a:prstClr val="black"/>
                      </a:solidFill>
                      <a:effectLst>
                        <a:outerShdw blurRad="12700" dist="38100" dir="2700000" algn="tl" rotWithShape="0">
                          <a:srgbClr val="4472C4">
                            <a:lumMod val="60000"/>
                            <a:lumOff val="40000"/>
                          </a:srgbClr>
                        </a:outerShdw>
                      </a:effectLst>
                      <a:uLnTx/>
                      <a:uFillTx/>
                      <a:ea typeface="LNTH-LuoLuoNotangYuanTi 1" pitchFamily="2" charset="-128"/>
                      <a:cs typeface="LNTH-LuoLuoNotangYuanTi 1" pitchFamily="2" charset="-128"/>
                    </a:rPr>
                    <a:t> 1:</a:t>
                  </a:r>
                </a:p>
              </p:txBody>
            </p:sp>
            <p:sp>
              <p:nvSpPr>
                <p:cNvPr id="12" name="TextBox 67">
                  <a:extLst>
                    <a:ext uri="{FF2B5EF4-FFF2-40B4-BE49-F238E27FC236}">
                      <a16:creationId xmlns:a16="http://schemas.microsoft.com/office/drawing/2014/main" id="{4E2FC697-2A7E-59D7-7BC8-610634E33B6B}"/>
                    </a:ext>
                  </a:extLst>
                </p:cNvPr>
                <p:cNvSpPr txBox="1"/>
                <p:nvPr/>
              </p:nvSpPr>
              <p:spPr>
                <a:xfrm>
                  <a:off x="2137149" y="4364989"/>
                  <a:ext cx="4280542" cy="138147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prstTxWarp prst="textArchUp">
                    <a:avLst/>
                  </a:prstTxWarp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0" b="1" i="0" u="none" strike="noStrike" kern="1200" cap="none" spc="0" normalizeH="0" baseline="0" noProof="0" dirty="0" err="1">
                      <a:ln w="9525">
                        <a:noFill/>
                        <a:prstDash val="solid"/>
                      </a:ln>
                      <a:solidFill>
                        <a:srgbClr val="FF5D5D"/>
                      </a:solidFill>
                      <a:effectLst>
                        <a:outerShdw blurRad="12700" dist="38100" dir="2700000" algn="tl" rotWithShape="0">
                          <a:srgbClr val="4472C4">
                            <a:lumMod val="60000"/>
                            <a:lumOff val="40000"/>
                          </a:srgbClr>
                        </a:outerShdw>
                      </a:effectLst>
                      <a:uLnTx/>
                      <a:uFillTx/>
                      <a:ea typeface="LNTH-LuoLuoNotangYuanTi 1" pitchFamily="2" charset="-128"/>
                      <a:cs typeface="LNTH-LuoLuoNotangYuanTi 1" pitchFamily="2" charset="-128"/>
                    </a:rPr>
                    <a:t>Câu</a:t>
                  </a:r>
                  <a:r>
                    <a:rPr kumimoji="0" lang="en-US" sz="9000" b="1" i="0" u="none" strike="noStrike" kern="1200" cap="none" spc="0" normalizeH="0" baseline="0" noProof="0" dirty="0">
                      <a:ln w="9525">
                        <a:noFill/>
                        <a:prstDash val="solid"/>
                      </a:ln>
                      <a:solidFill>
                        <a:srgbClr val="FF5D5D"/>
                      </a:solidFill>
                      <a:effectLst>
                        <a:outerShdw blurRad="12700" dist="38100" dir="2700000" algn="tl" rotWithShape="0">
                          <a:srgbClr val="4472C4">
                            <a:lumMod val="60000"/>
                            <a:lumOff val="40000"/>
                          </a:srgbClr>
                        </a:outerShdw>
                      </a:effectLst>
                      <a:uLnTx/>
                      <a:uFillTx/>
                      <a:ea typeface="LNTH-LuoLuoNotangYuanTi 1" pitchFamily="2" charset="-128"/>
                      <a:cs typeface="LNTH-LuoLuoNotangYuanTi 1" pitchFamily="2" charset="-128"/>
                    </a:rPr>
                    <a:t> 1:</a:t>
                  </a:r>
                </a:p>
              </p:txBody>
            </p:sp>
          </p:grpSp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34B22C0-B9C3-AB33-E036-F58F1DD43359}"/>
                </a:ext>
              </a:extLst>
            </p:cNvPr>
            <p:cNvSpPr txBox="1"/>
            <p:nvPr/>
          </p:nvSpPr>
          <p:spPr>
            <a:xfrm>
              <a:off x="3393972" y="784864"/>
              <a:ext cx="9181164" cy="1123712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0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ea typeface="+mn-ea"/>
                  <a:cs typeface="+mn-cs"/>
                </a:rPr>
                <a:t>Viết</a:t>
              </a:r>
              <a:r>
                <a:rPr kumimoji="0" lang="en-US" sz="6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ea typeface="+mn-ea"/>
                  <a:cs typeface="+mn-cs"/>
                </a:rPr>
                <a:t> </a:t>
              </a:r>
              <a:r>
                <a:rPr kumimoji="0" lang="en-US" sz="60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ea typeface="+mn-ea"/>
                  <a:cs typeface="+mn-cs"/>
                </a:rPr>
                <a:t>số</a:t>
              </a:r>
              <a:r>
                <a:rPr kumimoji="0" lang="en-US" sz="6000" b="0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ea typeface="+mn-ea"/>
                  <a:cs typeface="+mn-cs"/>
                </a:rPr>
                <a:t> 50 </a:t>
              </a:r>
              <a:r>
                <a:rPr kumimoji="0" lang="en-US" sz="6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ea typeface="+mn-ea"/>
                  <a:cs typeface="+mn-cs"/>
                </a:rPr>
                <a:t>076 </a:t>
              </a:r>
              <a:r>
                <a:rPr kumimoji="0" lang="en-US" sz="60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ea typeface="+mn-ea"/>
                  <a:cs typeface="+mn-cs"/>
                </a:rPr>
                <a:t>thành</a:t>
              </a:r>
              <a:r>
                <a:rPr kumimoji="0" lang="en-US" sz="6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ea typeface="+mn-ea"/>
                  <a:cs typeface="+mn-cs"/>
                </a:rPr>
                <a:t> </a:t>
              </a:r>
              <a:r>
                <a:rPr kumimoji="0" lang="en-US" sz="60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ea typeface="+mn-ea"/>
                  <a:cs typeface="+mn-cs"/>
                </a:rPr>
                <a:t>tổng</a:t>
              </a:r>
              <a:r>
                <a:rPr kumimoji="0" lang="en-US" sz="6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ea typeface="+mn-ea"/>
                  <a:cs typeface="+mn-cs"/>
                </a:rPr>
                <a:t>.</a:t>
              </a:r>
            </a:p>
          </p:txBody>
        </p:sp>
      </p:grpSp>
      <p:sp>
        <p:nvSpPr>
          <p:cNvPr id="16" name="a">
            <a:extLst>
              <a:ext uri="{FF2B5EF4-FFF2-40B4-BE49-F238E27FC236}">
                <a16:creationId xmlns:a16="http://schemas.microsoft.com/office/drawing/2014/main" id="{EF361B2F-4AD3-0677-319F-3460F1CEBEA6}"/>
              </a:ext>
            </a:extLst>
          </p:cNvPr>
          <p:cNvSpPr/>
          <p:nvPr/>
        </p:nvSpPr>
        <p:spPr>
          <a:xfrm>
            <a:off x="417851" y="3044570"/>
            <a:ext cx="11496241" cy="3061472"/>
          </a:xfrm>
          <a:prstGeom prst="roundRect">
            <a:avLst/>
          </a:prstGeom>
          <a:solidFill>
            <a:srgbClr val="FFF7A7"/>
          </a:solidFill>
          <a:ln w="76200">
            <a:solidFill>
              <a:srgbClr val="59533B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ea typeface="+mn-ea"/>
                <a:cs typeface="+mn-cs"/>
              </a:rPr>
              <a:t>50 076 = 50 000 + </a:t>
            </a:r>
            <a:r>
              <a:rPr lang="en-US" sz="8000" b="1" dirty="0">
                <a:solidFill>
                  <a:srgbClr val="009999"/>
                </a:solidFill>
              </a:rPr>
              <a:t>7</a:t>
            </a: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ea typeface="+mn-ea"/>
                <a:cs typeface="+mn-cs"/>
              </a:rPr>
              <a:t>0 + 6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78133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"/>
            <a:ext cx="12192000" cy="6967173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-364994" y="343701"/>
            <a:ext cx="12576129" cy="2538680"/>
            <a:chOff x="-364993" y="294969"/>
            <a:chExt cx="12576129" cy="2538680"/>
          </a:xfrm>
        </p:grpSpPr>
        <p:grpSp>
          <p:nvGrpSpPr>
            <p:cNvPr id="2" name="Group 1"/>
            <p:cNvGrpSpPr/>
            <p:nvPr/>
          </p:nvGrpSpPr>
          <p:grpSpPr>
            <a:xfrm>
              <a:off x="-364993" y="294969"/>
              <a:ext cx="12279086" cy="2538680"/>
              <a:chOff x="-364993" y="294969"/>
              <a:chExt cx="12279086" cy="2538680"/>
            </a:xfrm>
          </p:grpSpPr>
          <p:sp>
            <p:nvSpPr>
              <p:cNvPr id="9" name="Hình chữ nhật: Góc Tròn 13">
                <a:extLst>
                  <a:ext uri="{FF2B5EF4-FFF2-40B4-BE49-F238E27FC236}">
                    <a16:creationId xmlns:a16="http://schemas.microsoft.com/office/drawing/2014/main" id="{B3661555-36CB-FCE4-454A-B9815472727D}"/>
                  </a:ext>
                </a:extLst>
              </p:cNvPr>
              <p:cNvSpPr/>
              <p:nvPr/>
            </p:nvSpPr>
            <p:spPr>
              <a:xfrm>
                <a:off x="383136" y="294969"/>
                <a:ext cx="11530957" cy="2173912"/>
              </a:xfrm>
              <a:custGeom>
                <a:avLst/>
                <a:gdLst>
                  <a:gd name="connsiteX0" fmla="*/ 0 w 11530957"/>
                  <a:gd name="connsiteY0" fmla="*/ 362326 h 2173912"/>
                  <a:gd name="connsiteX1" fmla="*/ 362326 w 11530957"/>
                  <a:gd name="connsiteY1" fmla="*/ 0 h 2173912"/>
                  <a:gd name="connsiteX2" fmla="*/ 11168631 w 11530957"/>
                  <a:gd name="connsiteY2" fmla="*/ 0 h 2173912"/>
                  <a:gd name="connsiteX3" fmla="*/ 11530957 w 11530957"/>
                  <a:gd name="connsiteY3" fmla="*/ 362326 h 2173912"/>
                  <a:gd name="connsiteX4" fmla="*/ 11530957 w 11530957"/>
                  <a:gd name="connsiteY4" fmla="*/ 1811586 h 2173912"/>
                  <a:gd name="connsiteX5" fmla="*/ 11168631 w 11530957"/>
                  <a:gd name="connsiteY5" fmla="*/ 2173912 h 2173912"/>
                  <a:gd name="connsiteX6" fmla="*/ 362326 w 11530957"/>
                  <a:gd name="connsiteY6" fmla="*/ 2173912 h 2173912"/>
                  <a:gd name="connsiteX7" fmla="*/ 0 w 11530957"/>
                  <a:gd name="connsiteY7" fmla="*/ 1811586 h 2173912"/>
                  <a:gd name="connsiteX8" fmla="*/ 0 w 11530957"/>
                  <a:gd name="connsiteY8" fmla="*/ 362326 h 21739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530957" h="2173912" fill="none" extrusionOk="0">
                    <a:moveTo>
                      <a:pt x="0" y="362326"/>
                    </a:moveTo>
                    <a:cubicBezTo>
                      <a:pt x="-13895" y="163083"/>
                      <a:pt x="161346" y="4960"/>
                      <a:pt x="362326" y="0"/>
                    </a:cubicBezTo>
                    <a:cubicBezTo>
                      <a:pt x="4594817" y="77600"/>
                      <a:pt x="9911360" y="-27269"/>
                      <a:pt x="11168631" y="0"/>
                    </a:cubicBezTo>
                    <a:cubicBezTo>
                      <a:pt x="11379880" y="-14698"/>
                      <a:pt x="11548733" y="167452"/>
                      <a:pt x="11530957" y="362326"/>
                    </a:cubicBezTo>
                    <a:cubicBezTo>
                      <a:pt x="11650298" y="734533"/>
                      <a:pt x="11461025" y="1581505"/>
                      <a:pt x="11530957" y="1811586"/>
                    </a:cubicBezTo>
                    <a:cubicBezTo>
                      <a:pt x="11514320" y="2005185"/>
                      <a:pt x="11338908" y="2187068"/>
                      <a:pt x="11168631" y="2173912"/>
                    </a:cubicBezTo>
                    <a:cubicBezTo>
                      <a:pt x="8916905" y="2223089"/>
                      <a:pt x="3453281" y="2051210"/>
                      <a:pt x="362326" y="2173912"/>
                    </a:cubicBezTo>
                    <a:cubicBezTo>
                      <a:pt x="157406" y="2210876"/>
                      <a:pt x="-15980" y="2025452"/>
                      <a:pt x="0" y="1811586"/>
                    </a:cubicBezTo>
                    <a:cubicBezTo>
                      <a:pt x="11780" y="1092457"/>
                      <a:pt x="-78357" y="1026037"/>
                      <a:pt x="0" y="362326"/>
                    </a:cubicBezTo>
                    <a:close/>
                  </a:path>
                  <a:path w="11530957" h="2173912" stroke="0" extrusionOk="0">
                    <a:moveTo>
                      <a:pt x="0" y="362326"/>
                    </a:moveTo>
                    <a:cubicBezTo>
                      <a:pt x="12417" y="160800"/>
                      <a:pt x="167098" y="-326"/>
                      <a:pt x="362326" y="0"/>
                    </a:cubicBezTo>
                    <a:cubicBezTo>
                      <a:pt x="2766759" y="-129276"/>
                      <a:pt x="6400469" y="-77778"/>
                      <a:pt x="11168631" y="0"/>
                    </a:cubicBezTo>
                    <a:cubicBezTo>
                      <a:pt x="11363877" y="-15498"/>
                      <a:pt x="11527433" y="182538"/>
                      <a:pt x="11530957" y="362326"/>
                    </a:cubicBezTo>
                    <a:cubicBezTo>
                      <a:pt x="11462788" y="649621"/>
                      <a:pt x="11566852" y="1264960"/>
                      <a:pt x="11530957" y="1811586"/>
                    </a:cubicBezTo>
                    <a:cubicBezTo>
                      <a:pt x="11531995" y="2013883"/>
                      <a:pt x="11358891" y="2177258"/>
                      <a:pt x="11168631" y="2173912"/>
                    </a:cubicBezTo>
                    <a:cubicBezTo>
                      <a:pt x="9850207" y="2218132"/>
                      <a:pt x="1969469" y="2144530"/>
                      <a:pt x="362326" y="2173912"/>
                    </a:cubicBezTo>
                    <a:cubicBezTo>
                      <a:pt x="160960" y="2169074"/>
                      <a:pt x="-36377" y="2003286"/>
                      <a:pt x="0" y="1811586"/>
                    </a:cubicBezTo>
                    <a:cubicBezTo>
                      <a:pt x="35307" y="1251542"/>
                      <a:pt x="-43835" y="902575"/>
                      <a:pt x="0" y="362326"/>
                    </a:cubicBezTo>
                    <a:close/>
                  </a:path>
                </a:pathLst>
              </a:custGeom>
              <a:solidFill>
                <a:schemeClr val="bg1"/>
              </a:solidFill>
              <a:ln w="76200">
                <a:solidFill>
                  <a:srgbClr val="C9DB64"/>
                </a:solidFill>
                <a:prstDash val="dash"/>
                <a:extLst>
                  <a:ext uri="{C807C97D-BFC1-408E-A445-0C87EB9F89A2}">
                    <ask:lineSketchStyleProps xmlns:ask="http://schemas.microsoft.com/office/drawing/2018/sketchyshapes" xmlns="" sd="2925326911">
                      <a:prstGeom prst="roundRect">
                        <a:avLst/>
                      </a:pr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  <p:grpSp>
            <p:nvGrpSpPr>
              <p:cNvPr id="10" name="Nhóm 23">
                <a:extLst>
                  <a:ext uri="{FF2B5EF4-FFF2-40B4-BE49-F238E27FC236}">
                    <a16:creationId xmlns:a16="http://schemas.microsoft.com/office/drawing/2014/main" id="{21689025-61A3-14EC-24BE-F79F7A0EA702}"/>
                  </a:ext>
                </a:extLst>
              </p:cNvPr>
              <p:cNvGrpSpPr/>
              <p:nvPr/>
            </p:nvGrpSpPr>
            <p:grpSpPr>
              <a:xfrm>
                <a:off x="-364993" y="1442794"/>
                <a:ext cx="4280542" cy="1390855"/>
                <a:chOff x="1636472" y="4386203"/>
                <a:chExt cx="4280542" cy="1390855"/>
              </a:xfrm>
            </p:grpSpPr>
            <p:sp>
              <p:nvSpPr>
                <p:cNvPr id="11" name="TextBox 67">
                  <a:extLst>
                    <a:ext uri="{FF2B5EF4-FFF2-40B4-BE49-F238E27FC236}">
                      <a16:creationId xmlns:a16="http://schemas.microsoft.com/office/drawing/2014/main" id="{A2CE281D-9856-7095-3FAE-4107D2F58A47}"/>
                    </a:ext>
                  </a:extLst>
                </p:cNvPr>
                <p:cNvSpPr txBox="1"/>
                <p:nvPr/>
              </p:nvSpPr>
              <p:spPr>
                <a:xfrm>
                  <a:off x="1636472" y="4395585"/>
                  <a:ext cx="4280542" cy="138147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prstTxWarp prst="textArchUp">
                    <a:avLst/>
                  </a:prstTxWarp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7000" b="1" i="0" u="none" strike="noStrike" kern="1200" cap="none" spc="0" normalizeH="0" baseline="0" noProof="0" dirty="0" err="1">
                      <a:ln w="190500">
                        <a:solidFill>
                          <a:prstClr val="white"/>
                        </a:solidFill>
                        <a:prstDash val="solid"/>
                      </a:ln>
                      <a:solidFill>
                        <a:prstClr val="black"/>
                      </a:solidFill>
                      <a:effectLst>
                        <a:outerShdw blurRad="12700" dist="38100" dir="2700000" algn="tl" rotWithShape="0">
                          <a:srgbClr val="4472C4">
                            <a:lumMod val="60000"/>
                            <a:lumOff val="40000"/>
                          </a:srgbClr>
                        </a:outerShdw>
                      </a:effectLst>
                      <a:uLnTx/>
                      <a:uFillTx/>
                      <a:ea typeface="LNTH-LuoLuoNotangYuanTi 1" pitchFamily="2" charset="-128"/>
                      <a:cs typeface="LNTH-LuoLuoNotangYuanTi 1" pitchFamily="2" charset="-128"/>
                    </a:rPr>
                    <a:t>Câu</a:t>
                  </a:r>
                  <a:r>
                    <a:rPr kumimoji="0" lang="en-US" sz="7000" b="1" i="0" u="none" strike="noStrike" kern="1200" cap="none" spc="0" normalizeH="0" baseline="0" noProof="0" dirty="0">
                      <a:ln w="190500">
                        <a:solidFill>
                          <a:prstClr val="white"/>
                        </a:solidFill>
                        <a:prstDash val="solid"/>
                      </a:ln>
                      <a:solidFill>
                        <a:prstClr val="black"/>
                      </a:solidFill>
                      <a:effectLst>
                        <a:outerShdw blurRad="12700" dist="38100" dir="2700000" algn="tl" rotWithShape="0">
                          <a:srgbClr val="4472C4">
                            <a:lumMod val="60000"/>
                            <a:lumOff val="40000"/>
                          </a:srgbClr>
                        </a:outerShdw>
                      </a:effectLst>
                      <a:uLnTx/>
                      <a:uFillTx/>
                      <a:ea typeface="LNTH-LuoLuoNotangYuanTi 1" pitchFamily="2" charset="-128"/>
                      <a:cs typeface="LNTH-LuoLuoNotangYuanTi 1" pitchFamily="2" charset="-128"/>
                    </a:rPr>
                    <a:t> 2:</a:t>
                  </a:r>
                </a:p>
              </p:txBody>
            </p:sp>
            <p:sp>
              <p:nvSpPr>
                <p:cNvPr id="12" name="TextBox 67">
                  <a:extLst>
                    <a:ext uri="{FF2B5EF4-FFF2-40B4-BE49-F238E27FC236}">
                      <a16:creationId xmlns:a16="http://schemas.microsoft.com/office/drawing/2014/main" id="{4E2FC697-2A7E-59D7-7BC8-610634E33B6B}"/>
                    </a:ext>
                  </a:extLst>
                </p:cNvPr>
                <p:cNvSpPr txBox="1"/>
                <p:nvPr/>
              </p:nvSpPr>
              <p:spPr>
                <a:xfrm>
                  <a:off x="1636472" y="4386203"/>
                  <a:ext cx="4280542" cy="138147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prstTxWarp prst="textArchUp">
                    <a:avLst/>
                  </a:prstTxWarp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7000" b="1" i="0" u="none" strike="noStrike" kern="1200" cap="none" spc="0" normalizeH="0" baseline="0" noProof="0" dirty="0" err="1">
                      <a:ln w="9525">
                        <a:noFill/>
                        <a:prstDash val="solid"/>
                      </a:ln>
                      <a:solidFill>
                        <a:srgbClr val="FF5D5D"/>
                      </a:solidFill>
                      <a:effectLst>
                        <a:outerShdw blurRad="12700" dist="38100" dir="2700000" algn="tl" rotWithShape="0">
                          <a:srgbClr val="4472C4">
                            <a:lumMod val="60000"/>
                            <a:lumOff val="40000"/>
                          </a:srgbClr>
                        </a:outerShdw>
                      </a:effectLst>
                      <a:uLnTx/>
                      <a:uFillTx/>
                      <a:ea typeface="LNTH-LuoLuoNotangYuanTi 1" pitchFamily="2" charset="-128"/>
                      <a:cs typeface="LNTH-LuoLuoNotangYuanTi 1" pitchFamily="2" charset="-128"/>
                    </a:rPr>
                    <a:t>Câu</a:t>
                  </a:r>
                  <a:r>
                    <a:rPr kumimoji="0" lang="en-US" sz="7000" b="1" i="0" u="none" strike="noStrike" kern="1200" cap="none" spc="0" normalizeH="0" baseline="0" noProof="0" dirty="0">
                      <a:ln w="9525">
                        <a:noFill/>
                        <a:prstDash val="solid"/>
                      </a:ln>
                      <a:solidFill>
                        <a:srgbClr val="FF5D5D"/>
                      </a:solidFill>
                      <a:effectLst>
                        <a:outerShdw blurRad="12700" dist="38100" dir="2700000" algn="tl" rotWithShape="0">
                          <a:srgbClr val="4472C4">
                            <a:lumMod val="60000"/>
                            <a:lumOff val="40000"/>
                          </a:srgbClr>
                        </a:outerShdw>
                      </a:effectLst>
                      <a:uLnTx/>
                      <a:uFillTx/>
                      <a:ea typeface="LNTH-LuoLuoNotangYuanTi 1" pitchFamily="2" charset="-128"/>
                      <a:cs typeface="LNTH-LuoLuoNotangYuanTi 1" pitchFamily="2" charset="-128"/>
                    </a:rPr>
                    <a:t> 2:</a:t>
                  </a:r>
                </a:p>
              </p:txBody>
            </p:sp>
          </p:grpSp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34B22C0-B9C3-AB33-E036-F58F1DD43359}"/>
                </a:ext>
              </a:extLst>
            </p:cNvPr>
            <p:cNvSpPr txBox="1"/>
            <p:nvPr/>
          </p:nvSpPr>
          <p:spPr>
            <a:xfrm>
              <a:off x="2747512" y="425332"/>
              <a:ext cx="9463624" cy="1940957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5400" dirty="0" err="1"/>
                <a:t>Viết</a:t>
              </a:r>
              <a:r>
                <a:rPr lang="en-US" sz="5400" dirty="0"/>
                <a:t> </a:t>
              </a:r>
              <a:r>
                <a:rPr lang="en-US" sz="5400" dirty="0" err="1"/>
                <a:t>số</a:t>
              </a:r>
              <a:r>
                <a:rPr lang="en-US" sz="5400" dirty="0"/>
                <a:t>: 6 </a:t>
              </a:r>
              <a:r>
                <a:rPr lang="en-US" sz="5400" dirty="0" err="1"/>
                <a:t>chục</a:t>
              </a:r>
              <a:r>
                <a:rPr lang="en-US" sz="5400" dirty="0"/>
                <a:t> </a:t>
              </a:r>
              <a:r>
                <a:rPr lang="en-US" sz="5400" dirty="0" err="1"/>
                <a:t>nghìn</a:t>
              </a:r>
              <a:r>
                <a:rPr lang="en-US" sz="5400" dirty="0"/>
                <a:t>, 4 </a:t>
              </a:r>
              <a:r>
                <a:rPr lang="en-US" sz="5400" dirty="0" err="1"/>
                <a:t>nghìn</a:t>
              </a:r>
              <a:r>
                <a:rPr lang="en-US" sz="5400" dirty="0"/>
                <a:t>, 3 </a:t>
              </a:r>
              <a:r>
                <a:rPr lang="en-US" sz="5400" dirty="0" err="1"/>
                <a:t>trăm</a:t>
              </a:r>
              <a:r>
                <a:rPr lang="en-US" sz="5400" dirty="0"/>
                <a:t> </a:t>
              </a:r>
              <a:r>
                <a:rPr lang="en-US" sz="5400" dirty="0" err="1"/>
                <a:t>và</a:t>
              </a:r>
              <a:r>
                <a:rPr lang="en-US" sz="5400" dirty="0"/>
                <a:t> 7 </a:t>
              </a:r>
              <a:r>
                <a:rPr lang="en-US" sz="5400" dirty="0" err="1"/>
                <a:t>chục</a:t>
              </a:r>
              <a:r>
                <a:rPr lang="en-US" sz="5400" dirty="0"/>
                <a:t>.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8336612-F495-ED65-75A8-0F467FCAC213}"/>
              </a:ext>
            </a:extLst>
          </p:cNvPr>
          <p:cNvGrpSpPr/>
          <p:nvPr/>
        </p:nvGrpSpPr>
        <p:grpSpPr>
          <a:xfrm>
            <a:off x="227123" y="2738437"/>
            <a:ext cx="3769008" cy="1418557"/>
            <a:chOff x="5463" y="4539610"/>
            <a:chExt cx="4962495" cy="1838562"/>
          </a:xfrm>
        </p:grpSpPr>
        <p:sp>
          <p:nvSpPr>
            <p:cNvPr id="16" name="a">
              <a:extLst>
                <a:ext uri="{FF2B5EF4-FFF2-40B4-BE49-F238E27FC236}">
                  <a16:creationId xmlns:a16="http://schemas.microsoft.com/office/drawing/2014/main" id="{EF361B2F-4AD3-0677-319F-3460F1CEBEA6}"/>
                </a:ext>
              </a:extLst>
            </p:cNvPr>
            <p:cNvSpPr/>
            <p:nvPr/>
          </p:nvSpPr>
          <p:spPr>
            <a:xfrm>
              <a:off x="1260957" y="4539610"/>
              <a:ext cx="3707001" cy="1838562"/>
            </a:xfrm>
            <a:prstGeom prst="roundRect">
              <a:avLst/>
            </a:prstGeom>
            <a:solidFill>
              <a:srgbClr val="FFF7A7"/>
            </a:solidFill>
            <a:ln w="76200">
              <a:solidFill>
                <a:srgbClr val="59533B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600" b="1" i="0" u="none" strike="noStrike" kern="1200" cap="none" spc="0" normalizeH="0" baseline="0" noProof="0" dirty="0">
                  <a:ln>
                    <a:noFill/>
                  </a:ln>
                  <a:solidFill>
                    <a:srgbClr val="009999"/>
                  </a:solidFill>
                  <a:effectLst/>
                  <a:uLnTx/>
                  <a:uFillTx/>
                  <a:ea typeface="+mn-ea"/>
                  <a:cs typeface="+mn-cs"/>
                </a:rPr>
                <a:t>64 037</a:t>
              </a:r>
            </a:p>
          </p:txBody>
        </p:sp>
        <p:pic>
          <p:nvPicPr>
            <p:cNvPr id="19" name="Picture 4">
              <a:extLst>
                <a:ext uri="{FF2B5EF4-FFF2-40B4-BE49-F238E27FC236}">
                  <a16:creationId xmlns:a16="http://schemas.microsoft.com/office/drawing/2014/main" id="{3A52F71A-6E1C-29E3-B23E-6E0A0B77027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8"/>
                </a:ext>
              </a:extLst>
            </a:blip>
            <a:srcRect/>
            <a:stretch>
              <a:fillRect/>
            </a:stretch>
          </p:blipFill>
          <p:spPr>
            <a:xfrm>
              <a:off x="5463" y="4690537"/>
              <a:ext cx="1478551" cy="1638284"/>
            </a:xfrm>
            <a:prstGeom prst="rect">
              <a:avLst/>
            </a:prstGeom>
          </p:spPr>
        </p:pic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8A89EED-70B6-F120-465E-37E1ACC821B7}"/>
              </a:ext>
            </a:extLst>
          </p:cNvPr>
          <p:cNvGrpSpPr/>
          <p:nvPr/>
        </p:nvGrpSpPr>
        <p:grpSpPr>
          <a:xfrm>
            <a:off x="3549465" y="4118917"/>
            <a:ext cx="3929858" cy="1550710"/>
            <a:chOff x="9105900" y="4622054"/>
            <a:chExt cx="5174280" cy="2009843"/>
          </a:xfrm>
        </p:grpSpPr>
        <p:sp>
          <p:nvSpPr>
            <p:cNvPr id="21" name="b">
              <a:extLst>
                <a:ext uri="{FF2B5EF4-FFF2-40B4-BE49-F238E27FC236}">
                  <a16:creationId xmlns:a16="http://schemas.microsoft.com/office/drawing/2014/main" id="{58B2C650-1CC2-929E-B9A9-18C31B8740E5}"/>
                </a:ext>
              </a:extLst>
            </p:cNvPr>
            <p:cNvSpPr/>
            <p:nvPr/>
          </p:nvSpPr>
          <p:spPr>
            <a:xfrm>
              <a:off x="10332301" y="4622054"/>
              <a:ext cx="3947879" cy="1833506"/>
            </a:xfrm>
            <a:prstGeom prst="roundRect">
              <a:avLst/>
            </a:prstGeom>
            <a:solidFill>
              <a:srgbClr val="FFF7A7"/>
            </a:solidFill>
            <a:ln w="76200">
              <a:solidFill>
                <a:srgbClr val="59533B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000" b="1" i="0" u="none" strike="noStrike" kern="1200" cap="none" spc="0" normalizeH="0" baseline="0" noProof="0" dirty="0">
                  <a:ln>
                    <a:noFill/>
                  </a:ln>
                  <a:solidFill>
                    <a:srgbClr val="009999"/>
                  </a:solidFill>
                  <a:effectLst/>
                  <a:uLnTx/>
                  <a:uFillTx/>
                  <a:ea typeface="+mn-ea"/>
                  <a:cs typeface="+mn-cs"/>
                </a:rPr>
                <a:t>64 370</a:t>
              </a:r>
            </a:p>
          </p:txBody>
        </p:sp>
        <p:pic>
          <p:nvPicPr>
            <p:cNvPr id="22" name="Picture 11">
              <a:extLst>
                <a:ext uri="{FF2B5EF4-FFF2-40B4-BE49-F238E27FC236}">
                  <a16:creationId xmlns:a16="http://schemas.microsoft.com/office/drawing/2014/main" id="{AA202D36-FE70-E9C4-14E5-EEC7E58ABFE5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10"/>
                </a:ext>
              </a:extLst>
            </a:blip>
            <a:srcRect/>
            <a:stretch>
              <a:fillRect/>
            </a:stretch>
          </p:blipFill>
          <p:spPr>
            <a:xfrm>
              <a:off x="9105900" y="4782368"/>
              <a:ext cx="1662264" cy="1849529"/>
            </a:xfrm>
            <a:prstGeom prst="rect">
              <a:avLst/>
            </a:prstGeom>
          </p:spPr>
        </p:pic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F3B9162-783E-4BCC-1BC5-A7955DD08F99}"/>
              </a:ext>
            </a:extLst>
          </p:cNvPr>
          <p:cNvGrpSpPr/>
          <p:nvPr/>
        </p:nvGrpSpPr>
        <p:grpSpPr>
          <a:xfrm>
            <a:off x="7775823" y="4956118"/>
            <a:ext cx="4058630" cy="1536004"/>
            <a:chOff x="2416028" y="4709163"/>
            <a:chExt cx="5343829" cy="1990782"/>
          </a:xfrm>
        </p:grpSpPr>
        <p:sp>
          <p:nvSpPr>
            <p:cNvPr id="24" name="c">
              <a:extLst>
                <a:ext uri="{FF2B5EF4-FFF2-40B4-BE49-F238E27FC236}">
                  <a16:creationId xmlns:a16="http://schemas.microsoft.com/office/drawing/2014/main" id="{7BBF831F-5501-9367-806D-24D63CE6BB82}"/>
                </a:ext>
              </a:extLst>
            </p:cNvPr>
            <p:cNvSpPr/>
            <p:nvPr/>
          </p:nvSpPr>
          <p:spPr>
            <a:xfrm>
              <a:off x="3528590" y="4709163"/>
              <a:ext cx="4231267" cy="1945936"/>
            </a:xfrm>
            <a:prstGeom prst="roundRect">
              <a:avLst/>
            </a:prstGeom>
            <a:solidFill>
              <a:srgbClr val="FFF7A7"/>
            </a:solidFill>
            <a:ln w="76200">
              <a:solidFill>
                <a:srgbClr val="59533B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000" b="1" i="0" u="none" strike="noStrike" kern="1200" cap="none" spc="0" normalizeH="0" baseline="0" noProof="0" dirty="0">
                  <a:ln>
                    <a:noFill/>
                  </a:ln>
                  <a:solidFill>
                    <a:srgbClr val="009999"/>
                  </a:solidFill>
                  <a:effectLst/>
                  <a:uLnTx/>
                  <a:uFillTx/>
                  <a:ea typeface="+mn-ea"/>
                  <a:cs typeface="+mn-cs"/>
                </a:rPr>
                <a:t>64 730</a:t>
              </a:r>
            </a:p>
          </p:txBody>
        </p:sp>
        <p:pic>
          <p:nvPicPr>
            <p:cNvPr id="25" name="Picture 12">
              <a:extLst>
                <a:ext uri="{FF2B5EF4-FFF2-40B4-BE49-F238E27FC236}">
                  <a16:creationId xmlns:a16="http://schemas.microsoft.com/office/drawing/2014/main" id="{2EB48C9B-85B6-9CAF-2C1E-56AEF9465E54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12"/>
                </a:ext>
              </a:extLst>
            </a:blip>
            <a:srcRect/>
            <a:stretch>
              <a:fillRect/>
            </a:stretch>
          </p:blipFill>
          <p:spPr>
            <a:xfrm>
              <a:off x="2416028" y="4888539"/>
              <a:ext cx="1659701" cy="1811406"/>
            </a:xfrm>
            <a:prstGeom prst="rect">
              <a:avLst/>
            </a:prstGeom>
          </p:spPr>
        </p:pic>
      </p:grpSp>
      <p:pic>
        <p:nvPicPr>
          <p:cNvPr id="26" name="Đúng">
            <a:extLst>
              <a:ext uri="{FF2B5EF4-FFF2-40B4-BE49-F238E27FC236}">
                <a16:creationId xmlns:a16="http://schemas.microsoft.com/office/drawing/2014/main" id="{D3DA7254-BAEF-E06A-35BB-E86419E540B4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1030" y="4310511"/>
            <a:ext cx="1641159" cy="131292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46420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50" presetClass="entr" presetSubtype="0" decel="10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+.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9" dur="1000"/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1" presetID="2" presetClass="entr" presetSubtype="4" fill="hold" nodeType="afterEffect" p14:presetBounceEnd="70667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0667">
                                          <p:cBhvr additive="base">
                                            <p:cTn id="13" dur="1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0667">
                                          <p:cBhvr additive="base">
                                            <p:cTn id="14" dur="1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5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16" presetID="2" presetClass="entr" presetSubtype="4" fill="hold" nodeType="afterEffect" p14:presetBounceEnd="70667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0667">
                                          <p:cBhvr additive="base">
                                            <p:cTn id="18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0667">
                                          <p:cBhvr additive="base">
                                            <p:cTn id="19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0" presetID="2" presetClass="entr" presetSubtype="4" fill="hold" nodeType="withEffect" p14:presetBounceEnd="70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0667">
                                          <p:cBhvr additive="base">
                                            <p:cTn id="22" dur="10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0667">
                                          <p:cBhvr additive="base">
                                            <p:cTn id="23" dur="10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  <p:seq concurrent="1" nextAc="seek">
                  <p:cTn id="24" restart="whenNotActive" fill="hold" evtFilter="cancelBubble" nodeType="interactiveSeq">
                    <p:stCondLst>
                      <p:cond evt="onClick" delay="0">
                        <p:tgtEl>
                          <p:spTgt spid="15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25" fill="hold">
                          <p:stCondLst>
                            <p:cond delay="0"/>
                          </p:stCondLst>
                          <p:childTnLst>
                            <p:par>
                              <p:cTn id="2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7" presetID="26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28" dur="500" tmFilter="0, 0; .2, .5; .8, .5; 1, 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29" dur="250" autoRev="1" fill="hold"/>
                                            <p:tgtEl>
                                              <p:spTgt spid="15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27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4" name="hamm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0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1" presetID="31" presetClass="exit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32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3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4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35" dur="10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5"/>
                      </p:tgtEl>
                    </p:cond>
                  </p:nextCondLst>
                </p:seq>
                <p:seq concurrent="1" nextAc="seek">
                  <p:cTn id="37" restart="whenNotActive" fill="hold" evtFilter="cancelBubble" nodeType="interactiveSeq">
                    <p:stCondLst>
                      <p:cond evt="onClick" delay="0">
                        <p:tgtEl>
                          <p:spTgt spid="23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38" fill="hold">
                          <p:stCondLst>
                            <p:cond delay="0"/>
                          </p:stCondLst>
                          <p:childTnLst>
                            <p:par>
                              <p:cTn id="3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0" presetID="26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41" dur="500" tmFilter="0, 0; .2, .5; .8, .5; 1, 0"/>
                                            <p:tgtEl>
                                              <p:spTgt spid="23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42" dur="250" autoRev="1" fill="hold"/>
                                            <p:tgtEl>
                                              <p:spTgt spid="23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40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4" name="hamm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3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44" presetID="31" presetClass="exit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45" dur="1000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6" dur="1000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1000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48" dur="1000"/>
                                            <p:tgtEl>
                                              <p:spTgt spid="23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23"/>
                      </p:tgtEl>
                    </p:cond>
                  </p:nextCondLst>
                </p:seq>
                <p:seq concurrent="1" nextAc="seek">
                  <p:cTn id="50" restart="whenNotActive" fill="hold" evtFilter="cancelBubble" nodeType="interactiveSeq">
                    <p:stCondLst>
                      <p:cond evt="onClick" delay="0">
                        <p:tgtEl>
                          <p:spTgt spid="20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51" fill="hold">
                          <p:stCondLst>
                            <p:cond delay="0"/>
                          </p:stCondLst>
                          <p:childTnLst>
                            <p:par>
                              <p:cTn id="5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3" presetID="26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54" dur="500" tmFilter="0, 0; .2, .5; .8, .5; 1, 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55" dur="250" autoRev="1" fill="hold"/>
                                            <p:tgtEl>
                                              <p:spTgt spid="20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56" presetID="49" presetClass="entr" presetSubtype="0" decel="10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8" dur="5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9" dur="5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0" dur="5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1" dur="500"/>
                                            <p:tgtEl>
                                              <p:spTgt spid="26"/>
                                            </p:tgtEl>
                                          </p:cBhvr>
                                        </p:animEffect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56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5" name="chimes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  <p:par>
                                    <p:cTn id="62" presetID="32" presetClass="emph" presetSubtype="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63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64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65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66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67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68" presetID="31" presetClass="exit" presetSubtype="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69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0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1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72" dur="10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73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74" presetID="31" presetClass="exit" presetSubtype="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75" dur="1000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6" dur="1000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7" dur="1000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78" dur="1000"/>
                                            <p:tgtEl>
                                              <p:spTgt spid="23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79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20"/>
                      </p:tgtEl>
                    </p:cond>
                  </p:nextCondLst>
                </p:seq>
              </p:childTnLst>
            </p:cTn>
          </p:par>
        </p:tn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50" presetClass="entr" presetSubtype="0" decel="10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+.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9" dur="1000"/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1" presetID="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" dur="1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4" dur="1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5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16" presetID="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9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0" presetID="2" presetClass="entr" presetSubtype="4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2" dur="10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3" dur="10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  <p:seq concurrent="1" nextAc="seek">
                  <p:cTn id="24" restart="whenNotActive" fill="hold" evtFilter="cancelBubble" nodeType="interactiveSeq">
                    <p:stCondLst>
                      <p:cond evt="onClick" delay="0">
                        <p:tgtEl>
                          <p:spTgt spid="15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25" fill="hold">
                          <p:stCondLst>
                            <p:cond delay="0"/>
                          </p:stCondLst>
                          <p:childTnLst>
                            <p:par>
                              <p:cTn id="2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7" presetID="26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28" dur="500" tmFilter="0, 0; .2, .5; .8, .5; 1, 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29" dur="250" autoRev="1" fill="hold"/>
                                            <p:tgtEl>
                                              <p:spTgt spid="15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27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19" name="hamm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0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1" presetID="31" presetClass="exit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32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3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4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35" dur="10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5"/>
                      </p:tgtEl>
                    </p:cond>
                  </p:nextCondLst>
                </p:seq>
                <p:seq concurrent="1" nextAc="seek">
                  <p:cTn id="37" restart="whenNotActive" fill="hold" evtFilter="cancelBubble" nodeType="interactiveSeq">
                    <p:stCondLst>
                      <p:cond evt="onClick" delay="0">
                        <p:tgtEl>
                          <p:spTgt spid="23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38" fill="hold">
                          <p:stCondLst>
                            <p:cond delay="0"/>
                          </p:stCondLst>
                          <p:childTnLst>
                            <p:par>
                              <p:cTn id="3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0" presetID="26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41" dur="500" tmFilter="0, 0; .2, .5; .8, .5; 1, 0"/>
                                            <p:tgtEl>
                                              <p:spTgt spid="23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42" dur="250" autoRev="1" fill="hold"/>
                                            <p:tgtEl>
                                              <p:spTgt spid="23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40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19" name="hamm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3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44" presetID="31" presetClass="exit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45" dur="1000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6" dur="1000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1000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48" dur="1000"/>
                                            <p:tgtEl>
                                              <p:spTgt spid="23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23"/>
                      </p:tgtEl>
                    </p:cond>
                  </p:nextCondLst>
                </p:seq>
                <p:seq concurrent="1" nextAc="seek">
                  <p:cTn id="50" restart="whenNotActive" fill="hold" evtFilter="cancelBubble" nodeType="interactiveSeq">
                    <p:stCondLst>
                      <p:cond evt="onClick" delay="0">
                        <p:tgtEl>
                          <p:spTgt spid="20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51" fill="hold">
                          <p:stCondLst>
                            <p:cond delay="0"/>
                          </p:stCondLst>
                          <p:childTnLst>
                            <p:par>
                              <p:cTn id="5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3" presetID="26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54" dur="500" tmFilter="0, 0; .2, .5; .8, .5; 1, 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55" dur="250" autoRev="1" fill="hold"/>
                                            <p:tgtEl>
                                              <p:spTgt spid="20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56" presetID="49" presetClass="entr" presetSubtype="0" decel="10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8" dur="5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9" dur="5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0" dur="5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61" dur="500"/>
                                            <p:tgtEl>
                                              <p:spTgt spid="26"/>
                                            </p:tgtEl>
                                          </p:cBhvr>
                                        </p:animEffect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56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0" name="chimes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  <p:par>
                                    <p:cTn id="62" presetID="32" presetClass="emph" presetSubtype="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63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64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65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66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67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68" presetID="31" presetClass="exit" presetSubtype="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69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0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1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72" dur="10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73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74" presetID="31" presetClass="exit" presetSubtype="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75" dur="1000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6" dur="1000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7" dur="1000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78" dur="1000"/>
                                            <p:tgtEl>
                                              <p:spTgt spid="23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79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20"/>
                      </p:tgtEl>
                    </p:cond>
                  </p:nextCondLst>
                </p:seq>
              </p:childTnLst>
            </p:cTn>
          </p:par>
        </p:tn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"/>
            <a:ext cx="12192000" cy="6967173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135683" y="343701"/>
            <a:ext cx="11778409" cy="2508084"/>
            <a:chOff x="135684" y="294969"/>
            <a:chExt cx="11778409" cy="2508084"/>
          </a:xfrm>
        </p:grpSpPr>
        <p:grpSp>
          <p:nvGrpSpPr>
            <p:cNvPr id="2" name="Group 1"/>
            <p:cNvGrpSpPr/>
            <p:nvPr/>
          </p:nvGrpSpPr>
          <p:grpSpPr>
            <a:xfrm>
              <a:off x="135684" y="294969"/>
              <a:ext cx="11778409" cy="2508084"/>
              <a:chOff x="135684" y="294969"/>
              <a:chExt cx="11778409" cy="2508084"/>
            </a:xfrm>
          </p:grpSpPr>
          <p:sp>
            <p:nvSpPr>
              <p:cNvPr id="9" name="Hình chữ nhật: Góc Tròn 13">
                <a:extLst>
                  <a:ext uri="{FF2B5EF4-FFF2-40B4-BE49-F238E27FC236}">
                    <a16:creationId xmlns:a16="http://schemas.microsoft.com/office/drawing/2014/main" id="{B3661555-36CB-FCE4-454A-B9815472727D}"/>
                  </a:ext>
                </a:extLst>
              </p:cNvPr>
              <p:cNvSpPr/>
              <p:nvPr/>
            </p:nvSpPr>
            <p:spPr>
              <a:xfrm>
                <a:off x="383136" y="294969"/>
                <a:ext cx="11530957" cy="2173912"/>
              </a:xfrm>
              <a:custGeom>
                <a:avLst/>
                <a:gdLst>
                  <a:gd name="connsiteX0" fmla="*/ 0 w 11530957"/>
                  <a:gd name="connsiteY0" fmla="*/ 362326 h 2173912"/>
                  <a:gd name="connsiteX1" fmla="*/ 362326 w 11530957"/>
                  <a:gd name="connsiteY1" fmla="*/ 0 h 2173912"/>
                  <a:gd name="connsiteX2" fmla="*/ 11168631 w 11530957"/>
                  <a:gd name="connsiteY2" fmla="*/ 0 h 2173912"/>
                  <a:gd name="connsiteX3" fmla="*/ 11530957 w 11530957"/>
                  <a:gd name="connsiteY3" fmla="*/ 362326 h 2173912"/>
                  <a:gd name="connsiteX4" fmla="*/ 11530957 w 11530957"/>
                  <a:gd name="connsiteY4" fmla="*/ 1811586 h 2173912"/>
                  <a:gd name="connsiteX5" fmla="*/ 11168631 w 11530957"/>
                  <a:gd name="connsiteY5" fmla="*/ 2173912 h 2173912"/>
                  <a:gd name="connsiteX6" fmla="*/ 362326 w 11530957"/>
                  <a:gd name="connsiteY6" fmla="*/ 2173912 h 2173912"/>
                  <a:gd name="connsiteX7" fmla="*/ 0 w 11530957"/>
                  <a:gd name="connsiteY7" fmla="*/ 1811586 h 2173912"/>
                  <a:gd name="connsiteX8" fmla="*/ 0 w 11530957"/>
                  <a:gd name="connsiteY8" fmla="*/ 362326 h 21739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530957" h="2173912" fill="none" extrusionOk="0">
                    <a:moveTo>
                      <a:pt x="0" y="362326"/>
                    </a:moveTo>
                    <a:cubicBezTo>
                      <a:pt x="-13895" y="163083"/>
                      <a:pt x="161346" y="4960"/>
                      <a:pt x="362326" y="0"/>
                    </a:cubicBezTo>
                    <a:cubicBezTo>
                      <a:pt x="4594817" y="77600"/>
                      <a:pt x="9911360" y="-27269"/>
                      <a:pt x="11168631" y="0"/>
                    </a:cubicBezTo>
                    <a:cubicBezTo>
                      <a:pt x="11379880" y="-14698"/>
                      <a:pt x="11548733" y="167452"/>
                      <a:pt x="11530957" y="362326"/>
                    </a:cubicBezTo>
                    <a:cubicBezTo>
                      <a:pt x="11650298" y="734533"/>
                      <a:pt x="11461025" y="1581505"/>
                      <a:pt x="11530957" y="1811586"/>
                    </a:cubicBezTo>
                    <a:cubicBezTo>
                      <a:pt x="11514320" y="2005185"/>
                      <a:pt x="11338908" y="2187068"/>
                      <a:pt x="11168631" y="2173912"/>
                    </a:cubicBezTo>
                    <a:cubicBezTo>
                      <a:pt x="8916905" y="2223089"/>
                      <a:pt x="3453281" y="2051210"/>
                      <a:pt x="362326" y="2173912"/>
                    </a:cubicBezTo>
                    <a:cubicBezTo>
                      <a:pt x="157406" y="2210876"/>
                      <a:pt x="-15980" y="2025452"/>
                      <a:pt x="0" y="1811586"/>
                    </a:cubicBezTo>
                    <a:cubicBezTo>
                      <a:pt x="11780" y="1092457"/>
                      <a:pt x="-78357" y="1026037"/>
                      <a:pt x="0" y="362326"/>
                    </a:cubicBezTo>
                    <a:close/>
                  </a:path>
                  <a:path w="11530957" h="2173912" stroke="0" extrusionOk="0">
                    <a:moveTo>
                      <a:pt x="0" y="362326"/>
                    </a:moveTo>
                    <a:cubicBezTo>
                      <a:pt x="12417" y="160800"/>
                      <a:pt x="167098" y="-326"/>
                      <a:pt x="362326" y="0"/>
                    </a:cubicBezTo>
                    <a:cubicBezTo>
                      <a:pt x="2766759" y="-129276"/>
                      <a:pt x="6400469" y="-77778"/>
                      <a:pt x="11168631" y="0"/>
                    </a:cubicBezTo>
                    <a:cubicBezTo>
                      <a:pt x="11363877" y="-15498"/>
                      <a:pt x="11527433" y="182538"/>
                      <a:pt x="11530957" y="362326"/>
                    </a:cubicBezTo>
                    <a:cubicBezTo>
                      <a:pt x="11462788" y="649621"/>
                      <a:pt x="11566852" y="1264960"/>
                      <a:pt x="11530957" y="1811586"/>
                    </a:cubicBezTo>
                    <a:cubicBezTo>
                      <a:pt x="11531995" y="2013883"/>
                      <a:pt x="11358891" y="2177258"/>
                      <a:pt x="11168631" y="2173912"/>
                    </a:cubicBezTo>
                    <a:cubicBezTo>
                      <a:pt x="9850207" y="2218132"/>
                      <a:pt x="1969469" y="2144530"/>
                      <a:pt x="362326" y="2173912"/>
                    </a:cubicBezTo>
                    <a:cubicBezTo>
                      <a:pt x="160960" y="2169074"/>
                      <a:pt x="-36377" y="2003286"/>
                      <a:pt x="0" y="1811586"/>
                    </a:cubicBezTo>
                    <a:cubicBezTo>
                      <a:pt x="35307" y="1251542"/>
                      <a:pt x="-43835" y="902575"/>
                      <a:pt x="0" y="362326"/>
                    </a:cubicBezTo>
                    <a:close/>
                  </a:path>
                </a:pathLst>
              </a:custGeom>
              <a:solidFill>
                <a:schemeClr val="bg1"/>
              </a:solidFill>
              <a:ln w="76200">
                <a:solidFill>
                  <a:srgbClr val="C9DB64"/>
                </a:solidFill>
                <a:prstDash val="dash"/>
                <a:extLst>
                  <a:ext uri="{C807C97D-BFC1-408E-A445-0C87EB9F89A2}">
                    <ask:lineSketchStyleProps xmlns:ask="http://schemas.microsoft.com/office/drawing/2018/sketchyshapes" xmlns="" sd="2925326911">
                      <a:prstGeom prst="roundRect">
                        <a:avLst/>
                      </a:pr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+mn-cs"/>
                </a:endParaRPr>
              </a:p>
            </p:txBody>
          </p:sp>
          <p:grpSp>
            <p:nvGrpSpPr>
              <p:cNvPr id="10" name="Nhóm 23">
                <a:extLst>
                  <a:ext uri="{FF2B5EF4-FFF2-40B4-BE49-F238E27FC236}">
                    <a16:creationId xmlns:a16="http://schemas.microsoft.com/office/drawing/2014/main" id="{21689025-61A3-14EC-24BE-F79F7A0EA702}"/>
                  </a:ext>
                </a:extLst>
              </p:cNvPr>
              <p:cNvGrpSpPr/>
              <p:nvPr/>
            </p:nvGrpSpPr>
            <p:grpSpPr>
              <a:xfrm>
                <a:off x="135684" y="1418479"/>
                <a:ext cx="4280542" cy="1384574"/>
                <a:chOff x="2137149" y="4361888"/>
                <a:chExt cx="4280542" cy="1384574"/>
              </a:xfrm>
            </p:grpSpPr>
            <p:sp>
              <p:nvSpPr>
                <p:cNvPr id="11" name="TextBox 67">
                  <a:extLst>
                    <a:ext uri="{FF2B5EF4-FFF2-40B4-BE49-F238E27FC236}">
                      <a16:creationId xmlns:a16="http://schemas.microsoft.com/office/drawing/2014/main" id="{A2CE281D-9856-7095-3FAE-4107D2F58A47}"/>
                    </a:ext>
                  </a:extLst>
                </p:cNvPr>
                <p:cNvSpPr txBox="1"/>
                <p:nvPr/>
              </p:nvSpPr>
              <p:spPr>
                <a:xfrm>
                  <a:off x="2137149" y="4364989"/>
                  <a:ext cx="4280542" cy="138147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prstTxWarp prst="textArchUp">
                    <a:avLst/>
                  </a:prstTxWarp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0" b="1" i="0" u="none" strike="noStrike" kern="1200" cap="none" spc="0" normalizeH="0" baseline="0" noProof="0" dirty="0" err="1">
                      <a:ln w="190500">
                        <a:solidFill>
                          <a:prstClr val="white"/>
                        </a:solidFill>
                        <a:prstDash val="solid"/>
                      </a:ln>
                      <a:solidFill>
                        <a:prstClr val="black"/>
                      </a:solidFill>
                      <a:effectLst>
                        <a:outerShdw blurRad="12700" dist="38100" dir="2700000" algn="tl" rotWithShape="0">
                          <a:srgbClr val="4472C4">
                            <a:lumMod val="60000"/>
                            <a:lumOff val="40000"/>
                          </a:srgbClr>
                        </a:outerShdw>
                      </a:effectLst>
                      <a:uLnTx/>
                      <a:uFillTx/>
                      <a:ea typeface="LNTH-LuoLuoNotangYuanTi 1" pitchFamily="2" charset="-128"/>
                      <a:cs typeface="LNTH-LuoLuoNotangYuanTi 1" pitchFamily="2" charset="-128"/>
                    </a:rPr>
                    <a:t>Câu</a:t>
                  </a:r>
                  <a:r>
                    <a:rPr kumimoji="0" lang="en-US" sz="9000" b="1" i="0" u="none" strike="noStrike" kern="1200" cap="none" spc="0" normalizeH="0" baseline="0" noProof="0" dirty="0">
                      <a:ln w="190500">
                        <a:solidFill>
                          <a:prstClr val="white"/>
                        </a:solidFill>
                        <a:prstDash val="solid"/>
                      </a:ln>
                      <a:solidFill>
                        <a:prstClr val="black"/>
                      </a:solidFill>
                      <a:effectLst>
                        <a:outerShdw blurRad="12700" dist="38100" dir="2700000" algn="tl" rotWithShape="0">
                          <a:srgbClr val="4472C4">
                            <a:lumMod val="60000"/>
                            <a:lumOff val="40000"/>
                          </a:srgbClr>
                        </a:outerShdw>
                      </a:effectLst>
                      <a:uLnTx/>
                      <a:uFillTx/>
                      <a:ea typeface="LNTH-LuoLuoNotangYuanTi 1" pitchFamily="2" charset="-128"/>
                      <a:cs typeface="LNTH-LuoLuoNotangYuanTi 1" pitchFamily="2" charset="-128"/>
                    </a:rPr>
                    <a:t> 3:</a:t>
                  </a:r>
                </a:p>
              </p:txBody>
            </p:sp>
            <p:sp>
              <p:nvSpPr>
                <p:cNvPr id="12" name="TextBox 67">
                  <a:extLst>
                    <a:ext uri="{FF2B5EF4-FFF2-40B4-BE49-F238E27FC236}">
                      <a16:creationId xmlns:a16="http://schemas.microsoft.com/office/drawing/2014/main" id="{4E2FC697-2A7E-59D7-7BC8-610634E33B6B}"/>
                    </a:ext>
                  </a:extLst>
                </p:cNvPr>
                <p:cNvSpPr txBox="1"/>
                <p:nvPr/>
              </p:nvSpPr>
              <p:spPr>
                <a:xfrm>
                  <a:off x="2137149" y="4361888"/>
                  <a:ext cx="4280542" cy="138147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prstTxWarp prst="textArchUp">
                    <a:avLst/>
                  </a:prstTxWarp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0" b="1" i="0" u="none" strike="noStrike" kern="1200" cap="none" spc="0" normalizeH="0" baseline="0" noProof="0" dirty="0" err="1">
                      <a:ln w="9525">
                        <a:noFill/>
                        <a:prstDash val="solid"/>
                      </a:ln>
                      <a:solidFill>
                        <a:srgbClr val="FF5D5D"/>
                      </a:solidFill>
                      <a:effectLst>
                        <a:outerShdw blurRad="12700" dist="38100" dir="2700000" algn="tl" rotWithShape="0">
                          <a:srgbClr val="4472C4">
                            <a:lumMod val="60000"/>
                            <a:lumOff val="40000"/>
                          </a:srgbClr>
                        </a:outerShdw>
                      </a:effectLst>
                      <a:uLnTx/>
                      <a:uFillTx/>
                      <a:ea typeface="LNTH-LuoLuoNotangYuanTi 1" pitchFamily="2" charset="-128"/>
                      <a:cs typeface="LNTH-LuoLuoNotangYuanTi 1" pitchFamily="2" charset="-128"/>
                    </a:rPr>
                    <a:t>Câu</a:t>
                  </a:r>
                  <a:r>
                    <a:rPr kumimoji="0" lang="en-US" sz="9000" b="1" i="0" u="none" strike="noStrike" kern="1200" cap="none" spc="0" normalizeH="0" baseline="0" noProof="0" dirty="0">
                      <a:ln w="9525">
                        <a:noFill/>
                        <a:prstDash val="solid"/>
                      </a:ln>
                      <a:solidFill>
                        <a:srgbClr val="FF5D5D"/>
                      </a:solidFill>
                      <a:effectLst>
                        <a:outerShdw blurRad="12700" dist="38100" dir="2700000" algn="tl" rotWithShape="0">
                          <a:srgbClr val="4472C4">
                            <a:lumMod val="60000"/>
                            <a:lumOff val="40000"/>
                          </a:srgbClr>
                        </a:outerShdw>
                      </a:effectLst>
                      <a:uLnTx/>
                      <a:uFillTx/>
                      <a:ea typeface="LNTH-LuoLuoNotangYuanTi 1" pitchFamily="2" charset="-128"/>
                      <a:cs typeface="LNTH-LuoLuoNotangYuanTi 1" pitchFamily="2" charset="-128"/>
                    </a:rPr>
                    <a:t> 3:</a:t>
                  </a:r>
                </a:p>
              </p:txBody>
            </p:sp>
          </p:grpSp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34B22C0-B9C3-AB33-E036-F58F1DD43359}"/>
                </a:ext>
              </a:extLst>
            </p:cNvPr>
            <p:cNvSpPr txBox="1"/>
            <p:nvPr/>
          </p:nvSpPr>
          <p:spPr>
            <a:xfrm>
              <a:off x="4663678" y="335891"/>
              <a:ext cx="6806080" cy="2145268"/>
            </a:xfrm>
            <a:prstGeom prst="round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0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ea typeface="+mn-ea"/>
                  <a:cs typeface="+mn-cs"/>
                </a:rPr>
                <a:t>Số</a:t>
              </a:r>
              <a:r>
                <a:rPr kumimoji="0" lang="en-US" sz="6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ea typeface="+mn-ea"/>
                  <a:cs typeface="+mn-cs"/>
                </a:rPr>
                <a:t> </a:t>
              </a:r>
              <a:r>
                <a:rPr kumimoji="0" lang="en-US" sz="60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ea typeface="+mn-ea"/>
                  <a:cs typeface="+mn-cs"/>
                </a:rPr>
                <a:t>liền</a:t>
              </a:r>
              <a:r>
                <a:rPr kumimoji="0" lang="en-US" sz="6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ea typeface="+mn-ea"/>
                  <a:cs typeface="+mn-cs"/>
                </a:rPr>
                <a:t> </a:t>
              </a:r>
              <a:r>
                <a:rPr kumimoji="0" lang="en-US" sz="60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ea typeface="+mn-ea"/>
                  <a:cs typeface="+mn-cs"/>
                </a:rPr>
                <a:t>sau</a:t>
              </a:r>
              <a:r>
                <a:rPr kumimoji="0" lang="en-US" sz="6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ea typeface="+mn-ea"/>
                  <a:cs typeface="+mn-cs"/>
                </a:rPr>
                <a:t> </a:t>
              </a:r>
              <a:r>
                <a:rPr kumimoji="0" lang="en-US" sz="60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ea typeface="+mn-ea"/>
                  <a:cs typeface="+mn-cs"/>
                </a:rPr>
                <a:t>của</a:t>
              </a:r>
              <a:r>
                <a:rPr kumimoji="0" lang="en-US" sz="6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ea typeface="+mn-ea"/>
                  <a:cs typeface="+mn-cs"/>
                </a:rPr>
                <a:t> </a:t>
              </a:r>
              <a:r>
                <a:rPr kumimoji="0" lang="en-US" sz="60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ea typeface="+mn-ea"/>
                  <a:cs typeface="+mn-cs"/>
                </a:rPr>
                <a:t>số</a:t>
              </a:r>
              <a:r>
                <a:rPr kumimoji="0" lang="en-US" sz="6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ea typeface="+mn-ea"/>
                  <a:cs typeface="+mn-cs"/>
                </a:rPr>
                <a:t>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ea typeface="+mn-ea"/>
                  <a:cs typeface="+mn-cs"/>
                </a:rPr>
                <a:t>99 997 </a:t>
              </a:r>
              <a:r>
                <a:rPr kumimoji="0" lang="en-US" sz="60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ea typeface="+mn-ea"/>
                  <a:cs typeface="+mn-cs"/>
                </a:rPr>
                <a:t>là</a:t>
              </a:r>
              <a:r>
                <a:rPr kumimoji="0" lang="en-US" sz="6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ea typeface="+mn-ea"/>
                  <a:cs typeface="+mn-cs"/>
                </a:rPr>
                <a:t> </a:t>
              </a:r>
              <a:r>
                <a:rPr kumimoji="0" lang="en-US" sz="60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ea typeface="+mn-ea"/>
                  <a:cs typeface="+mn-cs"/>
                </a:rPr>
                <a:t>số</a:t>
              </a:r>
              <a:r>
                <a:rPr kumimoji="0" lang="en-US" sz="6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ea typeface="+mn-ea"/>
                  <a:cs typeface="+mn-cs"/>
                </a:rPr>
                <a:t> </a:t>
              </a:r>
              <a:r>
                <a:rPr kumimoji="0" lang="en-US" sz="60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ea typeface="+mn-ea"/>
                  <a:cs typeface="+mn-cs"/>
                </a:rPr>
                <a:t>nào</a:t>
              </a:r>
              <a:r>
                <a:rPr kumimoji="0" lang="en-US" sz="6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ea typeface="+mn-ea"/>
                  <a:cs typeface="+mn-cs"/>
                </a:rPr>
                <a:t>?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8336612-F495-ED65-75A8-0F467FCAC213}"/>
              </a:ext>
            </a:extLst>
          </p:cNvPr>
          <p:cNvGrpSpPr/>
          <p:nvPr/>
        </p:nvGrpSpPr>
        <p:grpSpPr>
          <a:xfrm>
            <a:off x="227123" y="2738437"/>
            <a:ext cx="3769008" cy="1418557"/>
            <a:chOff x="5463" y="4539610"/>
            <a:chExt cx="4962495" cy="1838562"/>
          </a:xfrm>
        </p:grpSpPr>
        <p:sp>
          <p:nvSpPr>
            <p:cNvPr id="16" name="a">
              <a:extLst>
                <a:ext uri="{FF2B5EF4-FFF2-40B4-BE49-F238E27FC236}">
                  <a16:creationId xmlns:a16="http://schemas.microsoft.com/office/drawing/2014/main" id="{EF361B2F-4AD3-0677-319F-3460F1CEBEA6}"/>
                </a:ext>
              </a:extLst>
            </p:cNvPr>
            <p:cNvSpPr/>
            <p:nvPr/>
          </p:nvSpPr>
          <p:spPr>
            <a:xfrm>
              <a:off x="1260957" y="4539610"/>
              <a:ext cx="3707001" cy="1838562"/>
            </a:xfrm>
            <a:prstGeom prst="roundRect">
              <a:avLst/>
            </a:prstGeom>
            <a:solidFill>
              <a:srgbClr val="FFF7A7"/>
            </a:solidFill>
            <a:ln w="76200">
              <a:solidFill>
                <a:srgbClr val="59533B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500" b="1" i="0" u="none" strike="noStrike" kern="1200" cap="none" spc="0" normalizeH="0" baseline="0" noProof="0" dirty="0">
                  <a:ln>
                    <a:noFill/>
                  </a:ln>
                  <a:solidFill>
                    <a:srgbClr val="009999"/>
                  </a:solidFill>
                  <a:effectLst/>
                  <a:uLnTx/>
                  <a:uFillTx/>
                  <a:ea typeface="+mn-ea"/>
                  <a:cs typeface="+mn-cs"/>
                </a:rPr>
                <a:t>99 999</a:t>
              </a:r>
            </a:p>
          </p:txBody>
        </p:sp>
        <p:pic>
          <p:nvPicPr>
            <p:cNvPr id="19" name="Picture 4">
              <a:extLst>
                <a:ext uri="{FF2B5EF4-FFF2-40B4-BE49-F238E27FC236}">
                  <a16:creationId xmlns:a16="http://schemas.microsoft.com/office/drawing/2014/main" id="{3A52F71A-6E1C-29E3-B23E-6E0A0B77027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8"/>
                </a:ext>
              </a:extLst>
            </a:blip>
            <a:srcRect/>
            <a:stretch>
              <a:fillRect/>
            </a:stretch>
          </p:blipFill>
          <p:spPr>
            <a:xfrm>
              <a:off x="5463" y="4690537"/>
              <a:ext cx="1478551" cy="1638284"/>
            </a:xfrm>
            <a:prstGeom prst="rect">
              <a:avLst/>
            </a:prstGeom>
          </p:spPr>
        </p:pic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8A89EED-70B6-F120-465E-37E1ACC821B7}"/>
              </a:ext>
            </a:extLst>
          </p:cNvPr>
          <p:cNvGrpSpPr/>
          <p:nvPr/>
        </p:nvGrpSpPr>
        <p:grpSpPr>
          <a:xfrm>
            <a:off x="3549464" y="4118917"/>
            <a:ext cx="3929859" cy="1550711"/>
            <a:chOff x="9105900" y="4622053"/>
            <a:chExt cx="5174282" cy="2009844"/>
          </a:xfrm>
        </p:grpSpPr>
        <p:sp>
          <p:nvSpPr>
            <p:cNvPr id="21" name="b">
              <a:extLst>
                <a:ext uri="{FF2B5EF4-FFF2-40B4-BE49-F238E27FC236}">
                  <a16:creationId xmlns:a16="http://schemas.microsoft.com/office/drawing/2014/main" id="{58B2C650-1CC2-929E-B9A9-18C31B8740E5}"/>
                </a:ext>
              </a:extLst>
            </p:cNvPr>
            <p:cNvSpPr/>
            <p:nvPr/>
          </p:nvSpPr>
          <p:spPr>
            <a:xfrm>
              <a:off x="10332303" y="4622053"/>
              <a:ext cx="3947879" cy="1833506"/>
            </a:xfrm>
            <a:prstGeom prst="roundRect">
              <a:avLst/>
            </a:prstGeom>
            <a:solidFill>
              <a:srgbClr val="FFF7A7"/>
            </a:solidFill>
            <a:ln w="76200">
              <a:solidFill>
                <a:srgbClr val="59533B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500" b="1" i="0" u="none" strike="noStrike" kern="1200" cap="none" spc="0" normalizeH="0" baseline="0" noProof="0" dirty="0">
                  <a:ln>
                    <a:noFill/>
                  </a:ln>
                  <a:solidFill>
                    <a:srgbClr val="009999"/>
                  </a:solidFill>
                  <a:effectLst/>
                  <a:uLnTx/>
                  <a:uFillTx/>
                  <a:ea typeface="+mn-ea"/>
                  <a:cs typeface="+mn-cs"/>
                </a:rPr>
                <a:t>99 996</a:t>
              </a:r>
            </a:p>
          </p:txBody>
        </p:sp>
        <p:pic>
          <p:nvPicPr>
            <p:cNvPr id="22" name="Picture 11">
              <a:extLst>
                <a:ext uri="{FF2B5EF4-FFF2-40B4-BE49-F238E27FC236}">
                  <a16:creationId xmlns:a16="http://schemas.microsoft.com/office/drawing/2014/main" id="{AA202D36-FE70-E9C4-14E5-EEC7E58ABFE5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10"/>
                </a:ext>
              </a:extLst>
            </a:blip>
            <a:srcRect/>
            <a:stretch>
              <a:fillRect/>
            </a:stretch>
          </p:blipFill>
          <p:spPr>
            <a:xfrm>
              <a:off x="9105900" y="4782368"/>
              <a:ext cx="1662264" cy="1849529"/>
            </a:xfrm>
            <a:prstGeom prst="rect">
              <a:avLst/>
            </a:prstGeom>
          </p:spPr>
        </p:pic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F3B9162-783E-4BCC-1BC5-A7955DD08F99}"/>
              </a:ext>
            </a:extLst>
          </p:cNvPr>
          <p:cNvGrpSpPr/>
          <p:nvPr/>
        </p:nvGrpSpPr>
        <p:grpSpPr>
          <a:xfrm>
            <a:off x="7775823" y="4966163"/>
            <a:ext cx="4184416" cy="1525959"/>
            <a:chOff x="2416028" y="4722182"/>
            <a:chExt cx="5509446" cy="1977763"/>
          </a:xfrm>
        </p:grpSpPr>
        <p:sp>
          <p:nvSpPr>
            <p:cNvPr id="24" name="c">
              <a:extLst>
                <a:ext uri="{FF2B5EF4-FFF2-40B4-BE49-F238E27FC236}">
                  <a16:creationId xmlns:a16="http://schemas.microsoft.com/office/drawing/2014/main" id="{7BBF831F-5501-9367-806D-24D63CE6BB82}"/>
                </a:ext>
              </a:extLst>
            </p:cNvPr>
            <p:cNvSpPr/>
            <p:nvPr/>
          </p:nvSpPr>
          <p:spPr>
            <a:xfrm>
              <a:off x="3694207" y="4722182"/>
              <a:ext cx="4231267" cy="1945936"/>
            </a:xfrm>
            <a:prstGeom prst="roundRect">
              <a:avLst/>
            </a:prstGeom>
            <a:solidFill>
              <a:srgbClr val="FFF7A7"/>
            </a:solidFill>
            <a:ln w="76200">
              <a:solidFill>
                <a:srgbClr val="59533B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500" b="1" i="0" u="none" strike="noStrike" kern="1200" cap="none" spc="0" normalizeH="0" baseline="0" noProof="0" dirty="0">
                  <a:ln>
                    <a:noFill/>
                  </a:ln>
                  <a:solidFill>
                    <a:srgbClr val="009999"/>
                  </a:solidFill>
                  <a:effectLst/>
                  <a:uLnTx/>
                  <a:uFillTx/>
                  <a:ea typeface="+mn-ea"/>
                  <a:cs typeface="+mn-cs"/>
                </a:rPr>
                <a:t>99 998</a:t>
              </a:r>
            </a:p>
          </p:txBody>
        </p:sp>
        <p:pic>
          <p:nvPicPr>
            <p:cNvPr id="25" name="Picture 12">
              <a:extLst>
                <a:ext uri="{FF2B5EF4-FFF2-40B4-BE49-F238E27FC236}">
                  <a16:creationId xmlns:a16="http://schemas.microsoft.com/office/drawing/2014/main" id="{2EB48C9B-85B6-9CAF-2C1E-56AEF9465E54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12"/>
                </a:ext>
              </a:extLst>
            </a:blip>
            <a:srcRect/>
            <a:stretch>
              <a:fillRect/>
            </a:stretch>
          </p:blipFill>
          <p:spPr>
            <a:xfrm>
              <a:off x="2416028" y="4888539"/>
              <a:ext cx="1659701" cy="1811406"/>
            </a:xfrm>
            <a:prstGeom prst="rect">
              <a:avLst/>
            </a:prstGeom>
          </p:spPr>
        </p:pic>
      </p:grpSp>
      <p:pic>
        <p:nvPicPr>
          <p:cNvPr id="26" name="Đúng">
            <a:extLst>
              <a:ext uri="{FF2B5EF4-FFF2-40B4-BE49-F238E27FC236}">
                <a16:creationId xmlns:a16="http://schemas.microsoft.com/office/drawing/2014/main" id="{D3DA7254-BAEF-E06A-35BB-E86419E540B4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harpenSoften amount="25000"/>
                    </a14:imgEffect>
                    <a14:imgEffect>
                      <a14:brightnessContrast bright="-30000" contrast="7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5823" y="5013165"/>
            <a:ext cx="1641159" cy="131292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21109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50" presetClass="entr" presetSubtype="0" decel="10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+.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9" dur="1000"/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1" presetID="2" presetClass="entr" presetSubtype="4" fill="hold" nodeType="afterEffect" p14:presetBounceEnd="70667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0667">
                                          <p:cBhvr additive="base">
                                            <p:cTn id="13" dur="1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0667">
                                          <p:cBhvr additive="base">
                                            <p:cTn id="14" dur="1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5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16" presetID="2" presetClass="entr" presetSubtype="4" fill="hold" nodeType="afterEffect" p14:presetBounceEnd="70667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0667">
                                          <p:cBhvr additive="base">
                                            <p:cTn id="18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0667">
                                          <p:cBhvr additive="base">
                                            <p:cTn id="19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0" presetID="2" presetClass="entr" presetSubtype="4" fill="hold" nodeType="withEffect" p14:presetBounceEnd="70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70667">
                                          <p:cBhvr additive="base">
                                            <p:cTn id="22" dur="10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70667">
                                          <p:cBhvr additive="base">
                                            <p:cTn id="23" dur="10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  <p:seq concurrent="1" nextAc="seek">
                  <p:cTn id="24" restart="whenNotActive" fill="hold" evtFilter="cancelBubble" nodeType="interactiveSeq">
                    <p:stCondLst>
                      <p:cond evt="onClick" delay="0">
                        <p:tgtEl>
                          <p:spTgt spid="15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25" fill="hold">
                          <p:stCondLst>
                            <p:cond delay="0"/>
                          </p:stCondLst>
                          <p:childTnLst>
                            <p:par>
                              <p:cTn id="2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7" presetID="26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28" dur="500" tmFilter="0, 0; .2, .5; .8, .5; 1, 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29" dur="250" autoRev="1" fill="hold"/>
                                            <p:tgtEl>
                                              <p:spTgt spid="15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27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4" name="hamm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0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1" presetID="31" presetClass="exit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32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3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4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35" dur="10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5"/>
                      </p:tgtEl>
                    </p:cond>
                  </p:nextCondLst>
                </p:seq>
                <p:seq concurrent="1" nextAc="seek">
                  <p:cTn id="37" restart="whenNotActive" fill="hold" evtFilter="cancelBubble" nodeType="interactiveSeq">
                    <p:stCondLst>
                      <p:cond evt="onClick" delay="0">
                        <p:tgtEl>
                          <p:spTgt spid="23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38" fill="hold">
                          <p:stCondLst>
                            <p:cond delay="0"/>
                          </p:stCondLst>
                          <p:childTnLst>
                            <p:par>
                              <p:cTn id="3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0" presetID="26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41" dur="500" tmFilter="0, 0; .2, .5; .8, .5; 1, 0"/>
                                            <p:tgtEl>
                                              <p:spTgt spid="23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42" dur="250" autoRev="1" fill="hold"/>
                                            <p:tgtEl>
                                              <p:spTgt spid="23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40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4" name="hamm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  <p:par>
                                    <p:cTn id="43" presetID="49" presetClass="entr" presetSubtype="0" decel="10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6" dur="5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5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8" dur="500"/>
                                            <p:tgtEl>
                                              <p:spTgt spid="26"/>
                                            </p:tgtEl>
                                          </p:cBhvr>
                                        </p:animEffect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43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5" name="chimes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  <p:par>
                                    <p:cTn id="49" presetID="32" presetClass="emph" presetSubtype="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50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1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52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3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4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55" presetID="31" presetClass="exit" presetSubtype="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56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8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59" dur="10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61" presetID="31" presetClass="exit" presetSubtype="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62" dur="1000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1000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1000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65" dur="10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66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23"/>
                      </p:tgtEl>
                    </p:cond>
                  </p:nextCondLst>
                </p:seq>
                <p:seq concurrent="1" nextAc="seek">
                  <p:cTn id="67" restart="whenNotActive" fill="hold" evtFilter="cancelBubble" nodeType="interactiveSeq">
                    <p:stCondLst>
                      <p:cond evt="onClick" delay="0">
                        <p:tgtEl>
                          <p:spTgt spid="20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68" fill="hold">
                          <p:stCondLst>
                            <p:cond delay="0"/>
                          </p:stCondLst>
                          <p:childTnLst>
                            <p:par>
                              <p:cTn id="6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0" presetID="26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71" dur="500" tmFilter="0, 0; .2, .5; .8, .5; 1, 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72" dur="250" autoRev="1" fill="hold"/>
                                            <p:tgtEl>
                                              <p:spTgt spid="20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3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74" presetID="31" presetClass="exit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75" dur="1000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6" dur="1000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7" dur="1000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78" dur="10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79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20"/>
                      </p:tgtEl>
                    </p:cond>
                  </p:nextCondLst>
                </p:seq>
              </p:childTnLst>
            </p:cTn>
          </p:par>
        </p:tn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50" presetClass="entr" presetSubtype="0" decel="10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+.3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9" dur="1000"/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0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1" presetID="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" dur="1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4" dur="1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5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16" presetID="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9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0" presetID="2" presetClass="entr" presetSubtype="4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2" dur="10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3" dur="10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  <p:seq concurrent="1" nextAc="seek">
                  <p:cTn id="24" restart="whenNotActive" fill="hold" evtFilter="cancelBubble" nodeType="interactiveSeq">
                    <p:stCondLst>
                      <p:cond evt="onClick" delay="0">
                        <p:tgtEl>
                          <p:spTgt spid="15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25" fill="hold">
                          <p:stCondLst>
                            <p:cond delay="0"/>
                          </p:stCondLst>
                          <p:childTnLst>
                            <p:par>
                              <p:cTn id="2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7" presetID="26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28" dur="500" tmFilter="0, 0; .2, .5; .8, .5; 1, 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29" dur="250" autoRev="1" fill="hold"/>
                                            <p:tgtEl>
                                              <p:spTgt spid="15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27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19" name="hamm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0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1" presetID="31" presetClass="exit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32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3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4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35" dur="10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15"/>
                      </p:tgtEl>
                    </p:cond>
                  </p:nextCondLst>
                </p:seq>
                <p:seq concurrent="1" nextAc="seek">
                  <p:cTn id="37" restart="whenNotActive" fill="hold" evtFilter="cancelBubble" nodeType="interactiveSeq">
                    <p:stCondLst>
                      <p:cond evt="onClick" delay="0">
                        <p:tgtEl>
                          <p:spTgt spid="23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38" fill="hold">
                          <p:stCondLst>
                            <p:cond delay="0"/>
                          </p:stCondLst>
                          <p:childTnLst>
                            <p:par>
                              <p:cTn id="3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0" presetID="26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41" dur="500" tmFilter="0, 0; .2, .5; .8, .5; 1, 0"/>
                                            <p:tgtEl>
                                              <p:spTgt spid="23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42" dur="250" autoRev="1" fill="hold"/>
                                            <p:tgtEl>
                                              <p:spTgt spid="23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40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19" name="hamm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  <p:par>
                                    <p:cTn id="43" presetID="49" presetClass="entr" presetSubtype="0" decel="10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6" dur="5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7" dur="5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8" dur="500"/>
                                            <p:tgtEl>
                                              <p:spTgt spid="26"/>
                                            </p:tgtEl>
                                          </p:cBhvr>
                                        </p:animEffect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43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0" name="chimes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  <p:par>
                                    <p:cTn id="49" presetID="32" presetClass="emph" presetSubtype="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50" dur="1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1" dur="200" fill="hold">
                                              <p:stCondLst>
                                                <p:cond delay="20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52" dur="200" fill="hold">
                                              <p:stCondLst>
                                                <p:cond delay="40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3" dur="2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4" dur="200" fill="hold">
                                              <p:stCondLst>
                                                <p:cond delay="80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55" presetID="31" presetClass="exit" presetSubtype="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56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7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8" dur="1000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59" dur="10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61" presetID="31" presetClass="exit" presetSubtype="0" fill="hold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62" dur="1000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1000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1000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65" dur="10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66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23"/>
                      </p:tgtEl>
                    </p:cond>
                  </p:nextCondLst>
                </p:seq>
                <p:seq concurrent="1" nextAc="seek">
                  <p:cTn id="67" restart="whenNotActive" fill="hold" evtFilter="cancelBubble" nodeType="interactiveSeq">
                    <p:stCondLst>
                      <p:cond evt="onClick" delay="0">
                        <p:tgtEl>
                          <p:spTgt spid="20"/>
                        </p:tgtEl>
                      </p:cond>
                    </p:stCondLst>
                    <p:endSync evt="end" delay="0">
                      <p:rtn val="all"/>
                    </p:endSync>
                    <p:childTnLst>
                      <p:par>
                        <p:cTn id="68" fill="hold">
                          <p:stCondLst>
                            <p:cond delay="0"/>
                          </p:stCondLst>
                          <p:childTnLst>
                            <p:par>
                              <p:cTn id="6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0" presetID="26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71" dur="500" tmFilter="0, 0; .2, .5; .8, .5; 1, 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  <p:animScale>
                                          <p:cBhvr>
                                            <p:cTn id="72" dur="250" autoRev="1" fill="hold"/>
                                            <p:tgtEl>
                                              <p:spTgt spid="20"/>
                                            </p:tgtEl>
                                          </p:cBhvr>
                                          <p:by x="105000" y="105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3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74" presetID="31" presetClass="exit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 calcmode="lin" valueType="num">
                                          <p:cBhvr>
                                            <p:cTn id="75" dur="1000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6" dur="1000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7" dur="1000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9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out" filter="fade">
                                          <p:cBhvr>
                                            <p:cTn id="78" dur="10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79" dur="1" fill="hold">
                                              <p:stCondLst>
                                                <p:cond delay="999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nextCondLst>
                    <p:cond evt="onClick" delay="0">
                      <p:tgtEl>
                        <p:spTgt spid="20"/>
                      </p:tgtEl>
                    </p:cond>
                  </p:nextCondLst>
                </p:seq>
              </p:childTnLst>
            </p:cTn>
          </p:par>
        </p:tnLst>
      </p:timing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CFEAA152-AFFC-4B3E-BE05-A6A33377B528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ߚ=\f{B3218601-6892-490A-A2D6-E3749CDE7876}&quot;,&quot;D:\\Toán- Tuần 1\\Tuần 1\\Bài 1. Ôn tập các số đến 100 000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Bài 1. Ôn tập các số đến 100 000 - Tiết 1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051C955-2907-4CAF-B54D-0C44B5D6C6F5}:29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7AA9273-447C-4E4A-98F4-DC41206B8D79}:29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49C7C36-2B2D-4F7A-84B5-4A6FF31FF2A4}:29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102</Words>
  <Application>Microsoft Office PowerPoint</Application>
  <PresentationFormat>Widescreen</PresentationFormat>
  <Paragraphs>22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LNTH-LuoLuoNotangYuanTi 1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1. Ôn tập các số đến 100 000 - Tiết 1</dc:title>
  <dc:creator>Thao Tran</dc:creator>
  <cp:lastModifiedBy>Admin</cp:lastModifiedBy>
  <cp:revision>56</cp:revision>
  <dcterms:created xsi:type="dcterms:W3CDTF">2023-05-15T08:09:06Z</dcterms:created>
  <dcterms:modified xsi:type="dcterms:W3CDTF">2025-09-26T03:50:56Z</dcterms:modified>
</cp:coreProperties>
</file>