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51" r:id="rId2"/>
    <p:sldId id="354" r:id="rId3"/>
    <p:sldId id="352" r:id="rId4"/>
    <p:sldId id="356" r:id="rId5"/>
    <p:sldId id="355" r:id="rId6"/>
    <p:sldId id="353" r:id="rId7"/>
    <p:sldId id="357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823" autoAdjust="0"/>
  </p:normalViewPr>
  <p:slideViewPr>
    <p:cSldViewPr snapToGrid="0">
      <p:cViewPr varScale="1">
        <p:scale>
          <a:sx n="67" d="100"/>
          <a:sy n="67" d="100"/>
        </p:scale>
        <p:origin x="10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D4B81-61AA-4A25-AE8A-C195482320D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532A3-95F5-4611-B876-8C6E75EB3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1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532A3-95F5-4611-B876-8C6E75EB3A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1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532A3-95F5-4611-B876-8C6E75EB3A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3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1,2,3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nấm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(Slide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)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341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“Quay </a:t>
            </a:r>
            <a:r>
              <a:rPr lang="en-US" dirty="0" err="1"/>
              <a:t>lại</a:t>
            </a:r>
            <a:r>
              <a:rPr lang="en-US" dirty="0"/>
              <a:t>”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13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vi-VN" dirty="0"/>
              <a:t>-GV bấm vào mũi tên “Quay lại” để trở về slide câu hỏi.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54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vi-VN" dirty="0"/>
              <a:t>-GV bấm vào mũi tên “Quay lại” để trở về slide câu hỏi.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166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532A3-95F5-4611-B876-8C6E75EB3A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4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5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1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3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7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8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9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0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8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7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518626E4-9648-C89F-8DB5-9D79DFBBA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5368" y="256953"/>
            <a:ext cx="1959492" cy="195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4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openxmlformats.org/officeDocument/2006/relationships/audio" Target="../media/media1.mp3"/><Relationship Id="rId7" Type="http://schemas.openxmlformats.org/officeDocument/2006/relationships/slide" Target="slide7.xml"/><Relationship Id="rId12" Type="http://schemas.openxmlformats.org/officeDocument/2006/relationships/slide" Target="slide6.xml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11" Type="http://schemas.openxmlformats.org/officeDocument/2006/relationships/slide" Target="slide5.xml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3.xml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12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6.jpeg"/><Relationship Id="rId10" Type="http://schemas.microsoft.com/office/2007/relationships/hdphoto" Target="../media/hdphoto4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11" Type="http://schemas.openxmlformats.org/officeDocument/2006/relationships/slide" Target="slide3.xml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3.xml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12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6.jpeg"/><Relationship Id="rId10" Type="http://schemas.microsoft.com/office/2007/relationships/hdphoto" Target="../media/hdphoto4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191000" y="2578741"/>
            <a:ext cx="3543300" cy="3200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5AE433-EE36-DB83-99B0-3843F1265D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4662" y="476118"/>
            <a:ext cx="7242676" cy="1822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8470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C2A7F2A-913A-038C-4168-47E4264174B0}"/>
              </a:ext>
            </a:extLst>
          </p:cNvPr>
          <p:cNvGrpSpPr/>
          <p:nvPr/>
        </p:nvGrpSpPr>
        <p:grpSpPr>
          <a:xfrm>
            <a:off x="1295400" y="872053"/>
            <a:ext cx="9563100" cy="3581400"/>
            <a:chOff x="1295400" y="872053"/>
            <a:chExt cx="9563100" cy="35814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02DDDF3-A538-1F48-B726-088EAA11F127}"/>
                </a:ext>
              </a:extLst>
            </p:cNvPr>
            <p:cNvSpPr/>
            <p:nvPr/>
          </p:nvSpPr>
          <p:spPr>
            <a:xfrm>
              <a:off x="1295400" y="872053"/>
              <a:ext cx="9563100" cy="3581400"/>
            </a:xfrm>
            <a:custGeom>
              <a:avLst/>
              <a:gdLst>
                <a:gd name="connsiteX0" fmla="*/ 0 w 9563100"/>
                <a:gd name="connsiteY0" fmla="*/ 260439 h 3581400"/>
                <a:gd name="connsiteX1" fmla="*/ 260439 w 9563100"/>
                <a:gd name="connsiteY1" fmla="*/ 0 h 3581400"/>
                <a:gd name="connsiteX2" fmla="*/ 865572 w 9563100"/>
                <a:gd name="connsiteY2" fmla="*/ 0 h 3581400"/>
                <a:gd name="connsiteX3" fmla="*/ 1651550 w 9563100"/>
                <a:gd name="connsiteY3" fmla="*/ 0 h 3581400"/>
                <a:gd name="connsiteX4" fmla="*/ 2256683 w 9563100"/>
                <a:gd name="connsiteY4" fmla="*/ 0 h 3581400"/>
                <a:gd name="connsiteX5" fmla="*/ 3042661 w 9563100"/>
                <a:gd name="connsiteY5" fmla="*/ 0 h 3581400"/>
                <a:gd name="connsiteX6" fmla="*/ 3557372 w 9563100"/>
                <a:gd name="connsiteY6" fmla="*/ 0 h 3581400"/>
                <a:gd name="connsiteX7" fmla="*/ 4433772 w 9563100"/>
                <a:gd name="connsiteY7" fmla="*/ 0 h 3581400"/>
                <a:gd name="connsiteX8" fmla="*/ 5219750 w 9563100"/>
                <a:gd name="connsiteY8" fmla="*/ 0 h 3581400"/>
                <a:gd name="connsiteX9" fmla="*/ 5644039 w 9563100"/>
                <a:gd name="connsiteY9" fmla="*/ 0 h 3581400"/>
                <a:gd name="connsiteX10" fmla="*/ 6520439 w 9563100"/>
                <a:gd name="connsiteY10" fmla="*/ 0 h 3581400"/>
                <a:gd name="connsiteX11" fmla="*/ 7125572 w 9563100"/>
                <a:gd name="connsiteY11" fmla="*/ 0 h 3581400"/>
                <a:gd name="connsiteX12" fmla="*/ 8001972 w 9563100"/>
                <a:gd name="connsiteY12" fmla="*/ 0 h 3581400"/>
                <a:gd name="connsiteX13" fmla="*/ 9302661 w 9563100"/>
                <a:gd name="connsiteY13" fmla="*/ 0 h 3581400"/>
                <a:gd name="connsiteX14" fmla="*/ 9563100 w 9563100"/>
                <a:gd name="connsiteY14" fmla="*/ 260439 h 3581400"/>
                <a:gd name="connsiteX15" fmla="*/ 9563100 w 9563100"/>
                <a:gd name="connsiteY15" fmla="*/ 933754 h 3581400"/>
                <a:gd name="connsiteX16" fmla="*/ 9563100 w 9563100"/>
                <a:gd name="connsiteY16" fmla="*/ 1576463 h 3581400"/>
                <a:gd name="connsiteX17" fmla="*/ 9563100 w 9563100"/>
                <a:gd name="connsiteY17" fmla="*/ 2096752 h 3581400"/>
                <a:gd name="connsiteX18" fmla="*/ 9563100 w 9563100"/>
                <a:gd name="connsiteY18" fmla="*/ 2678251 h 3581400"/>
                <a:gd name="connsiteX19" fmla="*/ 9563100 w 9563100"/>
                <a:gd name="connsiteY19" fmla="*/ 3320961 h 3581400"/>
                <a:gd name="connsiteX20" fmla="*/ 9302661 w 9563100"/>
                <a:gd name="connsiteY20" fmla="*/ 3581400 h 3581400"/>
                <a:gd name="connsiteX21" fmla="*/ 8607105 w 9563100"/>
                <a:gd name="connsiteY21" fmla="*/ 3581400 h 3581400"/>
                <a:gd name="connsiteX22" fmla="*/ 8092394 w 9563100"/>
                <a:gd name="connsiteY22" fmla="*/ 3581400 h 3581400"/>
                <a:gd name="connsiteX23" fmla="*/ 7215994 w 9563100"/>
                <a:gd name="connsiteY23" fmla="*/ 3581400 h 3581400"/>
                <a:gd name="connsiteX24" fmla="*/ 6430017 w 9563100"/>
                <a:gd name="connsiteY24" fmla="*/ 3581400 h 3581400"/>
                <a:gd name="connsiteX25" fmla="*/ 5824883 w 9563100"/>
                <a:gd name="connsiteY25" fmla="*/ 3581400 h 3581400"/>
                <a:gd name="connsiteX26" fmla="*/ 5038906 w 9563100"/>
                <a:gd name="connsiteY26" fmla="*/ 3581400 h 3581400"/>
                <a:gd name="connsiteX27" fmla="*/ 4343350 w 9563100"/>
                <a:gd name="connsiteY27" fmla="*/ 3581400 h 3581400"/>
                <a:gd name="connsiteX28" fmla="*/ 3828639 w 9563100"/>
                <a:gd name="connsiteY28" fmla="*/ 3581400 h 3581400"/>
                <a:gd name="connsiteX29" fmla="*/ 3133083 w 9563100"/>
                <a:gd name="connsiteY29" fmla="*/ 3581400 h 3581400"/>
                <a:gd name="connsiteX30" fmla="*/ 2347106 w 9563100"/>
                <a:gd name="connsiteY30" fmla="*/ 3581400 h 3581400"/>
                <a:gd name="connsiteX31" fmla="*/ 1741972 w 9563100"/>
                <a:gd name="connsiteY31" fmla="*/ 3581400 h 3581400"/>
                <a:gd name="connsiteX32" fmla="*/ 1046417 w 9563100"/>
                <a:gd name="connsiteY32" fmla="*/ 3581400 h 3581400"/>
                <a:gd name="connsiteX33" fmla="*/ 260439 w 9563100"/>
                <a:gd name="connsiteY33" fmla="*/ 3581400 h 3581400"/>
                <a:gd name="connsiteX34" fmla="*/ 0 w 9563100"/>
                <a:gd name="connsiteY34" fmla="*/ 3320961 h 3581400"/>
                <a:gd name="connsiteX35" fmla="*/ 0 w 9563100"/>
                <a:gd name="connsiteY35" fmla="*/ 2770067 h 3581400"/>
                <a:gd name="connsiteX36" fmla="*/ 0 w 9563100"/>
                <a:gd name="connsiteY36" fmla="*/ 2157963 h 3581400"/>
                <a:gd name="connsiteX37" fmla="*/ 0 w 9563100"/>
                <a:gd name="connsiteY37" fmla="*/ 1576463 h 3581400"/>
                <a:gd name="connsiteX38" fmla="*/ 0 w 9563100"/>
                <a:gd name="connsiteY38" fmla="*/ 1025569 h 3581400"/>
                <a:gd name="connsiteX39" fmla="*/ 0 w 9563100"/>
                <a:gd name="connsiteY39" fmla="*/ 260439 h 358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563100" h="3581400" fill="none" extrusionOk="0">
                  <a:moveTo>
                    <a:pt x="0" y="260439"/>
                  </a:moveTo>
                  <a:cubicBezTo>
                    <a:pt x="-4247" y="121337"/>
                    <a:pt x="139814" y="-1397"/>
                    <a:pt x="260439" y="0"/>
                  </a:cubicBezTo>
                  <a:cubicBezTo>
                    <a:pt x="418253" y="11821"/>
                    <a:pt x="740895" y="-16057"/>
                    <a:pt x="865572" y="0"/>
                  </a:cubicBezTo>
                  <a:cubicBezTo>
                    <a:pt x="990249" y="16057"/>
                    <a:pt x="1388100" y="-23756"/>
                    <a:pt x="1651550" y="0"/>
                  </a:cubicBezTo>
                  <a:cubicBezTo>
                    <a:pt x="1915000" y="23756"/>
                    <a:pt x="2085683" y="-22930"/>
                    <a:pt x="2256683" y="0"/>
                  </a:cubicBezTo>
                  <a:cubicBezTo>
                    <a:pt x="2427683" y="22930"/>
                    <a:pt x="2853127" y="2792"/>
                    <a:pt x="3042661" y="0"/>
                  </a:cubicBezTo>
                  <a:cubicBezTo>
                    <a:pt x="3232195" y="-2792"/>
                    <a:pt x="3452617" y="12264"/>
                    <a:pt x="3557372" y="0"/>
                  </a:cubicBezTo>
                  <a:cubicBezTo>
                    <a:pt x="3662127" y="-12264"/>
                    <a:pt x="4090428" y="-26914"/>
                    <a:pt x="4433772" y="0"/>
                  </a:cubicBezTo>
                  <a:cubicBezTo>
                    <a:pt x="4777116" y="26914"/>
                    <a:pt x="4931302" y="-34873"/>
                    <a:pt x="5219750" y="0"/>
                  </a:cubicBezTo>
                  <a:cubicBezTo>
                    <a:pt x="5508198" y="34873"/>
                    <a:pt x="5556194" y="-6019"/>
                    <a:pt x="5644039" y="0"/>
                  </a:cubicBezTo>
                  <a:cubicBezTo>
                    <a:pt x="5731884" y="6019"/>
                    <a:pt x="6207716" y="-29695"/>
                    <a:pt x="6520439" y="0"/>
                  </a:cubicBezTo>
                  <a:cubicBezTo>
                    <a:pt x="6833162" y="29695"/>
                    <a:pt x="6838589" y="21918"/>
                    <a:pt x="7125572" y="0"/>
                  </a:cubicBezTo>
                  <a:cubicBezTo>
                    <a:pt x="7412555" y="-21918"/>
                    <a:pt x="7794791" y="-33666"/>
                    <a:pt x="8001972" y="0"/>
                  </a:cubicBezTo>
                  <a:cubicBezTo>
                    <a:pt x="8209153" y="33666"/>
                    <a:pt x="8656064" y="-15619"/>
                    <a:pt x="9302661" y="0"/>
                  </a:cubicBezTo>
                  <a:cubicBezTo>
                    <a:pt x="9474377" y="-2841"/>
                    <a:pt x="9543845" y="137876"/>
                    <a:pt x="9563100" y="260439"/>
                  </a:cubicBezTo>
                  <a:cubicBezTo>
                    <a:pt x="9541378" y="580493"/>
                    <a:pt x="9555645" y="754098"/>
                    <a:pt x="9563100" y="933754"/>
                  </a:cubicBezTo>
                  <a:cubicBezTo>
                    <a:pt x="9570555" y="1113411"/>
                    <a:pt x="9577814" y="1320985"/>
                    <a:pt x="9563100" y="1576463"/>
                  </a:cubicBezTo>
                  <a:cubicBezTo>
                    <a:pt x="9548386" y="1831941"/>
                    <a:pt x="9579611" y="1898739"/>
                    <a:pt x="9563100" y="2096752"/>
                  </a:cubicBezTo>
                  <a:cubicBezTo>
                    <a:pt x="9546589" y="2294765"/>
                    <a:pt x="9563724" y="2533012"/>
                    <a:pt x="9563100" y="2678251"/>
                  </a:cubicBezTo>
                  <a:cubicBezTo>
                    <a:pt x="9562476" y="2823490"/>
                    <a:pt x="9572847" y="3025329"/>
                    <a:pt x="9563100" y="3320961"/>
                  </a:cubicBezTo>
                  <a:cubicBezTo>
                    <a:pt x="9550727" y="3492052"/>
                    <a:pt x="9443214" y="3612265"/>
                    <a:pt x="9302661" y="3581400"/>
                  </a:cubicBezTo>
                  <a:cubicBezTo>
                    <a:pt x="9012515" y="3614805"/>
                    <a:pt x="8786306" y="3598555"/>
                    <a:pt x="8607105" y="3581400"/>
                  </a:cubicBezTo>
                  <a:cubicBezTo>
                    <a:pt x="8427904" y="3564245"/>
                    <a:pt x="8299641" y="3559143"/>
                    <a:pt x="8092394" y="3581400"/>
                  </a:cubicBezTo>
                  <a:cubicBezTo>
                    <a:pt x="7885147" y="3603657"/>
                    <a:pt x="7618819" y="3602913"/>
                    <a:pt x="7215994" y="3581400"/>
                  </a:cubicBezTo>
                  <a:cubicBezTo>
                    <a:pt x="6813169" y="3559887"/>
                    <a:pt x="6631995" y="3617012"/>
                    <a:pt x="6430017" y="3581400"/>
                  </a:cubicBezTo>
                  <a:cubicBezTo>
                    <a:pt x="6228039" y="3545788"/>
                    <a:pt x="6057391" y="3588041"/>
                    <a:pt x="5824883" y="3581400"/>
                  </a:cubicBezTo>
                  <a:cubicBezTo>
                    <a:pt x="5592375" y="3574759"/>
                    <a:pt x="5309776" y="3561440"/>
                    <a:pt x="5038906" y="3581400"/>
                  </a:cubicBezTo>
                  <a:cubicBezTo>
                    <a:pt x="4768036" y="3601360"/>
                    <a:pt x="4641432" y="3610460"/>
                    <a:pt x="4343350" y="3581400"/>
                  </a:cubicBezTo>
                  <a:cubicBezTo>
                    <a:pt x="4045268" y="3552340"/>
                    <a:pt x="4007590" y="3575695"/>
                    <a:pt x="3828639" y="3581400"/>
                  </a:cubicBezTo>
                  <a:cubicBezTo>
                    <a:pt x="3649688" y="3587105"/>
                    <a:pt x="3428817" y="3556819"/>
                    <a:pt x="3133083" y="3581400"/>
                  </a:cubicBezTo>
                  <a:cubicBezTo>
                    <a:pt x="2837349" y="3605981"/>
                    <a:pt x="2583969" y="3554972"/>
                    <a:pt x="2347106" y="3581400"/>
                  </a:cubicBezTo>
                  <a:cubicBezTo>
                    <a:pt x="2110243" y="3607828"/>
                    <a:pt x="1922370" y="3601956"/>
                    <a:pt x="1741972" y="3581400"/>
                  </a:cubicBezTo>
                  <a:cubicBezTo>
                    <a:pt x="1561574" y="3560844"/>
                    <a:pt x="1309590" y="3551325"/>
                    <a:pt x="1046417" y="3581400"/>
                  </a:cubicBezTo>
                  <a:cubicBezTo>
                    <a:pt x="783244" y="3611475"/>
                    <a:pt x="643880" y="3559529"/>
                    <a:pt x="260439" y="3581400"/>
                  </a:cubicBezTo>
                  <a:cubicBezTo>
                    <a:pt x="134712" y="3609231"/>
                    <a:pt x="4702" y="3480452"/>
                    <a:pt x="0" y="3320961"/>
                  </a:cubicBezTo>
                  <a:cubicBezTo>
                    <a:pt x="25386" y="3053283"/>
                    <a:pt x="-13809" y="2916356"/>
                    <a:pt x="0" y="2770067"/>
                  </a:cubicBezTo>
                  <a:cubicBezTo>
                    <a:pt x="13809" y="2623778"/>
                    <a:pt x="17306" y="2430864"/>
                    <a:pt x="0" y="2157963"/>
                  </a:cubicBezTo>
                  <a:cubicBezTo>
                    <a:pt x="-17306" y="1885062"/>
                    <a:pt x="4097" y="1797110"/>
                    <a:pt x="0" y="1576463"/>
                  </a:cubicBezTo>
                  <a:cubicBezTo>
                    <a:pt x="-4097" y="1355816"/>
                    <a:pt x="25555" y="1285261"/>
                    <a:pt x="0" y="1025569"/>
                  </a:cubicBezTo>
                  <a:cubicBezTo>
                    <a:pt x="-25555" y="765877"/>
                    <a:pt x="-27408" y="593201"/>
                    <a:pt x="0" y="260439"/>
                  </a:cubicBezTo>
                  <a:close/>
                </a:path>
                <a:path w="9563100" h="3581400" stroke="0" extrusionOk="0">
                  <a:moveTo>
                    <a:pt x="0" y="260439"/>
                  </a:moveTo>
                  <a:cubicBezTo>
                    <a:pt x="14521" y="147335"/>
                    <a:pt x="122709" y="13811"/>
                    <a:pt x="260439" y="0"/>
                  </a:cubicBezTo>
                  <a:cubicBezTo>
                    <a:pt x="402456" y="2978"/>
                    <a:pt x="734945" y="22533"/>
                    <a:pt x="955995" y="0"/>
                  </a:cubicBezTo>
                  <a:cubicBezTo>
                    <a:pt x="1177045" y="-22533"/>
                    <a:pt x="1491991" y="-14241"/>
                    <a:pt x="1832395" y="0"/>
                  </a:cubicBezTo>
                  <a:cubicBezTo>
                    <a:pt x="2172799" y="14241"/>
                    <a:pt x="2198638" y="10767"/>
                    <a:pt x="2437528" y="0"/>
                  </a:cubicBezTo>
                  <a:cubicBezTo>
                    <a:pt x="2676418" y="-10767"/>
                    <a:pt x="2986592" y="-13099"/>
                    <a:pt x="3133083" y="0"/>
                  </a:cubicBezTo>
                  <a:cubicBezTo>
                    <a:pt x="3279574" y="13099"/>
                    <a:pt x="3520921" y="10259"/>
                    <a:pt x="3738217" y="0"/>
                  </a:cubicBezTo>
                  <a:cubicBezTo>
                    <a:pt x="3955513" y="-10259"/>
                    <a:pt x="4202592" y="-16821"/>
                    <a:pt x="4343350" y="0"/>
                  </a:cubicBezTo>
                  <a:cubicBezTo>
                    <a:pt x="4484108" y="16821"/>
                    <a:pt x="4797721" y="-28303"/>
                    <a:pt x="5219750" y="0"/>
                  </a:cubicBezTo>
                  <a:cubicBezTo>
                    <a:pt x="5641779" y="28303"/>
                    <a:pt x="5477322" y="-1619"/>
                    <a:pt x="5644039" y="0"/>
                  </a:cubicBezTo>
                  <a:cubicBezTo>
                    <a:pt x="5810756" y="1619"/>
                    <a:pt x="5958052" y="-7439"/>
                    <a:pt x="6158750" y="0"/>
                  </a:cubicBezTo>
                  <a:cubicBezTo>
                    <a:pt x="6359448" y="7439"/>
                    <a:pt x="6604826" y="-26712"/>
                    <a:pt x="6763883" y="0"/>
                  </a:cubicBezTo>
                  <a:cubicBezTo>
                    <a:pt x="6922940" y="26712"/>
                    <a:pt x="7149419" y="-21539"/>
                    <a:pt x="7278594" y="0"/>
                  </a:cubicBezTo>
                  <a:cubicBezTo>
                    <a:pt x="7407769" y="21539"/>
                    <a:pt x="7935133" y="18278"/>
                    <a:pt x="8154994" y="0"/>
                  </a:cubicBezTo>
                  <a:cubicBezTo>
                    <a:pt x="8374855" y="-18278"/>
                    <a:pt x="8562675" y="-16434"/>
                    <a:pt x="8669705" y="0"/>
                  </a:cubicBezTo>
                  <a:cubicBezTo>
                    <a:pt x="8776735" y="16434"/>
                    <a:pt x="9060618" y="11160"/>
                    <a:pt x="9302661" y="0"/>
                  </a:cubicBezTo>
                  <a:cubicBezTo>
                    <a:pt x="9437858" y="32927"/>
                    <a:pt x="9549292" y="138531"/>
                    <a:pt x="9563100" y="260439"/>
                  </a:cubicBezTo>
                  <a:cubicBezTo>
                    <a:pt x="9571267" y="480723"/>
                    <a:pt x="9586539" y="767924"/>
                    <a:pt x="9563100" y="903149"/>
                  </a:cubicBezTo>
                  <a:cubicBezTo>
                    <a:pt x="9539662" y="1038374"/>
                    <a:pt x="9581069" y="1271950"/>
                    <a:pt x="9563100" y="1454043"/>
                  </a:cubicBezTo>
                  <a:cubicBezTo>
                    <a:pt x="9545131" y="1636136"/>
                    <a:pt x="9583860" y="1780331"/>
                    <a:pt x="9563100" y="2096752"/>
                  </a:cubicBezTo>
                  <a:cubicBezTo>
                    <a:pt x="9542340" y="2413173"/>
                    <a:pt x="9548956" y="2485825"/>
                    <a:pt x="9563100" y="2708857"/>
                  </a:cubicBezTo>
                  <a:cubicBezTo>
                    <a:pt x="9577244" y="2931890"/>
                    <a:pt x="9566395" y="3123345"/>
                    <a:pt x="9563100" y="3320961"/>
                  </a:cubicBezTo>
                  <a:cubicBezTo>
                    <a:pt x="9557366" y="3492890"/>
                    <a:pt x="9450005" y="3583390"/>
                    <a:pt x="9302661" y="3581400"/>
                  </a:cubicBezTo>
                  <a:cubicBezTo>
                    <a:pt x="9157650" y="3600323"/>
                    <a:pt x="8911679" y="3599981"/>
                    <a:pt x="8787950" y="3581400"/>
                  </a:cubicBezTo>
                  <a:cubicBezTo>
                    <a:pt x="8664221" y="3562819"/>
                    <a:pt x="8253806" y="3579854"/>
                    <a:pt x="8001972" y="3581400"/>
                  </a:cubicBezTo>
                  <a:cubicBezTo>
                    <a:pt x="7750138" y="3582946"/>
                    <a:pt x="7557157" y="3601196"/>
                    <a:pt x="7215994" y="3581400"/>
                  </a:cubicBezTo>
                  <a:cubicBezTo>
                    <a:pt x="6874831" y="3561604"/>
                    <a:pt x="6909641" y="3574211"/>
                    <a:pt x="6791706" y="3581400"/>
                  </a:cubicBezTo>
                  <a:cubicBezTo>
                    <a:pt x="6673771" y="3588589"/>
                    <a:pt x="6388472" y="3599515"/>
                    <a:pt x="6276994" y="3581400"/>
                  </a:cubicBezTo>
                  <a:cubicBezTo>
                    <a:pt x="6165516" y="3563285"/>
                    <a:pt x="6053480" y="3570515"/>
                    <a:pt x="5852706" y="3581400"/>
                  </a:cubicBezTo>
                  <a:cubicBezTo>
                    <a:pt x="5651932" y="3592285"/>
                    <a:pt x="5208984" y="3547963"/>
                    <a:pt x="4976306" y="3581400"/>
                  </a:cubicBezTo>
                  <a:cubicBezTo>
                    <a:pt x="4743628" y="3614837"/>
                    <a:pt x="4537081" y="3565755"/>
                    <a:pt x="4371172" y="3581400"/>
                  </a:cubicBezTo>
                  <a:cubicBezTo>
                    <a:pt x="4205263" y="3597045"/>
                    <a:pt x="3838706" y="3585051"/>
                    <a:pt x="3585194" y="3581400"/>
                  </a:cubicBezTo>
                  <a:cubicBezTo>
                    <a:pt x="3331682" y="3577749"/>
                    <a:pt x="3246958" y="3598197"/>
                    <a:pt x="3160906" y="3581400"/>
                  </a:cubicBezTo>
                  <a:cubicBezTo>
                    <a:pt x="3074854" y="3564603"/>
                    <a:pt x="2826307" y="3603149"/>
                    <a:pt x="2555772" y="3581400"/>
                  </a:cubicBezTo>
                  <a:cubicBezTo>
                    <a:pt x="2285237" y="3559651"/>
                    <a:pt x="2009268" y="3581681"/>
                    <a:pt x="1679372" y="3581400"/>
                  </a:cubicBezTo>
                  <a:cubicBezTo>
                    <a:pt x="1349476" y="3581119"/>
                    <a:pt x="1276096" y="3590044"/>
                    <a:pt x="983817" y="3581400"/>
                  </a:cubicBezTo>
                  <a:cubicBezTo>
                    <a:pt x="691538" y="3572756"/>
                    <a:pt x="548487" y="3604401"/>
                    <a:pt x="260439" y="3581400"/>
                  </a:cubicBezTo>
                  <a:cubicBezTo>
                    <a:pt x="105608" y="3586655"/>
                    <a:pt x="13901" y="3465054"/>
                    <a:pt x="0" y="3320961"/>
                  </a:cubicBezTo>
                  <a:cubicBezTo>
                    <a:pt x="-15510" y="3069350"/>
                    <a:pt x="-25653" y="3015414"/>
                    <a:pt x="0" y="2739462"/>
                  </a:cubicBezTo>
                  <a:cubicBezTo>
                    <a:pt x="25653" y="2463510"/>
                    <a:pt x="6186" y="2328763"/>
                    <a:pt x="0" y="2219173"/>
                  </a:cubicBezTo>
                  <a:cubicBezTo>
                    <a:pt x="-6186" y="2109583"/>
                    <a:pt x="29281" y="1827467"/>
                    <a:pt x="0" y="1576463"/>
                  </a:cubicBezTo>
                  <a:cubicBezTo>
                    <a:pt x="-29281" y="1325459"/>
                    <a:pt x="-28246" y="1056553"/>
                    <a:pt x="0" y="903149"/>
                  </a:cubicBezTo>
                  <a:cubicBezTo>
                    <a:pt x="28246" y="749745"/>
                    <a:pt x="11425" y="549478"/>
                    <a:pt x="0" y="260439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1020267917">
                    <a:prstGeom prst="roundRect">
                      <a:avLst>
                        <a:gd name="adj" fmla="val 72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2B673B-4F44-7256-C62A-E0F2AD529813}"/>
                </a:ext>
              </a:extLst>
            </p:cNvPr>
            <p:cNvSpPr txBox="1"/>
            <p:nvPr/>
          </p:nvSpPr>
          <p:spPr>
            <a:xfrm>
              <a:off x="1571625" y="1262369"/>
              <a:ext cx="897255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Trên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đường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chẳng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may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Ếch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không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nhớ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đường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hãy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giúp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Ếch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hỏi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sớm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được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nhé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!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7FFAAFF-CAB7-D827-42CF-86DB13C9FD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647" b="81502" l="50697" r="88622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9334" y1="46594" x2="81424" y2="48142"/>
                        <a14:foregroundMark x1="88622" y1="56656" x2="88622" y2="57198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9444468" y="3925947"/>
            <a:ext cx="2751863" cy="3027047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-200025" y="4001114"/>
            <a:ext cx="3416074" cy="3085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7DD9DACB-447C-9B72-01DD-24F2BF358E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-304800" y="-29833"/>
            <a:ext cx="12496800" cy="6874823"/>
          </a:xfrm>
          <a:prstGeom prst="rect">
            <a:avLst/>
          </a:prstGeom>
        </p:spPr>
      </p:pic>
      <p:pic>
        <p:nvPicPr>
          <p:cNvPr id="6" name="Picture 5" descr="A picture containing calendar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C8C7F76C-B84F-A467-B57A-C1D4573276A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647" b="81502" l="50697" r="89087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7709" y1="46440" x2="84211" y2="48684"/>
                        <a14:foregroundMark x1="87848" y1="55805" x2="89087" y2="58437"/>
                        <a14:foregroundMark x1="89087" y1="58437" x2="88080" y2="59056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9753600" y="2696557"/>
            <a:ext cx="2272144" cy="2499357"/>
          </a:xfrm>
          <a:prstGeom prst="rect">
            <a:avLst/>
          </a:prstGeom>
        </p:spPr>
      </p:pic>
      <p:sp>
        <p:nvSpPr>
          <p:cNvPr id="7" name="Oval 6">
            <a:hlinkClick r:id="rId10" action="ppaction://hlinksldjump"/>
            <a:extLst>
              <a:ext uri="{FF2B5EF4-FFF2-40B4-BE49-F238E27FC236}">
                <a16:creationId xmlns:a16="http://schemas.microsoft.com/office/drawing/2014/main" id="{3CD5057D-2AFF-5A53-9271-A44579AB0356}"/>
              </a:ext>
            </a:extLst>
          </p:cNvPr>
          <p:cNvSpPr/>
          <p:nvPr/>
        </p:nvSpPr>
        <p:spPr>
          <a:xfrm>
            <a:off x="5033340" y="4604321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Oval 7">
            <a:hlinkClick r:id="rId11" action="ppaction://hlinksldjump"/>
            <a:extLst>
              <a:ext uri="{FF2B5EF4-FFF2-40B4-BE49-F238E27FC236}">
                <a16:creationId xmlns:a16="http://schemas.microsoft.com/office/drawing/2014/main" id="{525EC008-5EB3-387A-D724-CCB8408F2037}"/>
              </a:ext>
            </a:extLst>
          </p:cNvPr>
          <p:cNvSpPr/>
          <p:nvPr/>
        </p:nvSpPr>
        <p:spPr>
          <a:xfrm>
            <a:off x="6052457" y="5914371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Oval 8">
            <a:hlinkClick r:id="rId12" action="ppaction://hlinksldjump"/>
            <a:extLst>
              <a:ext uri="{FF2B5EF4-FFF2-40B4-BE49-F238E27FC236}">
                <a16:creationId xmlns:a16="http://schemas.microsoft.com/office/drawing/2014/main" id="{0634ACBD-D5F4-C6E2-249C-50951F90DF1E}"/>
              </a:ext>
            </a:extLst>
          </p:cNvPr>
          <p:cNvSpPr/>
          <p:nvPr/>
        </p:nvSpPr>
        <p:spPr>
          <a:xfrm>
            <a:off x="9601200" y="5867400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021528B6-C9B4-FE1D-8BF0-233D1A1CDBA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2899740" y="3640759"/>
            <a:ext cx="2133600" cy="1927123"/>
          </a:xfrm>
          <a:prstGeom prst="rect">
            <a:avLst/>
          </a:prstGeom>
        </p:spPr>
      </p:pic>
      <p:pic>
        <p:nvPicPr>
          <p:cNvPr id="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E5B527D6-61DC-7240-0F07-2CD4DAE28DF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287000" y="6475484"/>
            <a:ext cx="355600" cy="355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603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0162 C -0.00794 -0.00695 -0.0026 -0.01181 -0.00078 -0.01181 C 0.01107 -0.01181 0.02331 0.06875 0.02331 0.1493 C 0.02331 0.10856 0.02943 0.06875 0.03516 0.06875 C 0.04128 0.06875 0.04701 0.10926 0.04701 0.1493 C 0.04701 0.12916 0.04987 0.10856 0.05313 0.10856 C 0.05612 0.10856 0.05912 0.1287 0.05912 0.1493 C 0.05912 0.13889 0.06068 0.12916 0.06224 0.12916 C 0.06367 0.12916 0.0651 0.13958 0.0651 0.1493 C 0.0651 0.14398 0.06589 0.13889 0.0668 0.13889 C 0.06719 0.13889 0.06836 0.14421 0.06836 0.1493 C 0.06836 0.14676 0.06862 0.14398 0.06901 0.14398 C 0.06901 0.14328 0.06979 0.14652 0.06979 0.1493 C 0.06979 0.14791 0.06979 0.14676 0.07018 0.14676 C 0.07018 0.14722 0.07057 0.14791 0.07057 0.1493 C 0.07057 0.14861 0.07057 0.14791 0.07057 0.14722 C 0.07096 0.14722 0.07096 0.14791 0.07096 0.14861 C 0.07135 0.14861 0.07135 0.14791 0.07135 0.14722 C 0.07188 0.14722 0.07188 0.14791 0.07188 0.14861 " pathEditMode="relative" rAng="0" ptsTypes="AAA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87 0.14861 C 0.07721 0.14931 0.09739 0.15 0.10429 0.15 C 0.14883 0.15 0.19505 0.13982 0.19505 0.13033 C 0.19505 0.13496 0.21797 0.13982 0.23958 0.13982 C 0.2625 0.13982 0.28398 0.13496 0.28398 0.13033 C 0.28398 0.13218 0.29544 0.13496 0.3069 0.13496 C 0.31849 0.13496 0.33021 0.13218 0.33021 0.13033 C 0.33021 0.13079 0.3358 0.13218 0.3414 0.13218 C 0.34713 0.13218 0.35286 0.13079 0.35286 0.13033 C 0.35286 0.13079 0.35573 0.13079 0.35898 0.13079 C 0.36015 0.13079 0.36432 0.13033 0.36432 0.13079 C 0.36432 0.13033 0.36588 0.13033 0.36731 0.13033 C 0.36731 0.13079 0.37018 0.13033 0.37018 0.13079 C 0.37018 0.13033 0.37018 0.13079 0.37174 0.13033 C 0.37174 0.13079 0.37304 0.13033 0.37304 0.13079 C 0.37304 0.13033 0.37304 0.13079 0.37304 0.13033 C 0.37448 0.13033 0.37448 0.13079 0.37448 0.13033 C 0.37617 0.13033 0.37617 0.13079 0.37617 0.13033 C 0.37812 0.13033 0.37812 0.13079 0.37812 0.13033 " pathEditMode="relative" rAng="0" ptsTypes="AAAAAAAAAAAAAAAAA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13 0.13033 L 0.55313 0.0092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476250" y="325764"/>
            <a:ext cx="115443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E412BB3-2851-4D2F-6BD0-470083BB0A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foregroundMark x1="83216" y1="69455" x2="83216" y2="69455"/>
                        <a14:foregroundMark x1="21005" y1="69697" x2="21005" y2="69697"/>
                        <a14:foregroundMark x1="20503" y1="71030" x2="20503" y2="71030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  <a14:backgroundMark x1="27638" y1="62424" x2="27638" y2="62424"/>
                        <a14:backgroundMark x1="28945" y1="63636" x2="28945" y2="63636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870240" y="4391626"/>
            <a:ext cx="2912681" cy="26308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6C2075-A3B8-0EDE-35B8-6EA9AAE8B0A6}"/>
              </a:ext>
            </a:extLst>
          </p:cNvPr>
          <p:cNvGrpSpPr/>
          <p:nvPr/>
        </p:nvGrpSpPr>
        <p:grpSpPr>
          <a:xfrm>
            <a:off x="624581" y="382767"/>
            <a:ext cx="10550238" cy="1579110"/>
            <a:chOff x="1549666" y="352527"/>
            <a:chExt cx="10550238" cy="157911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2F6DCDC-5B97-79E8-293A-0D280A149642}"/>
                </a:ext>
              </a:extLst>
            </p:cNvPr>
            <p:cNvSpPr/>
            <p:nvPr/>
          </p:nvSpPr>
          <p:spPr>
            <a:xfrm>
              <a:off x="1981200" y="416328"/>
              <a:ext cx="10118704" cy="1260072"/>
            </a:xfrm>
            <a:custGeom>
              <a:avLst/>
              <a:gdLst>
                <a:gd name="connsiteX0" fmla="*/ 0 w 10118704"/>
                <a:gd name="connsiteY0" fmla="*/ 210016 h 1260072"/>
                <a:gd name="connsiteX1" fmla="*/ 210016 w 10118704"/>
                <a:gd name="connsiteY1" fmla="*/ 0 h 1260072"/>
                <a:gd name="connsiteX2" fmla="*/ 9908688 w 10118704"/>
                <a:gd name="connsiteY2" fmla="*/ 0 h 1260072"/>
                <a:gd name="connsiteX3" fmla="*/ 10118704 w 10118704"/>
                <a:gd name="connsiteY3" fmla="*/ 210016 h 1260072"/>
                <a:gd name="connsiteX4" fmla="*/ 10118704 w 10118704"/>
                <a:gd name="connsiteY4" fmla="*/ 1050056 h 1260072"/>
                <a:gd name="connsiteX5" fmla="*/ 9908688 w 10118704"/>
                <a:gd name="connsiteY5" fmla="*/ 1260072 h 1260072"/>
                <a:gd name="connsiteX6" fmla="*/ 210016 w 10118704"/>
                <a:gd name="connsiteY6" fmla="*/ 1260072 h 1260072"/>
                <a:gd name="connsiteX7" fmla="*/ 0 w 10118704"/>
                <a:gd name="connsiteY7" fmla="*/ 1050056 h 1260072"/>
                <a:gd name="connsiteX8" fmla="*/ 0 w 10118704"/>
                <a:gd name="connsiteY8" fmla="*/ 210016 h 126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18704" h="1260072" fill="none" extrusionOk="0">
                  <a:moveTo>
                    <a:pt x="0" y="210016"/>
                  </a:moveTo>
                  <a:cubicBezTo>
                    <a:pt x="-17357" y="93797"/>
                    <a:pt x="89248" y="7114"/>
                    <a:pt x="210016" y="0"/>
                  </a:cubicBezTo>
                  <a:cubicBezTo>
                    <a:pt x="3861908" y="-72456"/>
                    <a:pt x="6148387" y="-40453"/>
                    <a:pt x="9908688" y="0"/>
                  </a:cubicBezTo>
                  <a:cubicBezTo>
                    <a:pt x="10021019" y="13314"/>
                    <a:pt x="10108674" y="87304"/>
                    <a:pt x="10118704" y="210016"/>
                  </a:cubicBezTo>
                  <a:cubicBezTo>
                    <a:pt x="10048264" y="470473"/>
                    <a:pt x="10144234" y="792813"/>
                    <a:pt x="10118704" y="1050056"/>
                  </a:cubicBezTo>
                  <a:cubicBezTo>
                    <a:pt x="10133286" y="1154399"/>
                    <a:pt x="10036345" y="1267118"/>
                    <a:pt x="9908688" y="1260072"/>
                  </a:cubicBezTo>
                  <a:cubicBezTo>
                    <a:pt x="7547726" y="1225827"/>
                    <a:pt x="3905153" y="1173512"/>
                    <a:pt x="210016" y="1260072"/>
                  </a:cubicBezTo>
                  <a:cubicBezTo>
                    <a:pt x="88969" y="1272793"/>
                    <a:pt x="9061" y="1153208"/>
                    <a:pt x="0" y="1050056"/>
                  </a:cubicBezTo>
                  <a:cubicBezTo>
                    <a:pt x="-46061" y="950311"/>
                    <a:pt x="7539" y="358137"/>
                    <a:pt x="0" y="210016"/>
                  </a:cubicBezTo>
                  <a:close/>
                </a:path>
                <a:path w="10118704" h="1260072" stroke="0" extrusionOk="0">
                  <a:moveTo>
                    <a:pt x="0" y="210016"/>
                  </a:moveTo>
                  <a:cubicBezTo>
                    <a:pt x="6200" y="115671"/>
                    <a:pt x="73634" y="-4110"/>
                    <a:pt x="210016" y="0"/>
                  </a:cubicBezTo>
                  <a:cubicBezTo>
                    <a:pt x="1502025" y="95225"/>
                    <a:pt x="6787361" y="-67437"/>
                    <a:pt x="9908688" y="0"/>
                  </a:cubicBezTo>
                  <a:cubicBezTo>
                    <a:pt x="10026313" y="1170"/>
                    <a:pt x="10123418" y="83513"/>
                    <a:pt x="10118704" y="210016"/>
                  </a:cubicBezTo>
                  <a:cubicBezTo>
                    <a:pt x="10146130" y="560022"/>
                    <a:pt x="10076192" y="667872"/>
                    <a:pt x="10118704" y="1050056"/>
                  </a:cubicBezTo>
                  <a:cubicBezTo>
                    <a:pt x="10108763" y="1159707"/>
                    <a:pt x="10018122" y="1267399"/>
                    <a:pt x="9908688" y="1260072"/>
                  </a:cubicBezTo>
                  <a:cubicBezTo>
                    <a:pt x="7692666" y="1181712"/>
                    <a:pt x="3969548" y="1270844"/>
                    <a:pt x="210016" y="1260072"/>
                  </a:cubicBezTo>
                  <a:cubicBezTo>
                    <a:pt x="97254" y="1259376"/>
                    <a:pt x="1439" y="1166995"/>
                    <a:pt x="0" y="1050056"/>
                  </a:cubicBezTo>
                  <a:cubicBezTo>
                    <a:pt x="-26723" y="849369"/>
                    <a:pt x="-36665" y="425208"/>
                    <a:pt x="0" y="210016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1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315028B-1129-0AC3-85FD-C6C4429A2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0" r="81871" b="69753"/>
            <a:stretch/>
          </p:blipFill>
          <p:spPr>
            <a:xfrm>
              <a:off x="1549666" y="397697"/>
              <a:ext cx="863068" cy="153394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155AD0C-844D-0F03-DC71-95411F4DC02A}"/>
                </a:ext>
              </a:extLst>
            </p:cNvPr>
            <p:cNvSpPr txBox="1"/>
            <p:nvPr/>
          </p:nvSpPr>
          <p:spPr>
            <a:xfrm>
              <a:off x="2281055" y="352527"/>
              <a:ext cx="974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l">
                <a:buAutoNum type="alphaLcPeriod"/>
              </a:pPr>
              <a:r>
                <a:rPr lang="vi-VN" sz="40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Số bé nhất trong các số 20 107, 19 482, </a:t>
              </a:r>
              <a:endParaRPr lang="en-US" sz="4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/>
              <a:r>
                <a:rPr lang="vi-VN" sz="40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15 999, 18 700 là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vi-VN" sz="4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1079349" y="2354505"/>
            <a:ext cx="2954306" cy="850739"/>
          </a:xfrm>
          <a:custGeom>
            <a:avLst/>
            <a:gdLst>
              <a:gd name="connsiteX0" fmla="*/ 0 w 2954306"/>
              <a:gd name="connsiteY0" fmla="*/ 141793 h 850739"/>
              <a:gd name="connsiteX1" fmla="*/ 141793 w 2954306"/>
              <a:gd name="connsiteY1" fmla="*/ 0 h 850739"/>
              <a:gd name="connsiteX2" fmla="*/ 2812513 w 2954306"/>
              <a:gd name="connsiteY2" fmla="*/ 0 h 850739"/>
              <a:gd name="connsiteX3" fmla="*/ 2954306 w 2954306"/>
              <a:gd name="connsiteY3" fmla="*/ 141793 h 850739"/>
              <a:gd name="connsiteX4" fmla="*/ 2954306 w 2954306"/>
              <a:gd name="connsiteY4" fmla="*/ 708946 h 850739"/>
              <a:gd name="connsiteX5" fmla="*/ 2812513 w 2954306"/>
              <a:gd name="connsiteY5" fmla="*/ 850739 h 850739"/>
              <a:gd name="connsiteX6" fmla="*/ 141793 w 2954306"/>
              <a:gd name="connsiteY6" fmla="*/ 850739 h 850739"/>
              <a:gd name="connsiteX7" fmla="*/ 0 w 2954306"/>
              <a:gd name="connsiteY7" fmla="*/ 708946 h 850739"/>
              <a:gd name="connsiteX8" fmla="*/ 0 w 2954306"/>
              <a:gd name="connsiteY8" fmla="*/ 141793 h 85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39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2035" y="313501"/>
                  <a:pt x="2987623" y="448325"/>
                  <a:pt x="2954306" y="708946"/>
                </a:cubicBezTo>
                <a:cubicBezTo>
                  <a:pt x="2958489" y="783915"/>
                  <a:pt x="2891903" y="851391"/>
                  <a:pt x="2812513" y="850739"/>
                </a:cubicBezTo>
                <a:cubicBezTo>
                  <a:pt x="1525929" y="816494"/>
                  <a:pt x="494153" y="764179"/>
                  <a:pt x="141793" y="850739"/>
                </a:cubicBezTo>
                <a:cubicBezTo>
                  <a:pt x="61432" y="855896"/>
                  <a:pt x="2542" y="783655"/>
                  <a:pt x="0" y="708946"/>
                </a:cubicBezTo>
                <a:cubicBezTo>
                  <a:pt x="-47269" y="446280"/>
                  <a:pt x="13390" y="281812"/>
                  <a:pt x="0" y="141793"/>
                </a:cubicBezTo>
                <a:close/>
              </a:path>
              <a:path w="2954306" h="850739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2396" y="356560"/>
                  <a:pt x="2913074" y="622237"/>
                  <a:pt x="2954306" y="708946"/>
                </a:cubicBezTo>
                <a:cubicBezTo>
                  <a:pt x="2946833" y="782492"/>
                  <a:pt x="2885905" y="856236"/>
                  <a:pt x="2812513" y="850739"/>
                </a:cubicBezTo>
                <a:cubicBezTo>
                  <a:pt x="2296139" y="772379"/>
                  <a:pt x="1091196" y="861511"/>
                  <a:pt x="141793" y="850739"/>
                </a:cubicBezTo>
                <a:cubicBezTo>
                  <a:pt x="68772" y="849598"/>
                  <a:pt x="1344" y="788144"/>
                  <a:pt x="0" y="708946"/>
                </a:cubicBezTo>
                <a:cubicBezTo>
                  <a:pt x="40957" y="635124"/>
                  <a:pt x="-46604" y="240909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20 107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721143" y="2368269"/>
            <a:ext cx="2954306" cy="850740"/>
          </a:xfrm>
          <a:custGeom>
            <a:avLst/>
            <a:gdLst>
              <a:gd name="connsiteX0" fmla="*/ 0 w 2954306"/>
              <a:gd name="connsiteY0" fmla="*/ 141793 h 850740"/>
              <a:gd name="connsiteX1" fmla="*/ 141793 w 2954306"/>
              <a:gd name="connsiteY1" fmla="*/ 0 h 850740"/>
              <a:gd name="connsiteX2" fmla="*/ 2812513 w 2954306"/>
              <a:gd name="connsiteY2" fmla="*/ 0 h 850740"/>
              <a:gd name="connsiteX3" fmla="*/ 2954306 w 2954306"/>
              <a:gd name="connsiteY3" fmla="*/ 141793 h 850740"/>
              <a:gd name="connsiteX4" fmla="*/ 2954306 w 2954306"/>
              <a:gd name="connsiteY4" fmla="*/ 708947 h 850740"/>
              <a:gd name="connsiteX5" fmla="*/ 2812513 w 2954306"/>
              <a:gd name="connsiteY5" fmla="*/ 850740 h 850740"/>
              <a:gd name="connsiteX6" fmla="*/ 141793 w 2954306"/>
              <a:gd name="connsiteY6" fmla="*/ 850740 h 850740"/>
              <a:gd name="connsiteX7" fmla="*/ 0 w 2954306"/>
              <a:gd name="connsiteY7" fmla="*/ 708947 h 850740"/>
              <a:gd name="connsiteX8" fmla="*/ 0 w 2954306"/>
              <a:gd name="connsiteY8" fmla="*/ 141793 h 85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40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3890" y="313414"/>
                  <a:pt x="2992140" y="445964"/>
                  <a:pt x="2954306" y="708947"/>
                </a:cubicBezTo>
                <a:cubicBezTo>
                  <a:pt x="2958489" y="783916"/>
                  <a:pt x="2891903" y="851392"/>
                  <a:pt x="2812513" y="850740"/>
                </a:cubicBezTo>
                <a:cubicBezTo>
                  <a:pt x="1525929" y="816495"/>
                  <a:pt x="494153" y="764180"/>
                  <a:pt x="141793" y="850740"/>
                </a:cubicBezTo>
                <a:cubicBezTo>
                  <a:pt x="61432" y="855897"/>
                  <a:pt x="2542" y="783656"/>
                  <a:pt x="0" y="708947"/>
                </a:cubicBezTo>
                <a:cubicBezTo>
                  <a:pt x="-48044" y="452399"/>
                  <a:pt x="9101" y="285209"/>
                  <a:pt x="0" y="141793"/>
                </a:cubicBezTo>
                <a:close/>
              </a:path>
              <a:path w="2954306" h="850740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8327" y="349615"/>
                  <a:pt x="2919669" y="621836"/>
                  <a:pt x="2954306" y="708947"/>
                </a:cubicBezTo>
                <a:cubicBezTo>
                  <a:pt x="2946833" y="782493"/>
                  <a:pt x="2885905" y="856237"/>
                  <a:pt x="2812513" y="850740"/>
                </a:cubicBezTo>
                <a:cubicBezTo>
                  <a:pt x="2296139" y="772380"/>
                  <a:pt x="1091196" y="861512"/>
                  <a:pt x="141793" y="850740"/>
                </a:cubicBezTo>
                <a:cubicBezTo>
                  <a:pt x="68772" y="849599"/>
                  <a:pt x="1344" y="788145"/>
                  <a:pt x="0" y="708947"/>
                </a:cubicBezTo>
                <a:cubicBezTo>
                  <a:pt x="34039" y="640812"/>
                  <a:pt x="50500" y="243521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19 482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1077490" y="4190540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15 999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7750251" y="4190539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18 700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40" y="236915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239756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428349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30" y="4283497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Left 11">
            <a:hlinkClick r:id="rId13" action="ppaction://hlinksldjump"/>
            <a:extLst>
              <a:ext uri="{FF2B5EF4-FFF2-40B4-BE49-F238E27FC236}">
                <a16:creationId xmlns:a16="http://schemas.microsoft.com/office/drawing/2014/main" id="{7DF08245-280D-B7A3-5057-45599CB4365A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46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354931" y="-37573"/>
            <a:ext cx="11760869" cy="6452249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748738" y="1786816"/>
            <a:ext cx="3429857" cy="778927"/>
          </a:xfrm>
          <a:custGeom>
            <a:avLst/>
            <a:gdLst>
              <a:gd name="connsiteX0" fmla="*/ 0 w 3429857"/>
              <a:gd name="connsiteY0" fmla="*/ 129824 h 778927"/>
              <a:gd name="connsiteX1" fmla="*/ 129824 w 3429857"/>
              <a:gd name="connsiteY1" fmla="*/ 0 h 778927"/>
              <a:gd name="connsiteX2" fmla="*/ 3300033 w 3429857"/>
              <a:gd name="connsiteY2" fmla="*/ 0 h 778927"/>
              <a:gd name="connsiteX3" fmla="*/ 3429857 w 3429857"/>
              <a:gd name="connsiteY3" fmla="*/ 129824 h 778927"/>
              <a:gd name="connsiteX4" fmla="*/ 3429857 w 3429857"/>
              <a:gd name="connsiteY4" fmla="*/ 649103 h 778927"/>
              <a:gd name="connsiteX5" fmla="*/ 3300033 w 3429857"/>
              <a:gd name="connsiteY5" fmla="*/ 778927 h 778927"/>
              <a:gd name="connsiteX6" fmla="*/ 129824 w 3429857"/>
              <a:gd name="connsiteY6" fmla="*/ 778927 h 778927"/>
              <a:gd name="connsiteX7" fmla="*/ 0 w 3429857"/>
              <a:gd name="connsiteY7" fmla="*/ 649103 h 778927"/>
              <a:gd name="connsiteX8" fmla="*/ 0 w 3429857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857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390068" y="-72456"/>
                  <a:pt x="2528236" y="-40453"/>
                  <a:pt x="3300033" y="0"/>
                </a:cubicBezTo>
                <a:cubicBezTo>
                  <a:pt x="3368820" y="10604"/>
                  <a:pt x="3421987" y="52849"/>
                  <a:pt x="3429857" y="129824"/>
                </a:cubicBezTo>
                <a:cubicBezTo>
                  <a:pt x="3447121" y="317105"/>
                  <a:pt x="3412456" y="456853"/>
                  <a:pt x="3429857" y="649103"/>
                </a:cubicBezTo>
                <a:cubicBezTo>
                  <a:pt x="3437851" y="714419"/>
                  <a:pt x="3373635" y="780075"/>
                  <a:pt x="3300033" y="778927"/>
                </a:cubicBezTo>
                <a:cubicBezTo>
                  <a:pt x="2104984" y="744682"/>
                  <a:pt x="737858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429857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373573" y="95225"/>
                  <a:pt x="2191611" y="-67437"/>
                  <a:pt x="3300033" y="0"/>
                </a:cubicBezTo>
                <a:cubicBezTo>
                  <a:pt x="3381797" y="7195"/>
                  <a:pt x="3435472" y="45600"/>
                  <a:pt x="3429857" y="129824"/>
                </a:cubicBezTo>
                <a:cubicBezTo>
                  <a:pt x="3407855" y="305586"/>
                  <a:pt x="3472968" y="514408"/>
                  <a:pt x="3429857" y="649103"/>
                </a:cubicBezTo>
                <a:cubicBezTo>
                  <a:pt x="3419819" y="714404"/>
                  <a:pt x="3362968" y="788724"/>
                  <a:pt x="3300033" y="778927"/>
                </a:cubicBezTo>
                <a:cubicBezTo>
                  <a:pt x="2508439" y="700567"/>
                  <a:pt x="944305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57 680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98039" y="3540503"/>
            <a:ext cx="3306129" cy="778927"/>
          </a:xfrm>
          <a:custGeom>
            <a:avLst/>
            <a:gdLst>
              <a:gd name="connsiteX0" fmla="*/ 0 w 3306129"/>
              <a:gd name="connsiteY0" fmla="*/ 129824 h 778927"/>
              <a:gd name="connsiteX1" fmla="*/ 129824 w 3306129"/>
              <a:gd name="connsiteY1" fmla="*/ 0 h 778927"/>
              <a:gd name="connsiteX2" fmla="*/ 3176305 w 3306129"/>
              <a:gd name="connsiteY2" fmla="*/ 0 h 778927"/>
              <a:gd name="connsiteX3" fmla="*/ 3306129 w 3306129"/>
              <a:gd name="connsiteY3" fmla="*/ 129824 h 778927"/>
              <a:gd name="connsiteX4" fmla="*/ 3306129 w 3306129"/>
              <a:gd name="connsiteY4" fmla="*/ 649103 h 778927"/>
              <a:gd name="connsiteX5" fmla="*/ 3176305 w 3306129"/>
              <a:gd name="connsiteY5" fmla="*/ 778927 h 778927"/>
              <a:gd name="connsiteX6" fmla="*/ 129824 w 3306129"/>
              <a:gd name="connsiteY6" fmla="*/ 778927 h 778927"/>
              <a:gd name="connsiteX7" fmla="*/ 0 w 3306129"/>
              <a:gd name="connsiteY7" fmla="*/ 649103 h 778927"/>
              <a:gd name="connsiteX8" fmla="*/ 0 w 3306129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6129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755148" y="-72456"/>
                  <a:pt x="2243265" y="-40453"/>
                  <a:pt x="3176305" y="0"/>
                </a:cubicBezTo>
                <a:cubicBezTo>
                  <a:pt x="3245092" y="10604"/>
                  <a:pt x="3298259" y="52849"/>
                  <a:pt x="3306129" y="129824"/>
                </a:cubicBezTo>
                <a:cubicBezTo>
                  <a:pt x="3323393" y="317105"/>
                  <a:pt x="3288728" y="456853"/>
                  <a:pt x="3306129" y="649103"/>
                </a:cubicBezTo>
                <a:cubicBezTo>
                  <a:pt x="3314123" y="714419"/>
                  <a:pt x="3249907" y="780075"/>
                  <a:pt x="3176305" y="778927"/>
                </a:cubicBezTo>
                <a:cubicBezTo>
                  <a:pt x="1992497" y="744682"/>
                  <a:pt x="871354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306129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015894" y="95225"/>
                  <a:pt x="2020232" y="-67437"/>
                  <a:pt x="3176305" y="0"/>
                </a:cubicBezTo>
                <a:cubicBezTo>
                  <a:pt x="3258069" y="7195"/>
                  <a:pt x="3311744" y="45600"/>
                  <a:pt x="3306129" y="129824"/>
                </a:cubicBezTo>
                <a:cubicBezTo>
                  <a:pt x="3284127" y="305586"/>
                  <a:pt x="3349240" y="514408"/>
                  <a:pt x="3306129" y="649103"/>
                </a:cubicBezTo>
                <a:cubicBezTo>
                  <a:pt x="3296091" y="714404"/>
                  <a:pt x="3239240" y="788724"/>
                  <a:pt x="3176305" y="778927"/>
                </a:cubicBezTo>
                <a:cubicBezTo>
                  <a:pt x="2444424" y="700567"/>
                  <a:pt x="844956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48 954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6798915" y="3620028"/>
            <a:ext cx="3174425" cy="778927"/>
          </a:xfrm>
          <a:custGeom>
            <a:avLst/>
            <a:gdLst>
              <a:gd name="connsiteX0" fmla="*/ 0 w 3174425"/>
              <a:gd name="connsiteY0" fmla="*/ 129824 h 778927"/>
              <a:gd name="connsiteX1" fmla="*/ 129824 w 3174425"/>
              <a:gd name="connsiteY1" fmla="*/ 0 h 778927"/>
              <a:gd name="connsiteX2" fmla="*/ 3044601 w 3174425"/>
              <a:gd name="connsiteY2" fmla="*/ 0 h 778927"/>
              <a:gd name="connsiteX3" fmla="*/ 3174425 w 3174425"/>
              <a:gd name="connsiteY3" fmla="*/ 129824 h 778927"/>
              <a:gd name="connsiteX4" fmla="*/ 3174425 w 3174425"/>
              <a:gd name="connsiteY4" fmla="*/ 649103 h 778927"/>
              <a:gd name="connsiteX5" fmla="*/ 3044601 w 3174425"/>
              <a:gd name="connsiteY5" fmla="*/ 778927 h 778927"/>
              <a:gd name="connsiteX6" fmla="*/ 129824 w 3174425"/>
              <a:gd name="connsiteY6" fmla="*/ 778927 h 778927"/>
              <a:gd name="connsiteX7" fmla="*/ 0 w 3174425"/>
              <a:gd name="connsiteY7" fmla="*/ 649103 h 778927"/>
              <a:gd name="connsiteX8" fmla="*/ 0 w 3174425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4425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409434" y="-72456"/>
                  <a:pt x="1739593" y="-40453"/>
                  <a:pt x="3044601" y="0"/>
                </a:cubicBezTo>
                <a:cubicBezTo>
                  <a:pt x="3113388" y="10604"/>
                  <a:pt x="3166555" y="52849"/>
                  <a:pt x="3174425" y="129824"/>
                </a:cubicBezTo>
                <a:cubicBezTo>
                  <a:pt x="3191689" y="317105"/>
                  <a:pt x="3157024" y="456853"/>
                  <a:pt x="3174425" y="649103"/>
                </a:cubicBezTo>
                <a:cubicBezTo>
                  <a:pt x="3182419" y="714419"/>
                  <a:pt x="3118203" y="780075"/>
                  <a:pt x="3044601" y="778927"/>
                </a:cubicBezTo>
                <a:cubicBezTo>
                  <a:pt x="2197890" y="744682"/>
                  <a:pt x="1148104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174425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475938" y="95225"/>
                  <a:pt x="1765557" y="-67437"/>
                  <a:pt x="3044601" y="0"/>
                </a:cubicBezTo>
                <a:cubicBezTo>
                  <a:pt x="3126365" y="7195"/>
                  <a:pt x="3180040" y="45600"/>
                  <a:pt x="3174425" y="129824"/>
                </a:cubicBezTo>
                <a:cubicBezTo>
                  <a:pt x="3152423" y="305586"/>
                  <a:pt x="3217536" y="514408"/>
                  <a:pt x="3174425" y="649103"/>
                </a:cubicBezTo>
                <a:cubicBezTo>
                  <a:pt x="3164387" y="714404"/>
                  <a:pt x="3107536" y="788724"/>
                  <a:pt x="3044601" y="778927"/>
                </a:cubicBezTo>
                <a:cubicBezTo>
                  <a:pt x="2395976" y="700567"/>
                  <a:pt x="1001932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39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825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6915875" y="1765311"/>
            <a:ext cx="3248850" cy="778927"/>
          </a:xfrm>
          <a:custGeom>
            <a:avLst/>
            <a:gdLst>
              <a:gd name="connsiteX0" fmla="*/ 0 w 3248850"/>
              <a:gd name="connsiteY0" fmla="*/ 129824 h 778927"/>
              <a:gd name="connsiteX1" fmla="*/ 129824 w 3248850"/>
              <a:gd name="connsiteY1" fmla="*/ 0 h 778927"/>
              <a:gd name="connsiteX2" fmla="*/ 3119026 w 3248850"/>
              <a:gd name="connsiteY2" fmla="*/ 0 h 778927"/>
              <a:gd name="connsiteX3" fmla="*/ 3248850 w 3248850"/>
              <a:gd name="connsiteY3" fmla="*/ 129824 h 778927"/>
              <a:gd name="connsiteX4" fmla="*/ 3248850 w 3248850"/>
              <a:gd name="connsiteY4" fmla="*/ 649103 h 778927"/>
              <a:gd name="connsiteX5" fmla="*/ 3119026 w 3248850"/>
              <a:gd name="connsiteY5" fmla="*/ 778927 h 778927"/>
              <a:gd name="connsiteX6" fmla="*/ 129824 w 3248850"/>
              <a:gd name="connsiteY6" fmla="*/ 778927 h 778927"/>
              <a:gd name="connsiteX7" fmla="*/ 0 w 3248850"/>
              <a:gd name="connsiteY7" fmla="*/ 649103 h 778927"/>
              <a:gd name="connsiteX8" fmla="*/ 0 w 3248850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8850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013873" y="-72456"/>
                  <a:pt x="2292749" y="-40453"/>
                  <a:pt x="3119026" y="0"/>
                </a:cubicBezTo>
                <a:cubicBezTo>
                  <a:pt x="3187813" y="10604"/>
                  <a:pt x="3240980" y="52849"/>
                  <a:pt x="3248850" y="129824"/>
                </a:cubicBezTo>
                <a:cubicBezTo>
                  <a:pt x="3266114" y="317105"/>
                  <a:pt x="3231449" y="456853"/>
                  <a:pt x="3248850" y="649103"/>
                </a:cubicBezTo>
                <a:cubicBezTo>
                  <a:pt x="3256844" y="714419"/>
                  <a:pt x="3192628" y="780075"/>
                  <a:pt x="3119026" y="778927"/>
                </a:cubicBezTo>
                <a:cubicBezTo>
                  <a:pt x="1888494" y="744682"/>
                  <a:pt x="1079833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248850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902236" y="95225"/>
                  <a:pt x="1858956" y="-67437"/>
                  <a:pt x="3119026" y="0"/>
                </a:cubicBezTo>
                <a:cubicBezTo>
                  <a:pt x="3200790" y="7195"/>
                  <a:pt x="3254465" y="45600"/>
                  <a:pt x="3248850" y="129824"/>
                </a:cubicBezTo>
                <a:cubicBezTo>
                  <a:pt x="3226848" y="305586"/>
                  <a:pt x="3291961" y="514408"/>
                  <a:pt x="3248850" y="649103"/>
                </a:cubicBezTo>
                <a:cubicBezTo>
                  <a:pt x="3238812" y="714404"/>
                  <a:pt x="3181961" y="788724"/>
                  <a:pt x="3119026" y="778927"/>
                </a:cubicBezTo>
                <a:cubicBezTo>
                  <a:pt x="2449182" y="700567"/>
                  <a:pt x="682294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prstClr val="black"/>
                </a:solidFill>
              </a:rPr>
              <a:t>C. 84 273</a:t>
            </a: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54" y="173520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5" y="3524551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809" y="1794416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403" y="3476037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30B32AC-2AA6-8734-40D5-8FAC4E08C34B}"/>
              </a:ext>
            </a:extLst>
          </p:cNvPr>
          <p:cNvGrpSpPr/>
          <p:nvPr/>
        </p:nvGrpSpPr>
        <p:grpSpPr>
          <a:xfrm>
            <a:off x="-170121" y="74428"/>
            <a:ext cx="12362121" cy="1570819"/>
            <a:chOff x="942274" y="223802"/>
            <a:chExt cx="10270131" cy="157081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6C2075-A3B8-0EDE-35B8-6EA9AAE8B0A6}"/>
                </a:ext>
              </a:extLst>
            </p:cNvPr>
            <p:cNvGrpSpPr/>
            <p:nvPr/>
          </p:nvGrpSpPr>
          <p:grpSpPr>
            <a:xfrm>
              <a:off x="1911678" y="626876"/>
              <a:ext cx="9300727" cy="850739"/>
              <a:chOff x="1981199" y="762000"/>
              <a:chExt cx="9300727" cy="850739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2F6DCDC-5B97-79E8-293A-0D280A149642}"/>
                  </a:ext>
                </a:extLst>
              </p:cNvPr>
              <p:cNvSpPr/>
              <p:nvPr/>
            </p:nvSpPr>
            <p:spPr>
              <a:xfrm>
                <a:off x="1981199" y="762000"/>
                <a:ext cx="9300727" cy="850739"/>
              </a:xfrm>
              <a:custGeom>
                <a:avLst/>
                <a:gdLst>
                  <a:gd name="connsiteX0" fmla="*/ 0 w 9300727"/>
                  <a:gd name="connsiteY0" fmla="*/ 141793 h 850739"/>
                  <a:gd name="connsiteX1" fmla="*/ 141793 w 9300727"/>
                  <a:gd name="connsiteY1" fmla="*/ 0 h 850739"/>
                  <a:gd name="connsiteX2" fmla="*/ 9158934 w 9300727"/>
                  <a:gd name="connsiteY2" fmla="*/ 0 h 850739"/>
                  <a:gd name="connsiteX3" fmla="*/ 9300727 w 9300727"/>
                  <a:gd name="connsiteY3" fmla="*/ 141793 h 850739"/>
                  <a:gd name="connsiteX4" fmla="*/ 9300727 w 9300727"/>
                  <a:gd name="connsiteY4" fmla="*/ 708946 h 850739"/>
                  <a:gd name="connsiteX5" fmla="*/ 9158934 w 9300727"/>
                  <a:gd name="connsiteY5" fmla="*/ 850739 h 850739"/>
                  <a:gd name="connsiteX6" fmla="*/ 141793 w 9300727"/>
                  <a:gd name="connsiteY6" fmla="*/ 850739 h 850739"/>
                  <a:gd name="connsiteX7" fmla="*/ 0 w 9300727"/>
                  <a:gd name="connsiteY7" fmla="*/ 708946 h 850739"/>
                  <a:gd name="connsiteX8" fmla="*/ 0 w 9300727"/>
                  <a:gd name="connsiteY8" fmla="*/ 141793 h 85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00727" h="850739" fill="none" extrusionOk="0">
                    <a:moveTo>
                      <a:pt x="0" y="141793"/>
                    </a:moveTo>
                    <a:cubicBezTo>
                      <a:pt x="-11474" y="63331"/>
                      <a:pt x="57462" y="8962"/>
                      <a:pt x="141793" y="0"/>
                    </a:cubicBezTo>
                    <a:cubicBezTo>
                      <a:pt x="2321535" y="-72456"/>
                      <a:pt x="5970889" y="-40453"/>
                      <a:pt x="9158934" y="0"/>
                    </a:cubicBezTo>
                    <a:cubicBezTo>
                      <a:pt x="9234144" y="11284"/>
                      <a:pt x="9297935" y="61612"/>
                      <a:pt x="9300727" y="141793"/>
                    </a:cubicBezTo>
                    <a:cubicBezTo>
                      <a:pt x="9318456" y="313501"/>
                      <a:pt x="9334044" y="448325"/>
                      <a:pt x="9300727" y="708946"/>
                    </a:cubicBezTo>
                    <a:cubicBezTo>
                      <a:pt x="9304910" y="783915"/>
                      <a:pt x="9238324" y="851391"/>
                      <a:pt x="9158934" y="850739"/>
                    </a:cubicBezTo>
                    <a:cubicBezTo>
                      <a:pt x="5166622" y="816494"/>
                      <a:pt x="3956906" y="764179"/>
                      <a:pt x="141793" y="850739"/>
                    </a:cubicBezTo>
                    <a:cubicBezTo>
                      <a:pt x="61432" y="855896"/>
                      <a:pt x="2542" y="783655"/>
                      <a:pt x="0" y="708946"/>
                    </a:cubicBezTo>
                    <a:cubicBezTo>
                      <a:pt x="-47269" y="446280"/>
                      <a:pt x="13390" y="281812"/>
                      <a:pt x="0" y="141793"/>
                    </a:cubicBezTo>
                    <a:close/>
                  </a:path>
                  <a:path w="9300727" h="850739" stroke="0" extrusionOk="0">
                    <a:moveTo>
                      <a:pt x="0" y="141793"/>
                    </a:moveTo>
                    <a:cubicBezTo>
                      <a:pt x="2428" y="71957"/>
                      <a:pt x="57657" y="-1174"/>
                      <a:pt x="141793" y="0"/>
                    </a:cubicBezTo>
                    <a:cubicBezTo>
                      <a:pt x="2519928" y="95225"/>
                      <a:pt x="7259666" y="-67437"/>
                      <a:pt x="9158934" y="0"/>
                    </a:cubicBezTo>
                    <a:cubicBezTo>
                      <a:pt x="9245326" y="5778"/>
                      <a:pt x="9304749" y="54511"/>
                      <a:pt x="9300727" y="141793"/>
                    </a:cubicBezTo>
                    <a:cubicBezTo>
                      <a:pt x="9328817" y="356560"/>
                      <a:pt x="9259495" y="622237"/>
                      <a:pt x="9300727" y="708946"/>
                    </a:cubicBezTo>
                    <a:cubicBezTo>
                      <a:pt x="9293254" y="782492"/>
                      <a:pt x="9232326" y="856236"/>
                      <a:pt x="9158934" y="850739"/>
                    </a:cubicBezTo>
                    <a:cubicBezTo>
                      <a:pt x="5898655" y="772379"/>
                      <a:pt x="4125879" y="861511"/>
                      <a:pt x="141793" y="850739"/>
                    </a:cubicBezTo>
                    <a:cubicBezTo>
                      <a:pt x="68772" y="849598"/>
                      <a:pt x="1344" y="788144"/>
                      <a:pt x="0" y="708946"/>
                    </a:cubicBezTo>
                    <a:cubicBezTo>
                      <a:pt x="40957" y="635124"/>
                      <a:pt x="-46604" y="240909"/>
                      <a:pt x="0" y="141793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chemeClr val="accent6">
                    <a:lumMod val="75000"/>
                  </a:schemeClr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xmlns="" sd="2111807709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55AD0C-844D-0F03-DC71-95411F4DC02A}"/>
                  </a:ext>
                </a:extLst>
              </p:cNvPr>
              <p:cNvSpPr txBox="1"/>
              <p:nvPr/>
            </p:nvSpPr>
            <p:spPr>
              <a:xfrm>
                <a:off x="2131802" y="762879"/>
                <a:ext cx="91392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vi-VN" sz="44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b. Số nào dưới đây có chữ số hàng trăm là 8?</a:t>
                </a:r>
              </a:p>
            </p:txBody>
          </p:sp>
        </p:grpSp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8C5E6B6-E0D1-0C31-E0EE-91AA047D8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30" r="62159" b="69753"/>
            <a:stretch/>
          </p:blipFill>
          <p:spPr>
            <a:xfrm>
              <a:off x="942274" y="223802"/>
              <a:ext cx="1304187" cy="1570819"/>
            </a:xfrm>
            <a:prstGeom prst="rect">
              <a:avLst/>
            </a:prstGeom>
          </p:spPr>
        </p:pic>
      </p:grpSp>
      <p:sp>
        <p:nvSpPr>
          <p:cNvPr id="5" name="Arrow: Left 4">
            <a:hlinkClick r:id="rId11" action="ppaction://hlinksldjump"/>
            <a:extLst>
              <a:ext uri="{FF2B5EF4-FFF2-40B4-BE49-F238E27FC236}">
                <a16:creationId xmlns:a16="http://schemas.microsoft.com/office/drawing/2014/main" id="{3EA62480-2AF1-4918-A84F-B8E82727ACC3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36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476250" y="325764"/>
            <a:ext cx="115443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E412BB3-2851-4D2F-6BD0-470083BB0A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foregroundMark x1="83216" y1="69455" x2="83216" y2="69455"/>
                        <a14:foregroundMark x1="21005" y1="69697" x2="21005" y2="69697"/>
                        <a14:foregroundMark x1="20503" y1="71030" x2="20503" y2="71030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  <a14:backgroundMark x1="27638" y1="62424" x2="27638" y2="62424"/>
                        <a14:backgroundMark x1="28945" y1="63636" x2="28945" y2="63636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870240" y="4391626"/>
            <a:ext cx="2912681" cy="26308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6C2075-A3B8-0EDE-35B8-6EA9AAE8B0A6}"/>
              </a:ext>
            </a:extLst>
          </p:cNvPr>
          <p:cNvGrpSpPr/>
          <p:nvPr/>
        </p:nvGrpSpPr>
        <p:grpSpPr>
          <a:xfrm>
            <a:off x="304525" y="148856"/>
            <a:ext cx="12316320" cy="1536572"/>
            <a:chOff x="1245916" y="411571"/>
            <a:chExt cx="12316320" cy="15365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2F6DCDC-5B97-79E8-293A-0D280A149642}"/>
                </a:ext>
              </a:extLst>
            </p:cNvPr>
            <p:cNvSpPr/>
            <p:nvPr/>
          </p:nvSpPr>
          <p:spPr>
            <a:xfrm>
              <a:off x="1981199" y="411571"/>
              <a:ext cx="11453447" cy="1264829"/>
            </a:xfrm>
            <a:custGeom>
              <a:avLst/>
              <a:gdLst>
                <a:gd name="connsiteX0" fmla="*/ 0 w 11453447"/>
                <a:gd name="connsiteY0" fmla="*/ 210809 h 1264829"/>
                <a:gd name="connsiteX1" fmla="*/ 210809 w 11453447"/>
                <a:gd name="connsiteY1" fmla="*/ 0 h 1264829"/>
                <a:gd name="connsiteX2" fmla="*/ 11242638 w 11453447"/>
                <a:gd name="connsiteY2" fmla="*/ 0 h 1264829"/>
                <a:gd name="connsiteX3" fmla="*/ 11453447 w 11453447"/>
                <a:gd name="connsiteY3" fmla="*/ 210809 h 1264829"/>
                <a:gd name="connsiteX4" fmla="*/ 11453447 w 11453447"/>
                <a:gd name="connsiteY4" fmla="*/ 1054020 h 1264829"/>
                <a:gd name="connsiteX5" fmla="*/ 11242638 w 11453447"/>
                <a:gd name="connsiteY5" fmla="*/ 1264829 h 1264829"/>
                <a:gd name="connsiteX6" fmla="*/ 210809 w 11453447"/>
                <a:gd name="connsiteY6" fmla="*/ 1264829 h 1264829"/>
                <a:gd name="connsiteX7" fmla="*/ 0 w 11453447"/>
                <a:gd name="connsiteY7" fmla="*/ 1054020 h 1264829"/>
                <a:gd name="connsiteX8" fmla="*/ 0 w 11453447"/>
                <a:gd name="connsiteY8" fmla="*/ 210809 h 126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3447" h="1264829" fill="none" extrusionOk="0">
                  <a:moveTo>
                    <a:pt x="0" y="210809"/>
                  </a:moveTo>
                  <a:cubicBezTo>
                    <a:pt x="-16561" y="94163"/>
                    <a:pt x="81556" y="19094"/>
                    <a:pt x="210809" y="0"/>
                  </a:cubicBezTo>
                  <a:cubicBezTo>
                    <a:pt x="2674297" y="-72456"/>
                    <a:pt x="5761011" y="-40453"/>
                    <a:pt x="11242638" y="0"/>
                  </a:cubicBezTo>
                  <a:cubicBezTo>
                    <a:pt x="11354059" y="18219"/>
                    <a:pt x="11444717" y="88531"/>
                    <a:pt x="11453447" y="210809"/>
                  </a:cubicBezTo>
                  <a:cubicBezTo>
                    <a:pt x="11407410" y="622414"/>
                    <a:pt x="11435626" y="799898"/>
                    <a:pt x="11453447" y="1054020"/>
                  </a:cubicBezTo>
                  <a:cubicBezTo>
                    <a:pt x="11457711" y="1167042"/>
                    <a:pt x="11365203" y="1268536"/>
                    <a:pt x="11242638" y="1264829"/>
                  </a:cubicBezTo>
                  <a:cubicBezTo>
                    <a:pt x="9110071" y="1230584"/>
                    <a:pt x="4347032" y="1178269"/>
                    <a:pt x="210809" y="1264829"/>
                  </a:cubicBezTo>
                  <a:cubicBezTo>
                    <a:pt x="92264" y="1270154"/>
                    <a:pt x="1147" y="1168822"/>
                    <a:pt x="0" y="1054020"/>
                  </a:cubicBezTo>
                  <a:cubicBezTo>
                    <a:pt x="-34904" y="898594"/>
                    <a:pt x="-67634" y="549259"/>
                    <a:pt x="0" y="210809"/>
                  </a:cubicBezTo>
                  <a:close/>
                </a:path>
                <a:path w="11453447" h="1264829" stroke="0" extrusionOk="0">
                  <a:moveTo>
                    <a:pt x="0" y="210809"/>
                  </a:moveTo>
                  <a:cubicBezTo>
                    <a:pt x="2935" y="104627"/>
                    <a:pt x="73979" y="-4112"/>
                    <a:pt x="210809" y="0"/>
                  </a:cubicBezTo>
                  <a:cubicBezTo>
                    <a:pt x="2340949" y="95225"/>
                    <a:pt x="6800445" y="-67437"/>
                    <a:pt x="11242638" y="0"/>
                  </a:cubicBezTo>
                  <a:cubicBezTo>
                    <a:pt x="11370460" y="8147"/>
                    <a:pt x="11454373" y="92316"/>
                    <a:pt x="11453447" y="210809"/>
                  </a:cubicBezTo>
                  <a:cubicBezTo>
                    <a:pt x="11428239" y="532236"/>
                    <a:pt x="11415824" y="820863"/>
                    <a:pt x="11453447" y="1054020"/>
                  </a:cubicBezTo>
                  <a:cubicBezTo>
                    <a:pt x="11444078" y="1164474"/>
                    <a:pt x="11345164" y="1280367"/>
                    <a:pt x="11242638" y="1264829"/>
                  </a:cubicBezTo>
                  <a:cubicBezTo>
                    <a:pt x="8081970" y="1186469"/>
                    <a:pt x="1465679" y="1275601"/>
                    <a:pt x="210809" y="1264829"/>
                  </a:cubicBezTo>
                  <a:cubicBezTo>
                    <a:pt x="97867" y="1264077"/>
                    <a:pt x="5364" y="1173988"/>
                    <a:pt x="0" y="1054020"/>
                  </a:cubicBezTo>
                  <a:cubicBezTo>
                    <a:pt x="36063" y="886113"/>
                    <a:pt x="69124" y="622127"/>
                    <a:pt x="0" y="210809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1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315028B-1129-0AC3-85FD-C6C4429A2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03" r="42624" b="69753"/>
            <a:stretch/>
          </p:blipFill>
          <p:spPr>
            <a:xfrm>
              <a:off x="1245916" y="418960"/>
              <a:ext cx="1066781" cy="152918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155AD0C-844D-0F03-DC71-95411F4DC02A}"/>
                </a:ext>
              </a:extLst>
            </p:cNvPr>
            <p:cNvSpPr txBox="1"/>
            <p:nvPr/>
          </p:nvSpPr>
          <p:spPr>
            <a:xfrm>
              <a:off x="2083137" y="462339"/>
              <a:ext cx="1147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c. Số dân của một phường là 12 987 người. Số dân của phường đó làm tròn đến hàng nghìn là: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1079349" y="2354505"/>
            <a:ext cx="2954306" cy="850739"/>
          </a:xfrm>
          <a:custGeom>
            <a:avLst/>
            <a:gdLst>
              <a:gd name="connsiteX0" fmla="*/ 0 w 2954306"/>
              <a:gd name="connsiteY0" fmla="*/ 141793 h 850739"/>
              <a:gd name="connsiteX1" fmla="*/ 141793 w 2954306"/>
              <a:gd name="connsiteY1" fmla="*/ 0 h 850739"/>
              <a:gd name="connsiteX2" fmla="*/ 2812513 w 2954306"/>
              <a:gd name="connsiteY2" fmla="*/ 0 h 850739"/>
              <a:gd name="connsiteX3" fmla="*/ 2954306 w 2954306"/>
              <a:gd name="connsiteY3" fmla="*/ 141793 h 850739"/>
              <a:gd name="connsiteX4" fmla="*/ 2954306 w 2954306"/>
              <a:gd name="connsiteY4" fmla="*/ 708946 h 850739"/>
              <a:gd name="connsiteX5" fmla="*/ 2812513 w 2954306"/>
              <a:gd name="connsiteY5" fmla="*/ 850739 h 850739"/>
              <a:gd name="connsiteX6" fmla="*/ 141793 w 2954306"/>
              <a:gd name="connsiteY6" fmla="*/ 850739 h 850739"/>
              <a:gd name="connsiteX7" fmla="*/ 0 w 2954306"/>
              <a:gd name="connsiteY7" fmla="*/ 708946 h 850739"/>
              <a:gd name="connsiteX8" fmla="*/ 0 w 2954306"/>
              <a:gd name="connsiteY8" fmla="*/ 141793 h 85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39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2035" y="313501"/>
                  <a:pt x="2987623" y="448325"/>
                  <a:pt x="2954306" y="708946"/>
                </a:cubicBezTo>
                <a:cubicBezTo>
                  <a:pt x="2958489" y="783915"/>
                  <a:pt x="2891903" y="851391"/>
                  <a:pt x="2812513" y="850739"/>
                </a:cubicBezTo>
                <a:cubicBezTo>
                  <a:pt x="1525929" y="816494"/>
                  <a:pt x="494153" y="764179"/>
                  <a:pt x="141793" y="850739"/>
                </a:cubicBezTo>
                <a:cubicBezTo>
                  <a:pt x="61432" y="855896"/>
                  <a:pt x="2542" y="783655"/>
                  <a:pt x="0" y="708946"/>
                </a:cubicBezTo>
                <a:cubicBezTo>
                  <a:pt x="-47269" y="446280"/>
                  <a:pt x="13390" y="281812"/>
                  <a:pt x="0" y="141793"/>
                </a:cubicBezTo>
                <a:close/>
              </a:path>
              <a:path w="2954306" h="850739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2396" y="356560"/>
                  <a:pt x="2913074" y="622237"/>
                  <a:pt x="2954306" y="708946"/>
                </a:cubicBezTo>
                <a:cubicBezTo>
                  <a:pt x="2946833" y="782492"/>
                  <a:pt x="2885905" y="856236"/>
                  <a:pt x="2812513" y="850739"/>
                </a:cubicBezTo>
                <a:cubicBezTo>
                  <a:pt x="2296139" y="772379"/>
                  <a:pt x="1091196" y="861511"/>
                  <a:pt x="141793" y="850739"/>
                </a:cubicBezTo>
                <a:cubicBezTo>
                  <a:pt x="68772" y="849598"/>
                  <a:pt x="1344" y="788144"/>
                  <a:pt x="0" y="708946"/>
                </a:cubicBezTo>
                <a:cubicBezTo>
                  <a:pt x="40957" y="635124"/>
                  <a:pt x="-46604" y="240909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12 900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721143" y="2368269"/>
            <a:ext cx="2954306" cy="850740"/>
          </a:xfrm>
          <a:custGeom>
            <a:avLst/>
            <a:gdLst>
              <a:gd name="connsiteX0" fmla="*/ 0 w 2954306"/>
              <a:gd name="connsiteY0" fmla="*/ 141793 h 850740"/>
              <a:gd name="connsiteX1" fmla="*/ 141793 w 2954306"/>
              <a:gd name="connsiteY1" fmla="*/ 0 h 850740"/>
              <a:gd name="connsiteX2" fmla="*/ 2812513 w 2954306"/>
              <a:gd name="connsiteY2" fmla="*/ 0 h 850740"/>
              <a:gd name="connsiteX3" fmla="*/ 2954306 w 2954306"/>
              <a:gd name="connsiteY3" fmla="*/ 141793 h 850740"/>
              <a:gd name="connsiteX4" fmla="*/ 2954306 w 2954306"/>
              <a:gd name="connsiteY4" fmla="*/ 708947 h 850740"/>
              <a:gd name="connsiteX5" fmla="*/ 2812513 w 2954306"/>
              <a:gd name="connsiteY5" fmla="*/ 850740 h 850740"/>
              <a:gd name="connsiteX6" fmla="*/ 141793 w 2954306"/>
              <a:gd name="connsiteY6" fmla="*/ 850740 h 850740"/>
              <a:gd name="connsiteX7" fmla="*/ 0 w 2954306"/>
              <a:gd name="connsiteY7" fmla="*/ 708947 h 850740"/>
              <a:gd name="connsiteX8" fmla="*/ 0 w 2954306"/>
              <a:gd name="connsiteY8" fmla="*/ 141793 h 85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40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3890" y="313414"/>
                  <a:pt x="2992140" y="445964"/>
                  <a:pt x="2954306" y="708947"/>
                </a:cubicBezTo>
                <a:cubicBezTo>
                  <a:pt x="2958489" y="783916"/>
                  <a:pt x="2891903" y="851392"/>
                  <a:pt x="2812513" y="850740"/>
                </a:cubicBezTo>
                <a:cubicBezTo>
                  <a:pt x="1525929" y="816495"/>
                  <a:pt x="494153" y="764180"/>
                  <a:pt x="141793" y="850740"/>
                </a:cubicBezTo>
                <a:cubicBezTo>
                  <a:pt x="61432" y="855897"/>
                  <a:pt x="2542" y="783656"/>
                  <a:pt x="0" y="708947"/>
                </a:cubicBezTo>
                <a:cubicBezTo>
                  <a:pt x="-48044" y="452399"/>
                  <a:pt x="9101" y="285209"/>
                  <a:pt x="0" y="141793"/>
                </a:cubicBezTo>
                <a:close/>
              </a:path>
              <a:path w="2954306" h="850740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8327" y="349615"/>
                  <a:pt x="2919669" y="621836"/>
                  <a:pt x="2954306" y="708947"/>
                </a:cubicBezTo>
                <a:cubicBezTo>
                  <a:pt x="2946833" y="782493"/>
                  <a:pt x="2885905" y="856237"/>
                  <a:pt x="2812513" y="850740"/>
                </a:cubicBezTo>
                <a:cubicBezTo>
                  <a:pt x="2296139" y="772380"/>
                  <a:pt x="1091196" y="861512"/>
                  <a:pt x="141793" y="850740"/>
                </a:cubicBezTo>
                <a:cubicBezTo>
                  <a:pt x="68772" y="849599"/>
                  <a:pt x="1344" y="788145"/>
                  <a:pt x="0" y="708947"/>
                </a:cubicBezTo>
                <a:cubicBezTo>
                  <a:pt x="34039" y="640812"/>
                  <a:pt x="50500" y="243521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13 000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1077490" y="4190540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12 000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7750251" y="4190539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12 960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40" y="236915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98" y="4283499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428349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279" y="2403552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Left 11">
            <a:hlinkClick r:id="rId13" action="ppaction://hlinksldjump"/>
            <a:extLst>
              <a:ext uri="{FF2B5EF4-FFF2-40B4-BE49-F238E27FC236}">
                <a16:creationId xmlns:a16="http://schemas.microsoft.com/office/drawing/2014/main" id="{40918003-8C76-ED25-CBBE-9B6206B95C50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2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-76200" y="3841035"/>
            <a:ext cx="3648733" cy="3295630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7FFAAFF-CAB7-D827-42CF-86DB13C9FD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647" b="81502" l="50697" r="88622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9334" y1="46594" x2="81424" y2="48142"/>
                        <a14:foregroundMark x1="88622" y1="56656" x2="88622" y2="57198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8975953" y="3805723"/>
            <a:ext cx="2996030" cy="329563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3A21AA7-A590-3FA3-EE92-57DB37129A88}"/>
              </a:ext>
            </a:extLst>
          </p:cNvPr>
          <p:cNvGrpSpPr/>
          <p:nvPr/>
        </p:nvGrpSpPr>
        <p:grpSpPr>
          <a:xfrm>
            <a:off x="1607559" y="875686"/>
            <a:ext cx="8976881" cy="1981200"/>
            <a:chOff x="1573849" y="972374"/>
            <a:chExt cx="8976881" cy="1981200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62F247E1-1C5B-29C7-44C6-83FE82FD9BAB}"/>
                </a:ext>
              </a:extLst>
            </p:cNvPr>
            <p:cNvSpPr/>
            <p:nvPr/>
          </p:nvSpPr>
          <p:spPr>
            <a:xfrm>
              <a:off x="1573849" y="972374"/>
              <a:ext cx="8939893" cy="1981200"/>
            </a:xfrm>
            <a:prstGeom prst="wedgeRoundRectCallout">
              <a:avLst>
                <a:gd name="adj1" fmla="val -39484"/>
                <a:gd name="adj2" fmla="val 91373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2B673B-4F44-7256-C62A-E0F2AD529813}"/>
                </a:ext>
              </a:extLst>
            </p:cNvPr>
            <p:cNvSpPr txBox="1"/>
            <p:nvPr/>
          </p:nvSpPr>
          <p:spPr>
            <a:xfrm>
              <a:off x="1578180" y="1215727"/>
              <a:ext cx="89725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Mình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đã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được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rồi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Cảm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nhé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!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82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936A859-BC25-4893-B258-62D7158355E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ߚ=\f{B3218601-6892-490A-A2D6-E3749CDE7876}&quot;,&quot;D:\\Toán- Tuần 1\\Tuần 1\\Bài 1. Ôn tập các số đến 100 000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. Ôn tập các số đến 100 000 - Tiết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350E6B-DB3E-4ADB-BAF1-EF10C9B15E89}:3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088AF4-5767-4DCA-910E-102B57196C5D}:3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7F9075-91F8-406E-8BB0-C3ABC27ACED9}:3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EFA433-8AA6-41BF-9EC4-7AA25B6B4297}:3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EFAB51-5352-4C4D-A877-CF8562BB5F3F}:3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EC8B94-CF01-4CBC-B125-B839C2F8D2BE}:3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F46ADA-C7F2-46EE-86D4-E8C48B22AB34}:35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293</Words>
  <Application>Microsoft Office PowerPoint</Application>
  <PresentationFormat>Widescreen</PresentationFormat>
  <Paragraphs>39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Ôn tập các số đến 100 000 - Tiết 2</dc:title>
  <dc:creator>Thao Tran</dc:creator>
  <cp:lastModifiedBy>Admin</cp:lastModifiedBy>
  <cp:revision>44</cp:revision>
  <dcterms:created xsi:type="dcterms:W3CDTF">2023-06-12T01:51:51Z</dcterms:created>
  <dcterms:modified xsi:type="dcterms:W3CDTF">2025-09-26T03:54:00Z</dcterms:modified>
</cp:coreProperties>
</file>