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35A5F-9D52-477B-8674-79261F85612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68AF9-E8B3-4512-A347-79F52DDE477F}" type="slidenum">
              <a:rPr lang="en-US" smtClean="0"/>
              <a:t>‹#›</a:t>
            </a:fld>
            <a:endParaRPr lang="en-US"/>
          </a:p>
        </p:txBody>
      </p:sp>
    </p:spTree>
    <p:extLst>
      <p:ext uri="{BB962C8B-B14F-4D97-AF65-F5344CB8AC3E}">
        <p14:creationId xmlns:p14="http://schemas.microsoft.com/office/powerpoint/2010/main" val="331533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96377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19414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0277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85486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41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6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37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0413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52689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04702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28673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8194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36777A-CE85-4FBC-AB10-D78CAF03C8F3}"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2039350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6777A-CE85-4FBC-AB10-D78CAF03C8F3}"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407805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6777A-CE85-4FBC-AB10-D78CAF03C8F3}"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423273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6777A-CE85-4FBC-AB10-D78CAF03C8F3}"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19774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136777A-CE85-4FBC-AB10-D78CAF03C8F3}"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120582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6777A-CE85-4FBC-AB10-D78CAF03C8F3}"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246772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36777A-CE85-4FBC-AB10-D78CAF03C8F3}"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266875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6777A-CE85-4FBC-AB10-D78CAF03C8F3}"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330310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6777A-CE85-4FBC-AB10-D78CAF03C8F3}"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1345237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36777A-CE85-4FBC-AB10-D78CAF03C8F3}"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162384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36777A-CE85-4FBC-AB10-D78CAF03C8F3}"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4C6CF-1D59-4D9C-B472-DB191C62EAF5}" type="slidenum">
              <a:rPr lang="en-US" smtClean="0"/>
              <a:t>‹#›</a:t>
            </a:fld>
            <a:endParaRPr lang="en-US"/>
          </a:p>
        </p:txBody>
      </p:sp>
    </p:spTree>
    <p:extLst>
      <p:ext uri="{BB962C8B-B14F-4D97-AF65-F5344CB8AC3E}">
        <p14:creationId xmlns:p14="http://schemas.microsoft.com/office/powerpoint/2010/main" val="404729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6777A-CE85-4FBC-AB10-D78CAF03C8F3}"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4C6CF-1D59-4D9C-B472-DB191C62EAF5}" type="slidenum">
              <a:rPr lang="en-US" smtClean="0"/>
              <a:t>‹#›</a:t>
            </a:fld>
            <a:endParaRPr lang="en-US"/>
          </a:p>
        </p:txBody>
      </p:sp>
    </p:spTree>
    <p:extLst>
      <p:ext uri="{BB962C8B-B14F-4D97-AF65-F5344CB8AC3E}">
        <p14:creationId xmlns:p14="http://schemas.microsoft.com/office/powerpoint/2010/main" val="4155854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gif"/><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0.gif"/><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slide" Target="slide19.xml"/><Relationship Id="rId5" Type="http://schemas.microsoft.com/office/2007/relationships/hdphoto" Target="../media/hdphoto4.wdp"/><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gif"/><Relationship Id="rId11" Type="http://schemas.openxmlformats.org/officeDocument/2006/relationships/image" Target="../media/image27.jpeg"/><Relationship Id="rId5" Type="http://schemas.openxmlformats.org/officeDocument/2006/relationships/image" Target="../media/image30.gif"/><Relationship Id="rId15" Type="http://schemas.openxmlformats.org/officeDocument/2006/relationships/image" Target="../media/image34.jpe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jpeg"/><Relationship Id="rId1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gif"/><Relationship Id="rId11" Type="http://schemas.openxmlformats.org/officeDocument/2006/relationships/image" Target="../media/image34.jpeg"/><Relationship Id="rId5" Type="http://schemas.openxmlformats.org/officeDocument/2006/relationships/image" Target="../media/image35.gif"/><Relationship Id="rId10" Type="http://schemas.openxmlformats.org/officeDocument/2006/relationships/image" Target="../media/image33.jpeg"/><Relationship Id="rId4" Type="http://schemas.openxmlformats.org/officeDocument/2006/relationships/image" Target="../media/image22.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41510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5039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3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399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35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635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409330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2305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684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9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4993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7577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4064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546878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078277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474561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80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69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91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Words>
  <Application>Microsoft Office PowerPoint</Application>
  <PresentationFormat>Widescreen</PresentationFormat>
  <Paragraphs>162</Paragraphs>
  <Slides>20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Bungee Inline</vt:lpstr>
      <vt:lpstr>Calibri</vt:lpstr>
      <vt:lpstr>Calibri Light</vt:lpstr>
      <vt:lpstr>Cambria</vt:lpstr>
      <vt:lpstr>等线</vt:lpstr>
      <vt:lpstr>Times New Roman</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2025-01-11T01:40:49Z</dcterms:created>
  <dcterms:modified xsi:type="dcterms:W3CDTF">2025-01-11T01:45:25Z</dcterms:modified>
</cp:coreProperties>
</file>