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E193C-B8DC-45E4-A553-CFBFB7F99A52}" type="datetimeFigureOut">
              <a:rPr lang="en-US" smtClean="0"/>
              <a:t>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F776C4-11B4-4236-97F5-23289AA9F249}" type="slidenum">
              <a:rPr lang="en-US" smtClean="0"/>
              <a:t>‹#›</a:t>
            </a:fld>
            <a:endParaRPr lang="en-US"/>
          </a:p>
        </p:txBody>
      </p:sp>
    </p:spTree>
    <p:extLst>
      <p:ext uri="{BB962C8B-B14F-4D97-AF65-F5344CB8AC3E}">
        <p14:creationId xmlns:p14="http://schemas.microsoft.com/office/powerpoint/2010/main" val="3723008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820D6-6FC0-4C22-956D-B5E7783C09C9}" type="slidenum">
              <a:rPr lang="en-US" smtClean="0"/>
              <a:t>1</a:t>
            </a:fld>
            <a:endParaRPr lang="en-US"/>
          </a:p>
        </p:txBody>
      </p:sp>
    </p:spTree>
    <p:extLst>
      <p:ext uri="{BB962C8B-B14F-4D97-AF65-F5344CB8AC3E}">
        <p14:creationId xmlns:p14="http://schemas.microsoft.com/office/powerpoint/2010/main" val="2484736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29FA1-9D49-4BE2-9C81-692038A0BA62}" type="slidenum">
              <a:rPr lang="en-US" smtClean="0"/>
              <a:t>10</a:t>
            </a:fld>
            <a:endParaRPr lang="en-US"/>
          </a:p>
        </p:txBody>
      </p:sp>
    </p:spTree>
    <p:extLst>
      <p:ext uri="{BB962C8B-B14F-4D97-AF65-F5344CB8AC3E}">
        <p14:creationId xmlns:p14="http://schemas.microsoft.com/office/powerpoint/2010/main" val="4208338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29FA1-9D49-4BE2-9C81-692038A0BA62}" type="slidenum">
              <a:rPr lang="en-US" smtClean="0"/>
              <a:t>11</a:t>
            </a:fld>
            <a:endParaRPr lang="en-US"/>
          </a:p>
        </p:txBody>
      </p:sp>
    </p:spTree>
    <p:extLst>
      <p:ext uri="{BB962C8B-B14F-4D97-AF65-F5344CB8AC3E}">
        <p14:creationId xmlns:p14="http://schemas.microsoft.com/office/powerpoint/2010/main" val="250306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29FA1-9D49-4BE2-9C81-692038A0BA62}" type="slidenum">
              <a:rPr lang="en-US" smtClean="0"/>
              <a:t>12</a:t>
            </a:fld>
            <a:endParaRPr lang="en-US"/>
          </a:p>
        </p:txBody>
      </p:sp>
    </p:spTree>
    <p:extLst>
      <p:ext uri="{BB962C8B-B14F-4D97-AF65-F5344CB8AC3E}">
        <p14:creationId xmlns:p14="http://schemas.microsoft.com/office/powerpoint/2010/main" val="594526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29FA1-9D49-4BE2-9C81-692038A0BA62}" type="slidenum">
              <a:rPr lang="en-US" smtClean="0"/>
              <a:t>13</a:t>
            </a:fld>
            <a:endParaRPr lang="en-US"/>
          </a:p>
        </p:txBody>
      </p:sp>
    </p:spTree>
    <p:extLst>
      <p:ext uri="{BB962C8B-B14F-4D97-AF65-F5344CB8AC3E}">
        <p14:creationId xmlns:p14="http://schemas.microsoft.com/office/powerpoint/2010/main" val="857791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29FA1-9D49-4BE2-9C81-692038A0BA62}" type="slidenum">
              <a:rPr lang="en-US" smtClean="0"/>
              <a:t>14</a:t>
            </a:fld>
            <a:endParaRPr lang="en-US"/>
          </a:p>
        </p:txBody>
      </p:sp>
    </p:spTree>
    <p:extLst>
      <p:ext uri="{BB962C8B-B14F-4D97-AF65-F5344CB8AC3E}">
        <p14:creationId xmlns:p14="http://schemas.microsoft.com/office/powerpoint/2010/main" val="2295022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29FA1-9D49-4BE2-9C81-692038A0BA62}" type="slidenum">
              <a:rPr lang="en-US" smtClean="0"/>
              <a:t>15</a:t>
            </a:fld>
            <a:endParaRPr lang="en-US"/>
          </a:p>
        </p:txBody>
      </p:sp>
    </p:spTree>
    <p:extLst>
      <p:ext uri="{BB962C8B-B14F-4D97-AF65-F5344CB8AC3E}">
        <p14:creationId xmlns:p14="http://schemas.microsoft.com/office/powerpoint/2010/main" val="2244217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29FA1-9D49-4BE2-9C81-692038A0BA62}" type="slidenum">
              <a:rPr lang="en-US" smtClean="0"/>
              <a:t>16</a:t>
            </a:fld>
            <a:endParaRPr lang="en-US"/>
          </a:p>
        </p:txBody>
      </p:sp>
    </p:spTree>
    <p:extLst>
      <p:ext uri="{BB962C8B-B14F-4D97-AF65-F5344CB8AC3E}">
        <p14:creationId xmlns:p14="http://schemas.microsoft.com/office/powerpoint/2010/main" val="2949025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29FA1-9D49-4BE2-9C81-692038A0BA62}" type="slidenum">
              <a:rPr lang="en-US" smtClean="0"/>
              <a:t>17</a:t>
            </a:fld>
            <a:endParaRPr lang="en-US"/>
          </a:p>
        </p:txBody>
      </p:sp>
    </p:spTree>
    <p:extLst>
      <p:ext uri="{BB962C8B-B14F-4D97-AF65-F5344CB8AC3E}">
        <p14:creationId xmlns:p14="http://schemas.microsoft.com/office/powerpoint/2010/main" val="868866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29FA1-9D49-4BE2-9C81-692038A0BA62}" type="slidenum">
              <a:rPr lang="en-US" smtClean="0"/>
              <a:t>18</a:t>
            </a:fld>
            <a:endParaRPr lang="en-US"/>
          </a:p>
        </p:txBody>
      </p:sp>
    </p:spTree>
    <p:extLst>
      <p:ext uri="{BB962C8B-B14F-4D97-AF65-F5344CB8AC3E}">
        <p14:creationId xmlns:p14="http://schemas.microsoft.com/office/powerpoint/2010/main" val="1571277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29FA1-9D49-4BE2-9C81-692038A0BA62}" type="slidenum">
              <a:rPr lang="en-US" smtClean="0"/>
              <a:t>19</a:t>
            </a:fld>
            <a:endParaRPr lang="en-US"/>
          </a:p>
        </p:txBody>
      </p:sp>
    </p:spTree>
    <p:extLst>
      <p:ext uri="{BB962C8B-B14F-4D97-AF65-F5344CB8AC3E}">
        <p14:creationId xmlns:p14="http://schemas.microsoft.com/office/powerpoint/2010/main" val="2178343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29FA1-9D49-4BE2-9C81-692038A0BA62}" type="slidenum">
              <a:rPr lang="en-US" smtClean="0"/>
              <a:t>2</a:t>
            </a:fld>
            <a:endParaRPr lang="en-US"/>
          </a:p>
        </p:txBody>
      </p:sp>
    </p:spTree>
    <p:extLst>
      <p:ext uri="{BB962C8B-B14F-4D97-AF65-F5344CB8AC3E}">
        <p14:creationId xmlns:p14="http://schemas.microsoft.com/office/powerpoint/2010/main" val="3411006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29FA1-9D49-4BE2-9C81-692038A0BA62}" type="slidenum">
              <a:rPr lang="en-US" smtClean="0"/>
              <a:t>20</a:t>
            </a:fld>
            <a:endParaRPr lang="en-US"/>
          </a:p>
        </p:txBody>
      </p:sp>
    </p:spTree>
    <p:extLst>
      <p:ext uri="{BB962C8B-B14F-4D97-AF65-F5344CB8AC3E}">
        <p14:creationId xmlns:p14="http://schemas.microsoft.com/office/powerpoint/2010/main" val="1401279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29FA1-9D49-4BE2-9C81-692038A0BA62}" type="slidenum">
              <a:rPr lang="en-US" smtClean="0"/>
              <a:t>21</a:t>
            </a:fld>
            <a:endParaRPr lang="en-US"/>
          </a:p>
        </p:txBody>
      </p:sp>
    </p:spTree>
    <p:extLst>
      <p:ext uri="{BB962C8B-B14F-4D97-AF65-F5344CB8AC3E}">
        <p14:creationId xmlns:p14="http://schemas.microsoft.com/office/powerpoint/2010/main" val="1055802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29FA1-9D49-4BE2-9C81-692038A0BA62}" type="slidenum">
              <a:rPr lang="en-US" smtClean="0"/>
              <a:t>22</a:t>
            </a:fld>
            <a:endParaRPr lang="en-US"/>
          </a:p>
        </p:txBody>
      </p:sp>
    </p:spTree>
    <p:extLst>
      <p:ext uri="{BB962C8B-B14F-4D97-AF65-F5344CB8AC3E}">
        <p14:creationId xmlns:p14="http://schemas.microsoft.com/office/powerpoint/2010/main" val="1133896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29FA1-9D49-4BE2-9C81-692038A0BA62}" type="slidenum">
              <a:rPr lang="en-US" smtClean="0"/>
              <a:t>23</a:t>
            </a:fld>
            <a:endParaRPr lang="en-US"/>
          </a:p>
        </p:txBody>
      </p:sp>
    </p:spTree>
    <p:extLst>
      <p:ext uri="{BB962C8B-B14F-4D97-AF65-F5344CB8AC3E}">
        <p14:creationId xmlns:p14="http://schemas.microsoft.com/office/powerpoint/2010/main" val="270039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29FA1-9D49-4BE2-9C81-692038A0BA62}" type="slidenum">
              <a:rPr lang="en-US" smtClean="0"/>
              <a:t>24</a:t>
            </a:fld>
            <a:endParaRPr lang="en-US"/>
          </a:p>
        </p:txBody>
      </p:sp>
    </p:spTree>
    <p:extLst>
      <p:ext uri="{BB962C8B-B14F-4D97-AF65-F5344CB8AC3E}">
        <p14:creationId xmlns:p14="http://schemas.microsoft.com/office/powerpoint/2010/main" val="2394970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29FA1-9D49-4BE2-9C81-692038A0BA62}" type="slidenum">
              <a:rPr lang="en-US" smtClean="0"/>
              <a:t>25</a:t>
            </a:fld>
            <a:endParaRPr lang="en-US"/>
          </a:p>
        </p:txBody>
      </p:sp>
    </p:spTree>
    <p:extLst>
      <p:ext uri="{BB962C8B-B14F-4D97-AF65-F5344CB8AC3E}">
        <p14:creationId xmlns:p14="http://schemas.microsoft.com/office/powerpoint/2010/main" val="557028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29FA1-9D49-4BE2-9C81-692038A0BA62}" type="slidenum">
              <a:rPr lang="en-US" smtClean="0"/>
              <a:t>3</a:t>
            </a:fld>
            <a:endParaRPr lang="en-US"/>
          </a:p>
        </p:txBody>
      </p:sp>
    </p:spTree>
    <p:extLst>
      <p:ext uri="{BB962C8B-B14F-4D97-AF65-F5344CB8AC3E}">
        <p14:creationId xmlns:p14="http://schemas.microsoft.com/office/powerpoint/2010/main" val="2175628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29FA1-9D49-4BE2-9C81-692038A0BA62}" type="slidenum">
              <a:rPr lang="en-US" smtClean="0"/>
              <a:t>4</a:t>
            </a:fld>
            <a:endParaRPr lang="en-US"/>
          </a:p>
        </p:txBody>
      </p:sp>
    </p:spTree>
    <p:extLst>
      <p:ext uri="{BB962C8B-B14F-4D97-AF65-F5344CB8AC3E}">
        <p14:creationId xmlns:p14="http://schemas.microsoft.com/office/powerpoint/2010/main" val="443007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29FA1-9D49-4BE2-9C81-692038A0BA62}" type="slidenum">
              <a:rPr lang="en-US" smtClean="0"/>
              <a:t>5</a:t>
            </a:fld>
            <a:endParaRPr lang="en-US"/>
          </a:p>
        </p:txBody>
      </p:sp>
    </p:spTree>
    <p:extLst>
      <p:ext uri="{BB962C8B-B14F-4D97-AF65-F5344CB8AC3E}">
        <p14:creationId xmlns:p14="http://schemas.microsoft.com/office/powerpoint/2010/main" val="227083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29FA1-9D49-4BE2-9C81-692038A0BA62}" type="slidenum">
              <a:rPr lang="en-US" smtClean="0"/>
              <a:t>6</a:t>
            </a:fld>
            <a:endParaRPr lang="en-US"/>
          </a:p>
        </p:txBody>
      </p:sp>
    </p:spTree>
    <p:extLst>
      <p:ext uri="{BB962C8B-B14F-4D97-AF65-F5344CB8AC3E}">
        <p14:creationId xmlns:p14="http://schemas.microsoft.com/office/powerpoint/2010/main" val="446100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29FA1-9D49-4BE2-9C81-692038A0BA62}" type="slidenum">
              <a:rPr lang="en-US" smtClean="0"/>
              <a:t>7</a:t>
            </a:fld>
            <a:endParaRPr lang="en-US"/>
          </a:p>
        </p:txBody>
      </p:sp>
    </p:spTree>
    <p:extLst>
      <p:ext uri="{BB962C8B-B14F-4D97-AF65-F5344CB8AC3E}">
        <p14:creationId xmlns:p14="http://schemas.microsoft.com/office/powerpoint/2010/main" val="2006225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29FA1-9D49-4BE2-9C81-692038A0BA62}" type="slidenum">
              <a:rPr lang="en-US" smtClean="0"/>
              <a:t>8</a:t>
            </a:fld>
            <a:endParaRPr lang="en-US"/>
          </a:p>
        </p:txBody>
      </p:sp>
    </p:spTree>
    <p:extLst>
      <p:ext uri="{BB962C8B-B14F-4D97-AF65-F5344CB8AC3E}">
        <p14:creationId xmlns:p14="http://schemas.microsoft.com/office/powerpoint/2010/main" val="3912249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29FA1-9D49-4BE2-9C81-692038A0BA62}" type="slidenum">
              <a:rPr lang="en-US" smtClean="0"/>
              <a:t>9</a:t>
            </a:fld>
            <a:endParaRPr lang="en-US"/>
          </a:p>
        </p:txBody>
      </p:sp>
    </p:spTree>
    <p:extLst>
      <p:ext uri="{BB962C8B-B14F-4D97-AF65-F5344CB8AC3E}">
        <p14:creationId xmlns:p14="http://schemas.microsoft.com/office/powerpoint/2010/main" val="3135417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0DD119-FE56-48A9-9D45-07E7A14DAF11}"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3ED9D-7D92-4709-83F5-2984D4291C0E}" type="slidenum">
              <a:rPr lang="en-US" smtClean="0"/>
              <a:t>‹#›</a:t>
            </a:fld>
            <a:endParaRPr lang="en-US"/>
          </a:p>
        </p:txBody>
      </p:sp>
    </p:spTree>
    <p:extLst>
      <p:ext uri="{BB962C8B-B14F-4D97-AF65-F5344CB8AC3E}">
        <p14:creationId xmlns:p14="http://schemas.microsoft.com/office/powerpoint/2010/main" val="169311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DD119-FE56-48A9-9D45-07E7A14DAF11}"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3ED9D-7D92-4709-83F5-2984D4291C0E}" type="slidenum">
              <a:rPr lang="en-US" smtClean="0"/>
              <a:t>‹#›</a:t>
            </a:fld>
            <a:endParaRPr lang="en-US"/>
          </a:p>
        </p:txBody>
      </p:sp>
    </p:spTree>
    <p:extLst>
      <p:ext uri="{BB962C8B-B14F-4D97-AF65-F5344CB8AC3E}">
        <p14:creationId xmlns:p14="http://schemas.microsoft.com/office/powerpoint/2010/main" val="4079608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DD119-FE56-48A9-9D45-07E7A14DAF11}"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3ED9D-7D92-4709-83F5-2984D4291C0E}" type="slidenum">
              <a:rPr lang="en-US" smtClean="0"/>
              <a:t>‹#›</a:t>
            </a:fld>
            <a:endParaRPr lang="en-US"/>
          </a:p>
        </p:txBody>
      </p:sp>
    </p:spTree>
    <p:extLst>
      <p:ext uri="{BB962C8B-B14F-4D97-AF65-F5344CB8AC3E}">
        <p14:creationId xmlns:p14="http://schemas.microsoft.com/office/powerpoint/2010/main" val="4130326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501511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DD119-FE56-48A9-9D45-07E7A14DAF11}"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3ED9D-7D92-4709-83F5-2984D4291C0E}" type="slidenum">
              <a:rPr lang="en-US" smtClean="0"/>
              <a:t>‹#›</a:t>
            </a:fld>
            <a:endParaRPr lang="en-US"/>
          </a:p>
        </p:txBody>
      </p:sp>
    </p:spTree>
    <p:extLst>
      <p:ext uri="{BB962C8B-B14F-4D97-AF65-F5344CB8AC3E}">
        <p14:creationId xmlns:p14="http://schemas.microsoft.com/office/powerpoint/2010/main" val="1823694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0DD119-FE56-48A9-9D45-07E7A14DAF11}"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3ED9D-7D92-4709-83F5-2984D4291C0E}" type="slidenum">
              <a:rPr lang="en-US" smtClean="0"/>
              <a:t>‹#›</a:t>
            </a:fld>
            <a:endParaRPr lang="en-US"/>
          </a:p>
        </p:txBody>
      </p:sp>
    </p:spTree>
    <p:extLst>
      <p:ext uri="{BB962C8B-B14F-4D97-AF65-F5344CB8AC3E}">
        <p14:creationId xmlns:p14="http://schemas.microsoft.com/office/powerpoint/2010/main" val="2783044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0DD119-FE56-48A9-9D45-07E7A14DAF11}"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3ED9D-7D92-4709-83F5-2984D4291C0E}" type="slidenum">
              <a:rPr lang="en-US" smtClean="0"/>
              <a:t>‹#›</a:t>
            </a:fld>
            <a:endParaRPr lang="en-US"/>
          </a:p>
        </p:txBody>
      </p:sp>
    </p:spTree>
    <p:extLst>
      <p:ext uri="{BB962C8B-B14F-4D97-AF65-F5344CB8AC3E}">
        <p14:creationId xmlns:p14="http://schemas.microsoft.com/office/powerpoint/2010/main" val="1980074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0DD119-FE56-48A9-9D45-07E7A14DAF11}" type="datetimeFigureOut">
              <a:rPr lang="en-US" smtClean="0"/>
              <a:t>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B3ED9D-7D92-4709-83F5-2984D4291C0E}" type="slidenum">
              <a:rPr lang="en-US" smtClean="0"/>
              <a:t>‹#›</a:t>
            </a:fld>
            <a:endParaRPr lang="en-US"/>
          </a:p>
        </p:txBody>
      </p:sp>
    </p:spTree>
    <p:extLst>
      <p:ext uri="{BB962C8B-B14F-4D97-AF65-F5344CB8AC3E}">
        <p14:creationId xmlns:p14="http://schemas.microsoft.com/office/powerpoint/2010/main" val="3864100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0DD119-FE56-48A9-9D45-07E7A14DAF11}" type="datetimeFigureOut">
              <a:rPr lang="en-US" smtClean="0"/>
              <a:t>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B3ED9D-7D92-4709-83F5-2984D4291C0E}" type="slidenum">
              <a:rPr lang="en-US" smtClean="0"/>
              <a:t>‹#›</a:t>
            </a:fld>
            <a:endParaRPr lang="en-US"/>
          </a:p>
        </p:txBody>
      </p:sp>
    </p:spTree>
    <p:extLst>
      <p:ext uri="{BB962C8B-B14F-4D97-AF65-F5344CB8AC3E}">
        <p14:creationId xmlns:p14="http://schemas.microsoft.com/office/powerpoint/2010/main" val="1017612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DD119-FE56-48A9-9D45-07E7A14DAF11}" type="datetimeFigureOut">
              <a:rPr lang="en-US" smtClean="0"/>
              <a:t>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B3ED9D-7D92-4709-83F5-2984D4291C0E}" type="slidenum">
              <a:rPr lang="en-US" smtClean="0"/>
              <a:t>‹#›</a:t>
            </a:fld>
            <a:endParaRPr lang="en-US"/>
          </a:p>
        </p:txBody>
      </p:sp>
    </p:spTree>
    <p:extLst>
      <p:ext uri="{BB962C8B-B14F-4D97-AF65-F5344CB8AC3E}">
        <p14:creationId xmlns:p14="http://schemas.microsoft.com/office/powerpoint/2010/main" val="4189238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0DD119-FE56-48A9-9D45-07E7A14DAF11}"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3ED9D-7D92-4709-83F5-2984D4291C0E}" type="slidenum">
              <a:rPr lang="en-US" smtClean="0"/>
              <a:t>‹#›</a:t>
            </a:fld>
            <a:endParaRPr lang="en-US"/>
          </a:p>
        </p:txBody>
      </p:sp>
    </p:spTree>
    <p:extLst>
      <p:ext uri="{BB962C8B-B14F-4D97-AF65-F5344CB8AC3E}">
        <p14:creationId xmlns:p14="http://schemas.microsoft.com/office/powerpoint/2010/main" val="2916163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0DD119-FE56-48A9-9D45-07E7A14DAF11}"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3ED9D-7D92-4709-83F5-2984D4291C0E}" type="slidenum">
              <a:rPr lang="en-US" smtClean="0"/>
              <a:t>‹#›</a:t>
            </a:fld>
            <a:endParaRPr lang="en-US"/>
          </a:p>
        </p:txBody>
      </p:sp>
    </p:spTree>
    <p:extLst>
      <p:ext uri="{BB962C8B-B14F-4D97-AF65-F5344CB8AC3E}">
        <p14:creationId xmlns:p14="http://schemas.microsoft.com/office/powerpoint/2010/main" val="712979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DD119-FE56-48A9-9D45-07E7A14DAF11}" type="datetimeFigureOut">
              <a:rPr lang="en-US" smtClean="0"/>
              <a:t>1/18/2025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B3ED9D-7D92-4709-83F5-2984D4291C0E}" type="slidenum">
              <a:rPr lang="en-US" smtClean="0"/>
              <a:t>‹#›</a:t>
            </a:fld>
            <a:endParaRPr lang="en-US"/>
          </a:p>
        </p:txBody>
      </p:sp>
    </p:spTree>
    <p:extLst>
      <p:ext uri="{BB962C8B-B14F-4D97-AF65-F5344CB8AC3E}">
        <p14:creationId xmlns:p14="http://schemas.microsoft.com/office/powerpoint/2010/main" val="3670812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7.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18.xml"/><Relationship Id="rId5" Type="http://schemas.openxmlformats.org/officeDocument/2006/relationships/image" Target="../media/image17.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9.xml"/><Relationship Id="rId5" Type="http://schemas.openxmlformats.org/officeDocument/2006/relationships/image" Target="../media/image17.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20.xml"/><Relationship Id="rId5" Type="http://schemas.openxmlformats.org/officeDocument/2006/relationships/image" Target="../media/image17.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1.xml"/><Relationship Id="rId5" Type="http://schemas.openxmlformats.org/officeDocument/2006/relationships/image" Target="../media/image17.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22.xml"/><Relationship Id="rId5" Type="http://schemas.openxmlformats.org/officeDocument/2006/relationships/image" Target="../media/image17.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23.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23.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24.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25.xml"/><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19.png"/><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5" Type="http://schemas.microsoft.com/office/2007/relationships/hdphoto" Target="../media/hdphoto2.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5" Type="http://schemas.microsoft.com/office/2007/relationships/hdphoto" Target="../media/hdphoto2.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5" Type="http://schemas.microsoft.com/office/2007/relationships/hdphoto" Target="../media/hdphoto2.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5" Type="http://schemas.microsoft.com/office/2007/relationships/hdphoto" Target="../media/hdphoto2.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9.xml"/><Relationship Id="rId5" Type="http://schemas.openxmlformats.org/officeDocument/2006/relationships/image" Target="../media/image10.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66CF1C-0C6D-E4FC-17AE-F5A38B1F248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306" y="154480"/>
            <a:ext cx="12469586" cy="7014142"/>
          </a:xfrm>
          <a:prstGeom prst="rect">
            <a:avLst/>
          </a:prstGeom>
        </p:spPr>
      </p:pic>
      <p:sp>
        <p:nvSpPr>
          <p:cNvPr id="3" name="TextBox 2"/>
          <p:cNvSpPr txBox="1">
            <a:spLocks noChangeArrowheads="1"/>
          </p:cNvSpPr>
          <p:nvPr/>
        </p:nvSpPr>
        <p:spPr bwMode="auto">
          <a:xfrm>
            <a:off x="4855892" y="311647"/>
            <a:ext cx="6241599"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UBND HUYỆN AN LÃO</a:t>
            </a:r>
          </a:p>
          <a:p>
            <a:pPr algn="ctr">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TRƯỜNG TIỂU HỌC BÁT TRANG</a:t>
            </a:r>
          </a:p>
        </p:txBody>
      </p:sp>
      <p:pic>
        <p:nvPicPr>
          <p:cNvPr id="8" name="Picture 7">
            <a:extLst>
              <a:ext uri="{FF2B5EF4-FFF2-40B4-BE49-F238E27FC236}">
                <a16:creationId xmlns:a16="http://schemas.microsoft.com/office/drawing/2014/main" id="{C3F674DB-3B87-A3BE-03BE-95850F2E0A5B}"/>
              </a:ext>
            </a:extLst>
          </p:cNvPr>
          <p:cNvPicPr>
            <a:picLocks noChangeAspect="1"/>
          </p:cNvPicPr>
          <p:nvPr/>
        </p:nvPicPr>
        <p:blipFill>
          <a:blip r:embed="rId5"/>
          <a:stretch>
            <a:fillRect/>
          </a:stretch>
        </p:blipFill>
        <p:spPr>
          <a:xfrm>
            <a:off x="7317485" y="4094167"/>
            <a:ext cx="2696813" cy="2258097"/>
          </a:xfrm>
          <a:prstGeom prst="rect">
            <a:avLst/>
          </a:prstGeom>
          <a:effectLst>
            <a:outerShdw blurRad="76200" dir="18900000" sy="23000" kx="-1200000" algn="bl" rotWithShape="0">
              <a:prstClr val="black">
                <a:alpha val="20000"/>
              </a:prstClr>
            </a:outerShdw>
          </a:effectLst>
        </p:spPr>
      </p:pic>
      <p:pic>
        <p:nvPicPr>
          <p:cNvPr id="9" name="Picture 8">
            <a:extLst>
              <a:ext uri="{FF2B5EF4-FFF2-40B4-BE49-F238E27FC236}">
                <a16:creationId xmlns:a16="http://schemas.microsoft.com/office/drawing/2014/main" id="{C3F674DB-3B87-A3BE-03BE-95850F2E0A5B}"/>
              </a:ext>
            </a:extLst>
          </p:cNvPr>
          <p:cNvPicPr>
            <a:picLocks noChangeAspect="1"/>
          </p:cNvPicPr>
          <p:nvPr/>
        </p:nvPicPr>
        <p:blipFill>
          <a:blip r:embed="rId5"/>
          <a:stretch>
            <a:fillRect/>
          </a:stretch>
        </p:blipFill>
        <p:spPr>
          <a:xfrm>
            <a:off x="893220" y="5133115"/>
            <a:ext cx="2696813" cy="2258097"/>
          </a:xfrm>
          <a:prstGeom prst="rect">
            <a:avLst/>
          </a:prstGeom>
          <a:effectLst>
            <a:outerShdw blurRad="76200" dir="18900000" sy="23000" kx="-1200000" algn="bl" rotWithShape="0">
              <a:prstClr val="black">
                <a:alpha val="20000"/>
              </a:prstClr>
            </a:outerShdw>
          </a:effectLst>
        </p:spPr>
      </p:pic>
      <p:pic>
        <p:nvPicPr>
          <p:cNvPr id="10" name="Picture 9">
            <a:extLst>
              <a:ext uri="{FF2B5EF4-FFF2-40B4-BE49-F238E27FC236}">
                <a16:creationId xmlns:a16="http://schemas.microsoft.com/office/drawing/2014/main" id="{A7906EED-366F-051A-A6FD-19AD2E89C920}"/>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6544735" y="4692748"/>
            <a:ext cx="2667227" cy="2248431"/>
          </a:xfrm>
          <a:prstGeom prst="rect">
            <a:avLst/>
          </a:prstGeom>
          <a:effectLst>
            <a:outerShdw blurRad="76200" dir="18900000" sy="23000" kx="-1200000" algn="bl" rotWithShape="0">
              <a:prstClr val="black">
                <a:alpha val="20000"/>
              </a:prstClr>
            </a:outerShdw>
          </a:effectLst>
        </p:spPr>
      </p:pic>
      <p:sp>
        <p:nvSpPr>
          <p:cNvPr id="11" name="Title 1"/>
          <p:cNvSpPr txBox="1">
            <a:spLocks/>
          </p:cNvSpPr>
          <p:nvPr/>
        </p:nvSpPr>
        <p:spPr>
          <a:xfrm>
            <a:off x="-73137" y="1159671"/>
            <a:ext cx="5195454" cy="1600200"/>
          </a:xfrm>
          <a:prstGeom prst="rect">
            <a:avLst/>
          </a:prstGeom>
        </p:spPr>
        <p:txBody>
          <a:bodyPr/>
          <a:lstStyle>
            <a:lvl1pPr algn="ctr" rtl="0" eaLnBrk="0" fontAlgn="base" hangingPunct="0">
              <a:spcBef>
                <a:spcPct val="0"/>
              </a:spcBef>
              <a:spcAft>
                <a:spcPct val="0"/>
              </a:spcAft>
              <a:defRPr sz="2900" kern="1200">
                <a:solidFill>
                  <a:schemeClr val="tx1"/>
                </a:solidFill>
                <a:latin typeface="+mj-lt"/>
                <a:ea typeface="+mj-ea"/>
                <a:cs typeface="+mj-cs"/>
              </a:defRPr>
            </a:lvl1pPr>
            <a:lvl2pPr algn="ctr" rtl="0" eaLnBrk="0" fontAlgn="base" hangingPunct="0">
              <a:spcBef>
                <a:spcPct val="0"/>
              </a:spcBef>
              <a:spcAft>
                <a:spcPct val="0"/>
              </a:spcAft>
              <a:defRPr sz="2900">
                <a:solidFill>
                  <a:schemeClr val="tx1"/>
                </a:solidFill>
                <a:latin typeface="Calibri" pitchFamily="34" charset="0"/>
              </a:defRPr>
            </a:lvl2pPr>
            <a:lvl3pPr algn="ctr" rtl="0" eaLnBrk="0" fontAlgn="base" hangingPunct="0">
              <a:spcBef>
                <a:spcPct val="0"/>
              </a:spcBef>
              <a:spcAft>
                <a:spcPct val="0"/>
              </a:spcAft>
              <a:defRPr sz="2900">
                <a:solidFill>
                  <a:schemeClr val="tx1"/>
                </a:solidFill>
                <a:latin typeface="Calibri" pitchFamily="34" charset="0"/>
              </a:defRPr>
            </a:lvl3pPr>
            <a:lvl4pPr algn="ctr" rtl="0" eaLnBrk="0" fontAlgn="base" hangingPunct="0">
              <a:spcBef>
                <a:spcPct val="0"/>
              </a:spcBef>
              <a:spcAft>
                <a:spcPct val="0"/>
              </a:spcAft>
              <a:defRPr sz="2900">
                <a:solidFill>
                  <a:schemeClr val="tx1"/>
                </a:solidFill>
                <a:latin typeface="Calibri" pitchFamily="34" charset="0"/>
              </a:defRPr>
            </a:lvl4pPr>
            <a:lvl5pPr algn="ctr" rtl="0" eaLnBrk="0" fontAlgn="base" hangingPunct="0">
              <a:spcBef>
                <a:spcPct val="0"/>
              </a:spcBef>
              <a:spcAft>
                <a:spcPct val="0"/>
              </a:spcAft>
              <a:defRPr sz="2900">
                <a:solidFill>
                  <a:schemeClr val="tx1"/>
                </a:solidFill>
                <a:latin typeface="Calibri" pitchFamily="34" charset="0"/>
              </a:defRPr>
            </a:lvl5pPr>
            <a:lvl6pPr marL="304792" algn="ctr" rtl="0" fontAlgn="base">
              <a:spcBef>
                <a:spcPct val="0"/>
              </a:spcBef>
              <a:spcAft>
                <a:spcPct val="0"/>
              </a:spcAft>
              <a:defRPr sz="2900">
                <a:solidFill>
                  <a:schemeClr val="tx1"/>
                </a:solidFill>
                <a:latin typeface="Calibri" pitchFamily="34" charset="0"/>
              </a:defRPr>
            </a:lvl6pPr>
            <a:lvl7pPr marL="609585" algn="ctr" rtl="0" fontAlgn="base">
              <a:spcBef>
                <a:spcPct val="0"/>
              </a:spcBef>
              <a:spcAft>
                <a:spcPct val="0"/>
              </a:spcAft>
              <a:defRPr sz="2900">
                <a:solidFill>
                  <a:schemeClr val="tx1"/>
                </a:solidFill>
                <a:latin typeface="Calibri" pitchFamily="34" charset="0"/>
              </a:defRPr>
            </a:lvl7pPr>
            <a:lvl8pPr marL="914377" algn="ctr" rtl="0" fontAlgn="base">
              <a:spcBef>
                <a:spcPct val="0"/>
              </a:spcBef>
              <a:spcAft>
                <a:spcPct val="0"/>
              </a:spcAft>
              <a:defRPr sz="2900">
                <a:solidFill>
                  <a:schemeClr val="tx1"/>
                </a:solidFill>
                <a:latin typeface="Calibri" pitchFamily="34" charset="0"/>
              </a:defRPr>
            </a:lvl8pPr>
            <a:lvl9pPr marL="1219170" algn="ctr" rtl="0" fontAlgn="base">
              <a:spcBef>
                <a:spcPct val="0"/>
              </a:spcBef>
              <a:spcAft>
                <a:spcPct val="0"/>
              </a:spcAft>
              <a:defRPr sz="2900">
                <a:solidFill>
                  <a:schemeClr val="tx1"/>
                </a:solidFill>
                <a:latin typeface="Calibri" pitchFamily="34" charset="0"/>
              </a:defRPr>
            </a:lvl9pPr>
          </a:lstStyle>
          <a:p>
            <a:pPr eaLnBrk="1" hangingPunct="1"/>
            <a:r>
              <a:rPr lang="en-US" altLang="en-US" sz="3200" b="1" dirty="0" smtClean="0">
                <a:solidFill>
                  <a:srgbClr val="002060"/>
                </a:solidFill>
                <a:latin typeface="Times New Roman" panose="02020603050405020304" pitchFamily="18" charset="0"/>
                <a:cs typeface="Times New Roman" panose="02020603050405020304" pitchFamily="18" charset="0"/>
              </a:rPr>
              <a:t>TIẾNG VIỆT TUẦN 19</a:t>
            </a:r>
          </a:p>
          <a:p>
            <a:pPr eaLnBrk="1" hangingPunct="1"/>
            <a:endParaRPr lang="en-US" alt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12" name="TextBox 2"/>
          <p:cNvSpPr txBox="1">
            <a:spLocks noChangeArrowheads="1"/>
          </p:cNvSpPr>
          <p:nvPr/>
        </p:nvSpPr>
        <p:spPr bwMode="auto">
          <a:xfrm>
            <a:off x="4016711" y="3120374"/>
            <a:ext cx="37260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dirty="0" smtClean="0">
                <a:solidFill>
                  <a:srgbClr val="002060"/>
                </a:solidFill>
                <a:latin typeface="Times New Roman" panose="02020603050405020304" pitchFamily="18" charset="0"/>
                <a:cs typeface="Times New Roman" panose="02020603050405020304" pitchFamily="18" charset="0"/>
              </a:rPr>
              <a:t>GV: </a:t>
            </a:r>
            <a:r>
              <a:rPr lang="en-US" altLang="en-US" sz="2800" dirty="0" err="1">
                <a:solidFill>
                  <a:srgbClr val="002060"/>
                </a:solidFill>
                <a:latin typeface="Times New Roman" panose="02020603050405020304" pitchFamily="18" charset="0"/>
                <a:cs typeface="Times New Roman" panose="02020603050405020304" pitchFamily="18" charset="0"/>
              </a:rPr>
              <a:t>Nguyễn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Thị</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Vĩnh</a:t>
            </a:r>
            <a:endParaRPr lang="en-US" altLang="en-US" sz="2800" dirty="0">
              <a:solidFill>
                <a:srgbClr val="002060"/>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2C215B20-8E36-EF06-6361-AE8AB780A5F3}"/>
              </a:ext>
            </a:extLst>
          </p:cNvPr>
          <p:cNvPicPr>
            <a:picLocks noChangeAspect="1"/>
          </p:cNvPicPr>
          <p:nvPr/>
        </p:nvPicPr>
        <p:blipFill>
          <a:blip r:embed="rId8"/>
          <a:stretch>
            <a:fillRect/>
          </a:stretch>
        </p:blipFill>
        <p:spPr>
          <a:xfrm>
            <a:off x="554828" y="1930939"/>
            <a:ext cx="4567489" cy="1418198"/>
          </a:xfrm>
          <a:prstGeom prst="rect">
            <a:avLst/>
          </a:prstGeom>
        </p:spPr>
      </p:pic>
    </p:spTree>
    <p:custDataLst>
      <p:tags r:id="rId1"/>
    </p:custDataLst>
    <p:extLst>
      <p:ext uri="{BB962C8B-B14F-4D97-AF65-F5344CB8AC3E}">
        <p14:creationId xmlns:p14="http://schemas.microsoft.com/office/powerpoint/2010/main" val="145572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75" fill="hold">
                                          <p:stCondLst>
                                            <p:cond delay="0"/>
                                          </p:stCondLst>
                                        </p:cTn>
                                        <p:tgtEl>
                                          <p:spTgt spid="8"/>
                                        </p:tgtEl>
                                        <p:attrNameLst>
                                          <p:attrName>r</p:attrName>
                                        </p:attrNameLst>
                                      </p:cBhvr>
                                    </p:animRot>
                                    <p:animRot by="-240000">
                                      <p:cBhvr>
                                        <p:cTn id="7" dur="350" fill="hold">
                                          <p:stCondLst>
                                            <p:cond delay="350"/>
                                          </p:stCondLst>
                                        </p:cTn>
                                        <p:tgtEl>
                                          <p:spTgt spid="8"/>
                                        </p:tgtEl>
                                        <p:attrNameLst>
                                          <p:attrName>r</p:attrName>
                                        </p:attrNameLst>
                                      </p:cBhvr>
                                    </p:animRot>
                                    <p:animRot by="240000">
                                      <p:cBhvr>
                                        <p:cTn id="8" dur="350" fill="hold">
                                          <p:stCondLst>
                                            <p:cond delay="700"/>
                                          </p:stCondLst>
                                        </p:cTn>
                                        <p:tgtEl>
                                          <p:spTgt spid="8"/>
                                        </p:tgtEl>
                                        <p:attrNameLst>
                                          <p:attrName>r</p:attrName>
                                        </p:attrNameLst>
                                      </p:cBhvr>
                                    </p:animRot>
                                    <p:animRot by="-240000">
                                      <p:cBhvr>
                                        <p:cTn id="9" dur="350" fill="hold">
                                          <p:stCondLst>
                                            <p:cond delay="1050"/>
                                          </p:stCondLst>
                                        </p:cTn>
                                        <p:tgtEl>
                                          <p:spTgt spid="8"/>
                                        </p:tgtEl>
                                        <p:attrNameLst>
                                          <p:attrName>r</p:attrName>
                                        </p:attrNameLst>
                                      </p:cBhvr>
                                    </p:animRot>
                                    <p:animRot by="120000">
                                      <p:cBhvr>
                                        <p:cTn id="10" dur="350" fill="hold">
                                          <p:stCondLst>
                                            <p:cond delay="1400"/>
                                          </p:stCondLst>
                                        </p:cTn>
                                        <p:tgtEl>
                                          <p:spTgt spid="8"/>
                                        </p:tgtEl>
                                        <p:attrNameLst>
                                          <p:attrName>r</p:attrName>
                                        </p:attrNameLst>
                                      </p:cBhvr>
                                    </p:animRot>
                                  </p:childTnLst>
                                </p:cTn>
                              </p:par>
                              <p:par>
                                <p:cTn id="11" presetID="32" presetClass="emph" presetSubtype="0" fill="hold" nodeType="withEffect">
                                  <p:stCondLst>
                                    <p:cond delay="0"/>
                                  </p:stCondLst>
                                  <p:childTnLst>
                                    <p:animRot by="120000">
                                      <p:cBhvr>
                                        <p:cTn id="12" dur="175" fill="hold">
                                          <p:stCondLst>
                                            <p:cond delay="0"/>
                                          </p:stCondLst>
                                        </p:cTn>
                                        <p:tgtEl>
                                          <p:spTgt spid="9"/>
                                        </p:tgtEl>
                                        <p:attrNameLst>
                                          <p:attrName>r</p:attrName>
                                        </p:attrNameLst>
                                      </p:cBhvr>
                                    </p:animRot>
                                    <p:animRot by="-240000">
                                      <p:cBhvr>
                                        <p:cTn id="13" dur="350" fill="hold">
                                          <p:stCondLst>
                                            <p:cond delay="350"/>
                                          </p:stCondLst>
                                        </p:cTn>
                                        <p:tgtEl>
                                          <p:spTgt spid="9"/>
                                        </p:tgtEl>
                                        <p:attrNameLst>
                                          <p:attrName>r</p:attrName>
                                        </p:attrNameLst>
                                      </p:cBhvr>
                                    </p:animRot>
                                    <p:animRot by="240000">
                                      <p:cBhvr>
                                        <p:cTn id="14" dur="350" fill="hold">
                                          <p:stCondLst>
                                            <p:cond delay="700"/>
                                          </p:stCondLst>
                                        </p:cTn>
                                        <p:tgtEl>
                                          <p:spTgt spid="9"/>
                                        </p:tgtEl>
                                        <p:attrNameLst>
                                          <p:attrName>r</p:attrName>
                                        </p:attrNameLst>
                                      </p:cBhvr>
                                    </p:animRot>
                                    <p:animRot by="-240000">
                                      <p:cBhvr>
                                        <p:cTn id="15" dur="350" fill="hold">
                                          <p:stCondLst>
                                            <p:cond delay="1050"/>
                                          </p:stCondLst>
                                        </p:cTn>
                                        <p:tgtEl>
                                          <p:spTgt spid="9"/>
                                        </p:tgtEl>
                                        <p:attrNameLst>
                                          <p:attrName>r</p:attrName>
                                        </p:attrNameLst>
                                      </p:cBhvr>
                                    </p:animRot>
                                    <p:animRot by="120000">
                                      <p:cBhvr>
                                        <p:cTn id="16" dur="350" fill="hold">
                                          <p:stCondLst>
                                            <p:cond delay="1400"/>
                                          </p:stCondLst>
                                        </p:cTn>
                                        <p:tgtEl>
                                          <p:spTgt spid="9"/>
                                        </p:tgtEl>
                                        <p:attrNameLst>
                                          <p:attrName>r</p:attrName>
                                        </p:attrNameLst>
                                      </p:cBhvr>
                                    </p:animRot>
                                  </p:childTnLst>
                                </p:cTn>
                              </p:par>
                              <p:par>
                                <p:cTn id="17" presetID="32" presetClass="emph" presetSubtype="0" fill="hold" nodeType="withEffect">
                                  <p:stCondLst>
                                    <p:cond delay="0"/>
                                  </p:stCondLst>
                                  <p:childTnLst>
                                    <p:animRot by="120000">
                                      <p:cBhvr>
                                        <p:cTn id="18" dur="175" fill="hold">
                                          <p:stCondLst>
                                            <p:cond delay="0"/>
                                          </p:stCondLst>
                                        </p:cTn>
                                        <p:tgtEl>
                                          <p:spTgt spid="10"/>
                                        </p:tgtEl>
                                        <p:attrNameLst>
                                          <p:attrName>r</p:attrName>
                                        </p:attrNameLst>
                                      </p:cBhvr>
                                    </p:animRot>
                                    <p:animRot by="-240000">
                                      <p:cBhvr>
                                        <p:cTn id="19" dur="350" fill="hold">
                                          <p:stCondLst>
                                            <p:cond delay="350"/>
                                          </p:stCondLst>
                                        </p:cTn>
                                        <p:tgtEl>
                                          <p:spTgt spid="10"/>
                                        </p:tgtEl>
                                        <p:attrNameLst>
                                          <p:attrName>r</p:attrName>
                                        </p:attrNameLst>
                                      </p:cBhvr>
                                    </p:animRot>
                                    <p:animRot by="240000">
                                      <p:cBhvr>
                                        <p:cTn id="20" dur="350" fill="hold">
                                          <p:stCondLst>
                                            <p:cond delay="700"/>
                                          </p:stCondLst>
                                        </p:cTn>
                                        <p:tgtEl>
                                          <p:spTgt spid="10"/>
                                        </p:tgtEl>
                                        <p:attrNameLst>
                                          <p:attrName>r</p:attrName>
                                        </p:attrNameLst>
                                      </p:cBhvr>
                                    </p:animRot>
                                    <p:animRot by="-240000">
                                      <p:cBhvr>
                                        <p:cTn id="21" dur="350" fill="hold">
                                          <p:stCondLst>
                                            <p:cond delay="1050"/>
                                          </p:stCondLst>
                                        </p:cTn>
                                        <p:tgtEl>
                                          <p:spTgt spid="10"/>
                                        </p:tgtEl>
                                        <p:attrNameLst>
                                          <p:attrName>r</p:attrName>
                                        </p:attrNameLst>
                                      </p:cBhvr>
                                    </p:animRot>
                                    <p:animRot by="120000">
                                      <p:cBhvr>
                                        <p:cTn id="22" dur="350" fill="hold">
                                          <p:stCondLst>
                                            <p:cond delay="1400"/>
                                          </p:stCondLst>
                                        </p:cTn>
                                        <p:tgtEl>
                                          <p:spTgt spid="1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8">
            <a:extLst>
              <a:ext uri="{FF2B5EF4-FFF2-40B4-BE49-F238E27FC236}">
                <a16:creationId xmlns:a16="http://schemas.microsoft.com/office/drawing/2014/main" id="{A766523A-36E6-4ABD-B5F6-635F3921E775}"/>
              </a:ext>
            </a:extLst>
          </p:cNvPr>
          <p:cNvPicPr>
            <a:picLocks noChangeAspect="1"/>
          </p:cNvPicPr>
          <p:nvPr/>
        </p:nvPicPr>
        <p:blipFill>
          <a:blip r:embed="rId4"/>
          <a:stretch>
            <a:fillRect/>
          </a:stretch>
        </p:blipFill>
        <p:spPr>
          <a:xfrm>
            <a:off x="773104" y="1081403"/>
            <a:ext cx="2770767" cy="740323"/>
          </a:xfrm>
          <a:prstGeom prst="rect">
            <a:avLst/>
          </a:prstGeom>
        </p:spPr>
      </p:pic>
      <p:sp>
        <p:nvSpPr>
          <p:cNvPr id="9" name="文本框 19">
            <a:extLst>
              <a:ext uri="{FF2B5EF4-FFF2-40B4-BE49-F238E27FC236}">
                <a16:creationId xmlns:a16="http://schemas.microsoft.com/office/drawing/2014/main" id="{CA201851-E135-4CDA-A9E8-D190411254FE}"/>
              </a:ext>
            </a:extLst>
          </p:cNvPr>
          <p:cNvSpPr txBox="1"/>
          <p:nvPr/>
        </p:nvSpPr>
        <p:spPr>
          <a:xfrm>
            <a:off x="1678131" y="733072"/>
            <a:ext cx="9342293"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2. </a:t>
            </a:r>
            <a:r>
              <a:rPr kumimoji="0" lang="vi-VN"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Xét các kết hợp từ dưới đây, cho biết trường hợp nào là câu, trường hợp nào chưa phải là câu. Vì sao?</a:t>
            </a:r>
            <a:endParaRPr kumimoji="0" lang="zh-CN" altLang="en-US" sz="28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pic>
        <p:nvPicPr>
          <p:cNvPr id="3" name="Picture 2">
            <a:extLst>
              <a:ext uri="{FF2B5EF4-FFF2-40B4-BE49-F238E27FC236}">
                <a16:creationId xmlns:a16="http://schemas.microsoft.com/office/drawing/2014/main" id="{AEF95543-E7E6-BBF2-7FA7-E88A067DAC2C}"/>
              </a:ext>
            </a:extLst>
          </p:cNvPr>
          <p:cNvPicPr>
            <a:picLocks noChangeAspect="1"/>
          </p:cNvPicPr>
          <p:nvPr/>
        </p:nvPicPr>
        <p:blipFill>
          <a:blip r:embed="rId5"/>
          <a:stretch>
            <a:fillRect/>
          </a:stretch>
        </p:blipFill>
        <p:spPr>
          <a:xfrm>
            <a:off x="1728787" y="2181225"/>
            <a:ext cx="9210129" cy="3619500"/>
          </a:xfrm>
          <a:prstGeom prst="rect">
            <a:avLst/>
          </a:prstGeom>
        </p:spPr>
      </p:pic>
    </p:spTree>
    <p:custDataLst>
      <p:tags r:id="rId1"/>
    </p:custDataLst>
    <p:extLst>
      <p:ext uri="{BB962C8B-B14F-4D97-AF65-F5344CB8AC3E}">
        <p14:creationId xmlns:p14="http://schemas.microsoft.com/office/powerpoint/2010/main" val="14665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FA7888E7-9A75-FC4C-AB40-F2F4D13C5980}"/>
              </a:ext>
            </a:extLst>
          </p:cNvPr>
          <p:cNvGrpSpPr/>
          <p:nvPr/>
        </p:nvGrpSpPr>
        <p:grpSpPr>
          <a:xfrm>
            <a:off x="1223850" y="202484"/>
            <a:ext cx="9662359" cy="1938736"/>
            <a:chOff x="1546893" y="1544627"/>
            <a:chExt cx="9662359" cy="1938736"/>
          </a:xfrm>
        </p:grpSpPr>
        <p:pic>
          <p:nvPicPr>
            <p:cNvPr id="29" name="图片 6">
              <a:extLst>
                <a:ext uri="{FF2B5EF4-FFF2-40B4-BE49-F238E27FC236}">
                  <a16:creationId xmlns:a16="http://schemas.microsoft.com/office/drawing/2014/main" id="{F000A019-9625-2844-967C-0F103B835545}"/>
                </a:ext>
              </a:extLst>
            </p:cNvPr>
            <p:cNvPicPr>
              <a:picLocks noChangeAspect="1"/>
            </p:cNvPicPr>
            <p:nvPr/>
          </p:nvPicPr>
          <p:blipFill>
            <a:blip r:embed="rId4"/>
            <a:stretch>
              <a:fillRect/>
            </a:stretch>
          </p:blipFill>
          <p:spPr>
            <a:xfrm>
              <a:off x="1546893" y="1544627"/>
              <a:ext cx="9662359" cy="1938736"/>
            </a:xfrm>
            <a:prstGeom prst="rect">
              <a:avLst/>
            </a:prstGeom>
          </p:spPr>
        </p:pic>
        <p:sp>
          <p:nvSpPr>
            <p:cNvPr id="30" name="文本框 7">
              <a:extLst>
                <a:ext uri="{FF2B5EF4-FFF2-40B4-BE49-F238E27FC236}">
                  <a16:creationId xmlns:a16="http://schemas.microsoft.com/office/drawing/2014/main" id="{0CA10EBC-2C00-134A-A7C3-4C76FC245329}"/>
                </a:ext>
              </a:extLst>
            </p:cNvPr>
            <p:cNvSpPr txBox="1"/>
            <p:nvPr/>
          </p:nvSpPr>
          <p:spPr>
            <a:xfrm>
              <a:off x="2034814" y="1871965"/>
              <a:ext cx="9174438" cy="997709"/>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rPr>
                <a:t>Trò chơi: Ai nhanh, ai </a:t>
              </a:r>
              <a:endParaRPr kumimoji="0" lang="en-VN"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endParaRPr>
            </a:p>
          </p:txBody>
        </p:sp>
      </p:grpSp>
      <p:sp>
        <p:nvSpPr>
          <p:cNvPr id="2" name="TextBox 1">
            <a:extLst>
              <a:ext uri="{FF2B5EF4-FFF2-40B4-BE49-F238E27FC236}">
                <a16:creationId xmlns:a16="http://schemas.microsoft.com/office/drawing/2014/main" id="{7D2001E4-0A48-4554-E2BB-3F7FD04E2CAB}"/>
              </a:ext>
            </a:extLst>
          </p:cNvPr>
          <p:cNvSpPr txBox="1"/>
          <p:nvPr/>
        </p:nvSpPr>
        <p:spPr>
          <a:xfrm>
            <a:off x="952500" y="2819400"/>
            <a:ext cx="10325100" cy="1569660"/>
          </a:xfrm>
          <a:prstGeom prst="rect">
            <a:avLst/>
          </a:prstGeom>
          <a:noFill/>
        </p:spPr>
        <p:txBody>
          <a:bodyPr wrap="square" rtlCol="0">
            <a:spAutoFit/>
          </a:bodyPr>
          <a:lstStyle/>
          <a:p>
            <a:pPr algn="just"/>
            <a:r>
              <a:rPr lang="en-US" sz="3200" b="1" dirty="0" err="1">
                <a:solidFill>
                  <a:srgbClr val="FF0000"/>
                </a:solidFill>
                <a:effectLst/>
                <a:latin typeface="Cambria" panose="02040503050406030204" pitchFamily="18" charset="0"/>
                <a:ea typeface="Cambria" panose="02040503050406030204" pitchFamily="18" charset="0"/>
              </a:rPr>
              <a:t>Luật</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chơi</a:t>
            </a:r>
            <a:r>
              <a:rPr lang="en-US" sz="3200" b="1"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a:t>
            </a:r>
            <a:r>
              <a:rPr lang="en-US" sz="3200" dirty="0" err="1">
                <a:solidFill>
                  <a:srgbClr val="FF0000"/>
                </a:solidFill>
                <a:effectLst/>
                <a:latin typeface="Cambria" panose="02040503050406030204" pitchFamily="18" charset="0"/>
                <a:ea typeface="Cambria" panose="02040503050406030204" pitchFamily="18" charset="0"/>
              </a:rPr>
              <a:t>ập</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tham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7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1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thời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cho</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gắn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nội</a:t>
            </a:r>
            <a:r>
              <a:rPr lang="en-US" sz="3200" dirty="0">
                <a:solidFill>
                  <a:srgbClr val="FF0000"/>
                </a:solidFill>
                <a:effectLst/>
                <a:latin typeface="Cambria" panose="02040503050406030204" pitchFamily="18" charset="0"/>
                <a:ea typeface="Cambria" panose="02040503050406030204" pitchFamily="18" charset="0"/>
              </a:rPr>
              <a:t> dung </a:t>
            </a:r>
            <a:r>
              <a:rPr lang="en-US" sz="3200" dirty="0" err="1">
                <a:solidFill>
                  <a:srgbClr val="FF0000"/>
                </a:solidFill>
                <a:effectLst/>
                <a:latin typeface="Cambria" panose="02040503050406030204" pitchFamily="18" charset="0"/>
                <a:ea typeface="Cambria" panose="02040503050406030204" pitchFamily="18" charset="0"/>
              </a:rPr>
              <a:t>cột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a:t>
            </a:r>
            <a:r>
              <a:rPr lang="en-US" sz="3200" dirty="0" err="1">
                <a:solidFill>
                  <a:srgbClr val="FF0000"/>
                </a:solidFill>
                <a:effectLst/>
                <a:latin typeface="Cambria" panose="02040503050406030204" pitchFamily="18" charset="0"/>
                <a:ea typeface="Cambria" panose="02040503050406030204" pitchFamily="18" charset="0"/>
              </a:rPr>
              <a:t>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nhanh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sẽ</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thắng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cuộc</a:t>
            </a:r>
            <a:r>
              <a:rPr lang="en-US" sz="3200" dirty="0">
                <a:solidFill>
                  <a:srgbClr val="FF0000"/>
                </a:solidFill>
                <a:effectLst/>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180452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3BB62B-7C74-1A41-9486-066564926D7E}"/>
              </a:ext>
            </a:extLst>
          </p:cNvPr>
          <p:cNvSpPr/>
          <p:nvPr/>
        </p:nvSpPr>
        <p:spPr>
          <a:xfrm>
            <a:off x="7368261" y="1028149"/>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Không</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phải</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sp>
        <p:nvSpPr>
          <p:cNvPr id="21" name="Rectangle 20">
            <a:extLst>
              <a:ext uri="{FF2B5EF4-FFF2-40B4-BE49-F238E27FC236}">
                <a16:creationId xmlns:a16="http://schemas.microsoft.com/office/drawing/2014/main" id="{53C88DFC-69CF-1A44-9041-097A27E9B415}"/>
              </a:ext>
            </a:extLst>
          </p:cNvPr>
          <p:cNvSpPr/>
          <p:nvPr/>
        </p:nvSpPr>
        <p:spPr>
          <a:xfrm>
            <a:off x="1348219" y="1047200"/>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cxnSp>
        <p:nvCxnSpPr>
          <p:cNvPr id="22" name="Straight Connector 21">
            <a:extLst>
              <a:ext uri="{FF2B5EF4-FFF2-40B4-BE49-F238E27FC236}">
                <a16:creationId xmlns:a16="http://schemas.microsoft.com/office/drawing/2014/main" id="{8BEFA11E-F0EA-A048-88CC-B750E73E413F}"/>
              </a:ext>
            </a:extLst>
          </p:cNvPr>
          <p:cNvCxnSpPr>
            <a:cxnSpLocks/>
          </p:cNvCxnSpPr>
          <p:nvPr/>
        </p:nvCxnSpPr>
        <p:spPr>
          <a:xfrm>
            <a:off x="6321729" y="990600"/>
            <a:ext cx="0" cy="4229100"/>
          </a:xfrm>
          <a:prstGeom prst="line">
            <a:avLst/>
          </a:prstGeom>
          <a:ln w="381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Rounded Corners 2">
            <a:extLst>
              <a:ext uri="{FF2B5EF4-FFF2-40B4-BE49-F238E27FC236}">
                <a16:creationId xmlns:a16="http://schemas.microsoft.com/office/drawing/2014/main" id="{9F3DFB42-ABA5-0636-6FFF-E367D5BB8BA3}"/>
              </a:ext>
            </a:extLst>
          </p:cNvPr>
          <p:cNvSpPr/>
          <p:nvPr/>
        </p:nvSpPr>
        <p:spPr>
          <a:xfrm>
            <a:off x="1095375" y="199072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dirty="0">
                <a:solidFill>
                  <a:srgbClr val="000000"/>
                </a:solidFill>
                <a:effectLst/>
                <a:latin typeface="Cambria" panose="02040503050406030204" pitchFamily="18" charset="0"/>
                <a:ea typeface="Cambria" panose="02040503050406030204" pitchFamily="18" charset="0"/>
              </a:rPr>
              <a:t>Nam dẫn bà cụ sang đường.</a:t>
            </a:r>
            <a:endParaRPr lang="en-US" sz="24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2E8A6A57-D8F0-D524-C3B2-791788A132C6}"/>
              </a:ext>
            </a:extLst>
          </p:cNvPr>
          <p:cNvSpPr/>
          <p:nvPr/>
        </p:nvSpPr>
        <p:spPr>
          <a:xfrm>
            <a:off x="1114425" y="28860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Bà cụ rất cảm động.</a:t>
            </a:r>
            <a:endParaRPr lang="en-US" sz="24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8FCFC1D6-C61F-B589-83EC-9ED8FC0A3856}"/>
              </a:ext>
            </a:extLst>
          </p:cNvPr>
          <p:cNvSpPr/>
          <p:nvPr/>
        </p:nvSpPr>
        <p:spPr>
          <a:xfrm>
            <a:off x="1123950" y="3686175"/>
            <a:ext cx="4371975" cy="6953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 Bà muốn sang đường phải không ạ?</a:t>
            </a:r>
            <a:endParaRPr lang="en-US" sz="24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67F6F36E-924F-64E4-FE13-7E017A405B49}"/>
              </a:ext>
            </a:extLst>
          </p:cNvPr>
          <p:cNvSpPr/>
          <p:nvPr/>
        </p:nvSpPr>
        <p:spPr>
          <a:xfrm>
            <a:off x="1114425" y="468630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rgbClr val="000000"/>
                </a:solidFill>
                <a:latin typeface="Cambria" panose="02040503050406030204" pitchFamily="18" charset="0"/>
                <a:ea typeface="Cambria" panose="02040503050406030204" pitchFamily="18" charset="0"/>
              </a:rPr>
              <a:t>Cảm ơn cháu nhé!</a:t>
            </a:r>
            <a:endParaRPr lang="en-US" sz="24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4AC14793-684C-98B0-0EE1-DF2C0E8F9FF2}"/>
              </a:ext>
            </a:extLst>
          </p:cNvPr>
          <p:cNvSpPr/>
          <p:nvPr/>
        </p:nvSpPr>
        <p:spPr>
          <a:xfrm>
            <a:off x="6915150" y="19335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 giúp đỡ người già</a:t>
            </a:r>
            <a:endParaRPr lang="en-US" sz="28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E3342C7A-BD8E-A4FD-68CA-9A5648DB5EDD}"/>
              </a:ext>
            </a:extLst>
          </p:cNvPr>
          <p:cNvSpPr/>
          <p:nvPr/>
        </p:nvSpPr>
        <p:spPr>
          <a:xfrm>
            <a:off x="6962775" y="27336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Nam và bà cụ</a:t>
            </a:r>
            <a:endParaRPr lang="en-US" sz="2800" dirty="0">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F3547952-2D82-B065-C9D6-BA9AD0F57691}"/>
              </a:ext>
            </a:extLst>
          </p:cNvPr>
          <p:cNvSpPr/>
          <p:nvPr/>
        </p:nvSpPr>
        <p:spPr>
          <a:xfrm>
            <a:off x="6991350" y="360045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đã già yếu</a:t>
            </a:r>
            <a:endParaRPr lang="en-US" sz="28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EDA0E811-C46E-7143-63A9-00799D200C85}"/>
              </a:ext>
            </a:extLst>
          </p:cNvPr>
          <p:cNvSpPr txBox="1"/>
          <p:nvPr/>
        </p:nvSpPr>
        <p:spPr>
          <a:xfrm>
            <a:off x="6591301" y="4343400"/>
            <a:ext cx="4972050" cy="1200329"/>
          </a:xfrm>
          <a:prstGeom prst="rect">
            <a:avLst/>
          </a:prstGeom>
          <a:noFill/>
        </p:spPr>
        <p:txBody>
          <a:bodyPr wrap="square" rtlCol="0">
            <a:spAutoFit/>
          </a:bodyPr>
          <a:lstStyle/>
          <a:p>
            <a:pPr algn="just"/>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hợp</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từ</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trên</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có</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dấu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thúc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và</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chữ</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đầu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viết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hoa</a:t>
            </a:r>
            <a:r>
              <a:rPr lang="en-US" sz="2400" b="1" i="1" dirty="0">
                <a:solidFill>
                  <a:srgbClr val="FF0000"/>
                </a:solidFill>
                <a:effectLst/>
                <a:latin typeface="Cambria" panose="02040503050406030204" pitchFamily="18" charset="0"/>
                <a:ea typeface="Cambria" panose="02040503050406030204" pitchFamily="18" charset="0"/>
              </a:rPr>
              <a:t>.</a:t>
            </a:r>
            <a:endParaRPr lang="en-US" sz="2400" b="1" i="1"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09032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barn(inVertical)">
                                      <p:cBhvr>
                                        <p:cTn id="4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4"/>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algn="ctr"/>
              <a:r>
                <a:rPr lang="en-US" sz="2800" b="1" dirty="0" err="1">
                  <a:solidFill>
                    <a:srgbClr val="498329"/>
                  </a:solidFill>
                  <a:latin typeface="Cambria" panose="02040503050406030204" pitchFamily="18" charset="0"/>
                </a:rPr>
                <a:t>Kết</a:t>
              </a:r>
              <a:r>
                <a:rPr lang="en-US" sz="2800" b="1" dirty="0">
                  <a:solidFill>
                    <a:srgbClr val="498329"/>
                  </a:solidFill>
                  <a:latin typeface="Cambria" panose="02040503050406030204" pitchFamily="18" charset="0"/>
                </a:rPr>
                <a:t> </a:t>
              </a:r>
              <a:r>
                <a:rPr lang="en-US" sz="2800" b="1" dirty="0" err="1">
                  <a:solidFill>
                    <a:srgbClr val="498329"/>
                  </a:solidFill>
                  <a:latin typeface="Cambria" panose="02040503050406030204" pitchFamily="18" charset="0"/>
                </a:rPr>
                <a:t>luận</a:t>
              </a:r>
              <a:endParaRPr lang="en-US" sz="2800" b="1" dirty="0">
                <a:solidFill>
                  <a:srgbClr val="498329"/>
                </a:solidFill>
                <a:latin typeface="Cambria" panose="02040503050406030204" pitchFamily="18" charset="0"/>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6"/>
            <a:ext cx="8945042" cy="2643149"/>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4113036"/>
            </a:xfrm>
            <a:prstGeom prst="rect">
              <a:avLst/>
            </a:prstGeom>
            <a:noFill/>
          </p:spPr>
          <p:txBody>
            <a:bodyPr wrap="square">
              <a:spAutoFit/>
            </a:bodyPr>
            <a:lstStyle/>
            <a:p>
              <a:pPr marL="457200" indent="-457200" algn="just">
                <a:buFont typeface="Arial" panose="020B0604020202020204" pitchFamily="34" charset="0"/>
                <a:buChar char="•"/>
              </a:pPr>
              <a:r>
                <a:rPr lang="en-US" sz="3200" b="1" dirty="0">
                  <a:solidFill>
                    <a:srgbClr val="222222"/>
                  </a:solidFill>
                  <a:latin typeface="Cambria" panose="02040503050406030204" pitchFamily="18" charset="0"/>
                </a:rPr>
                <a:t>N</a:t>
              </a:r>
              <a:r>
                <a:rPr lang="vi-VN" sz="3200" b="1" i="0" dirty="0">
                  <a:solidFill>
                    <a:srgbClr val="222222"/>
                  </a:solidFill>
                  <a:effectLst/>
                  <a:latin typeface="Cambria" panose="02040503050406030204" pitchFamily="18" charset="0"/>
                </a:rPr>
                <a:t>goài những hình thức thì câu phải diễn đạt một ý</a:t>
              </a:r>
              <a:r>
                <a:rPr lang="en-US" sz="3200" b="1" dirty="0">
                  <a:solidFill>
                    <a:srgbClr val="222222"/>
                  </a:solidFill>
                  <a:latin typeface="Cambria" panose="02040503050406030204" pitchFamily="18" charset="0"/>
                </a:rPr>
                <a:t> tr</a:t>
              </a:r>
              <a:r>
                <a:rPr lang="vi-VN" sz="3200" b="1" i="0" dirty="0">
                  <a:solidFill>
                    <a:srgbClr val="222222"/>
                  </a:solidFill>
                  <a:effectLst/>
                  <a:latin typeface="Cambria" panose="02040503050406030204" pitchFamily="18" charset="0"/>
                </a:rPr>
                <a:t>ọn </a:t>
              </a:r>
              <a:r>
                <a:rPr lang="en-US" sz="3200" b="1" i="0" dirty="0" err="1">
                  <a:solidFill>
                    <a:srgbClr val="222222"/>
                  </a:solidFill>
                  <a:effectLst/>
                  <a:latin typeface="Cambria" panose="02040503050406030204" pitchFamily="18" charset="0"/>
                </a:rPr>
                <a:t>vẹn</a:t>
              </a:r>
              <a:r>
                <a:rPr lang="en-US" sz="3200" b="1" dirty="0">
                  <a:solidFill>
                    <a:srgbClr val="222222"/>
                  </a:solidFill>
                  <a:latin typeface="Cambria" panose="02040503050406030204" pitchFamily="18" charset="0"/>
                </a:rPr>
                <a:t>, </a:t>
              </a:r>
              <a:r>
                <a:rPr lang="vi-VN" sz="3200" b="1" i="0" dirty="0">
                  <a:solidFill>
                    <a:srgbClr val="222222"/>
                  </a:solidFill>
                  <a:effectLst/>
                  <a:latin typeface="Cambria" panose="02040503050406030204" pitchFamily="18" charset="0"/>
                </a:rPr>
                <a:t>chúng ta có thể hỏi và trả lời được các câu hỏi liên quan đến câu.</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Để người khác hiểu được mình thì ta phải nói hoặc viết câu có đầy đủ ý.</a:t>
              </a:r>
            </a:p>
          </p:txBody>
        </p:sp>
      </p:grpSp>
    </p:spTree>
    <p:custDataLst>
      <p:tags r:id="rId1"/>
    </p:custDataLst>
    <p:extLst>
      <p:ext uri="{BB962C8B-B14F-4D97-AF65-F5344CB8AC3E}">
        <p14:creationId xmlns:p14="http://schemas.microsoft.com/office/powerpoint/2010/main" val="267134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4"/>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2034814" y="1871965"/>
              <a:ext cx="8808960" cy="533846"/>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vi-VN" sz="2800" b="1" i="0" dirty="0">
                  <a:solidFill>
                    <a:srgbClr val="000000"/>
                  </a:solidFill>
                  <a:effectLst/>
                  <a:latin typeface="Cambria" panose="02040503050406030204" pitchFamily="18" charset="0"/>
                  <a:ea typeface="Cambria" panose="02040503050406030204" pitchFamily="18" charset="0"/>
                </a:rPr>
                <a:t> </a:t>
              </a:r>
              <a:r>
                <a:rPr lang="en-US" sz="2800" b="1" dirty="0">
                  <a:solidFill>
                    <a:srgbClr val="000000"/>
                  </a:solidFill>
                  <a:latin typeface="Cambria" panose="02040503050406030204" pitchFamily="18" charset="0"/>
                  <a:ea typeface="Cambria" panose="02040503050406030204" pitchFamily="18" charset="0"/>
                </a:rPr>
                <a:t>3. </a:t>
              </a:r>
              <a:r>
                <a:rPr lang="vi-VN" sz="2800" b="1" i="0" dirty="0">
                  <a:solidFill>
                    <a:srgbClr val="000000"/>
                  </a:solidFill>
                  <a:effectLst/>
                  <a:latin typeface="Cambria" panose="02040503050406030204" pitchFamily="18" charset="0"/>
                  <a:ea typeface="Cambria" panose="02040503050406030204" pitchFamily="18" charset="0"/>
                </a:rPr>
                <a:t>Sắp xếp các từ ngữ dưới đây thành câu. Viết câu vào vở.</a:t>
              </a:r>
              <a:endParaRPr kumimoji="0" lang="en-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sp>
        <p:nvSpPr>
          <p:cNvPr id="4" name="Rectangle: Rounded Corners 3">
            <a:extLst>
              <a:ext uri="{FF2B5EF4-FFF2-40B4-BE49-F238E27FC236}">
                <a16:creationId xmlns:a16="http://schemas.microsoft.com/office/drawing/2014/main" id="{0719DDBA-BE39-82E8-C04C-D749A7B87B1B}"/>
              </a:ext>
            </a:extLst>
          </p:cNvPr>
          <p:cNvSpPr/>
          <p:nvPr/>
        </p:nvSpPr>
        <p:spPr>
          <a:xfrm>
            <a:off x="1457325" y="1485900"/>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a. chữa bệnh/ ông/ cứu người/ để</a:t>
            </a:r>
            <a:endParaRPr lang="en-US" sz="32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B1DDE6A5-29A2-01D6-A9EB-192E5C29C915}"/>
              </a:ext>
            </a:extLst>
          </p:cNvPr>
          <p:cNvSpPr/>
          <p:nvPr/>
        </p:nvSpPr>
        <p:spPr>
          <a:xfrm>
            <a:off x="1485900" y="27336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b. khám bệnh/ miễn phí/ ông/ cho ai</a:t>
            </a:r>
            <a:endParaRPr lang="en-US" sz="32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373A8CFD-0C84-B894-D739-F2888D651865}"/>
              </a:ext>
            </a:extLst>
          </p:cNvPr>
          <p:cNvSpPr/>
          <p:nvPr/>
        </p:nvSpPr>
        <p:spPr>
          <a:xfrm>
            <a:off x="1533525" y="38385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c. phải tập thể dục/ cháu/ nhé/ thường xuyên</a:t>
            </a:r>
            <a:endParaRPr lang="en-US" sz="32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069D5D4D-4397-7554-BE0F-71D52141DC73}"/>
              </a:ext>
            </a:extLst>
          </p:cNvPr>
          <p:cNvSpPr/>
          <p:nvPr/>
        </p:nvSpPr>
        <p:spPr>
          <a:xfrm>
            <a:off x="1504950" y="507682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d. lắm/ ông ấy/ thương người</a:t>
            </a:r>
            <a:endParaRPr lang="en-US" sz="32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E1A11E7A-9C0E-0D23-CE66-C169E95E1CA1}"/>
              </a:ext>
            </a:extLst>
          </p:cNvPr>
          <p:cNvSpPr txBox="1"/>
          <p:nvPr/>
        </p:nvSpPr>
        <p:spPr>
          <a:xfrm>
            <a:off x="1219199" y="2074327"/>
            <a:ext cx="11430001"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chữa bệnh để cứu người.</a:t>
            </a:r>
            <a:endParaRPr lang="en-US" sz="3600" i="1" dirty="0">
              <a:solidFill>
                <a:srgbClr val="C0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37AB029D-BC65-CE33-477D-7E5D2C3D90C1}"/>
              </a:ext>
            </a:extLst>
          </p:cNvPr>
          <p:cNvSpPr txBox="1"/>
          <p:nvPr/>
        </p:nvSpPr>
        <p:spPr>
          <a:xfrm>
            <a:off x="1219200" y="3226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en-US" sz="3600" i="1" dirty="0" err="1">
                <a:solidFill>
                  <a:srgbClr val="C00000"/>
                </a:solidFill>
                <a:latin typeface="Cambria" panose="02040503050406030204" pitchFamily="18" charset="0"/>
                <a:ea typeface="Cambria" panose="02040503050406030204" pitchFamily="18" charset="0"/>
              </a:rPr>
              <a:t>Ông</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khám</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bệnh</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miễn</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phí</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cho</a:t>
            </a:r>
            <a:r>
              <a:rPr lang="en-US" sz="3600" i="1" dirty="0">
                <a:solidFill>
                  <a:srgbClr val="C00000"/>
                </a:solidFill>
                <a:latin typeface="Cambria" panose="02040503050406030204" pitchFamily="18" charset="0"/>
                <a:ea typeface="Cambria" panose="02040503050406030204" pitchFamily="18" charset="0"/>
              </a:rPr>
              <a:t> ai?</a:t>
            </a:r>
          </a:p>
        </p:txBody>
      </p:sp>
      <p:sp>
        <p:nvSpPr>
          <p:cNvPr id="16" name="TextBox 15">
            <a:extLst>
              <a:ext uri="{FF2B5EF4-FFF2-40B4-BE49-F238E27FC236}">
                <a16:creationId xmlns:a16="http://schemas.microsoft.com/office/drawing/2014/main" id="{14B04DB7-45F8-292F-1A1A-F7717C5907E7}"/>
              </a:ext>
            </a:extLst>
          </p:cNvPr>
          <p:cNvSpPr txBox="1"/>
          <p:nvPr/>
        </p:nvSpPr>
        <p:spPr>
          <a:xfrm>
            <a:off x="1219200" y="4369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Cháu phải tập thể dục thường xuyên nhé!</a:t>
            </a:r>
            <a:endParaRPr lang="en-US" sz="3600" i="1" dirty="0">
              <a:solidFill>
                <a:srgbClr val="C0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58E2243-2008-837C-44CE-76BF49CE02FD}"/>
              </a:ext>
            </a:extLst>
          </p:cNvPr>
          <p:cNvSpPr txBox="1"/>
          <p:nvPr/>
        </p:nvSpPr>
        <p:spPr>
          <a:xfrm>
            <a:off x="1352550" y="56271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ấy thương người lắm!</a:t>
            </a:r>
            <a:endParaRPr lang="en-US" sz="3600" i="1" dirty="0">
              <a:solidFill>
                <a:srgbClr val="C00000"/>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F991A6B9-DE28-8DD6-EAF5-4E98B1ACBB94}"/>
              </a:ext>
            </a:extLst>
          </p:cNvPr>
          <p:cNvSpPr/>
          <p:nvPr/>
        </p:nvSpPr>
        <p:spPr>
          <a:xfrm>
            <a:off x="7753350" y="211455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kể</a:t>
            </a:r>
            <a:endParaRPr lang="en-US" sz="3200" b="1" dirty="0">
              <a:solidFill>
                <a:srgbClr val="FF0000"/>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E0A979E4-BFA1-DBC5-E70D-BE1DD4C4D3A6}"/>
              </a:ext>
            </a:extLst>
          </p:cNvPr>
          <p:cNvSpPr/>
          <p:nvPr/>
        </p:nvSpPr>
        <p:spPr>
          <a:xfrm>
            <a:off x="8296275" y="331470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hỏi</a:t>
            </a:r>
            <a:endParaRPr lang="en-US" sz="3200" b="1" dirty="0">
              <a:solidFill>
                <a:srgbClr val="FF0000"/>
              </a:solidFill>
              <a:latin typeface="Cambria" panose="02040503050406030204" pitchFamily="18" charset="0"/>
              <a:ea typeface="Cambria" panose="02040503050406030204" pitchFamily="18" charset="0"/>
            </a:endParaRPr>
          </a:p>
        </p:txBody>
      </p:sp>
      <p:sp>
        <p:nvSpPr>
          <p:cNvPr id="25" name="Rectangle: Rounded Corners 24">
            <a:extLst>
              <a:ext uri="{FF2B5EF4-FFF2-40B4-BE49-F238E27FC236}">
                <a16:creationId xmlns:a16="http://schemas.microsoft.com/office/drawing/2014/main" id="{7766B92C-57D5-6C11-5B93-89CBE93C8C0F}"/>
              </a:ext>
            </a:extLst>
          </p:cNvPr>
          <p:cNvSpPr/>
          <p:nvPr/>
        </p:nvSpPr>
        <p:spPr>
          <a:xfrm>
            <a:off x="9791700" y="4429125"/>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khiến</a:t>
            </a:r>
            <a:endParaRPr lang="en-US" sz="3200" b="1" dirty="0">
              <a:solidFill>
                <a:srgbClr val="FF0000"/>
              </a:solidFill>
              <a:latin typeface="Cambria" panose="02040503050406030204" pitchFamily="18" charset="0"/>
              <a:ea typeface="Cambria" panose="02040503050406030204" pitchFamily="18" charset="0"/>
            </a:endParaRPr>
          </a:p>
        </p:txBody>
      </p:sp>
      <p:sp>
        <p:nvSpPr>
          <p:cNvPr id="26" name="Rectangle: Rounded Corners 25">
            <a:extLst>
              <a:ext uri="{FF2B5EF4-FFF2-40B4-BE49-F238E27FC236}">
                <a16:creationId xmlns:a16="http://schemas.microsoft.com/office/drawing/2014/main" id="{C1A81144-1BD5-2780-28D2-40BB0EE07EC6}"/>
              </a:ext>
            </a:extLst>
          </p:cNvPr>
          <p:cNvSpPr/>
          <p:nvPr/>
        </p:nvSpPr>
        <p:spPr>
          <a:xfrm>
            <a:off x="7219950" y="5695950"/>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cảm</a:t>
            </a:r>
            <a:endParaRPr lang="en-US" sz="3200" b="1"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87043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strVal val="#ppt_w*0.70"/>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strVal val="#ppt_w*0.70"/>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Effect transition="in" filter="fade">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strVal val="#ppt_w*0.70"/>
                                          </p:val>
                                        </p:tav>
                                        <p:tav tm="100000">
                                          <p:val>
                                            <p:strVal val="#ppt_w"/>
                                          </p:val>
                                        </p:tav>
                                      </p:tavLst>
                                    </p:anim>
                                    <p:anim calcmode="lin" valueType="num">
                                      <p:cBhvr>
                                        <p:cTn id="58" dur="1000" fill="hold"/>
                                        <p:tgtEl>
                                          <p:spTgt spid="17"/>
                                        </p:tgtEl>
                                        <p:attrNameLst>
                                          <p:attrName>ppt_h</p:attrName>
                                        </p:attrNameLst>
                                      </p:cBhvr>
                                      <p:tavLst>
                                        <p:tav tm="0">
                                          <p:val>
                                            <p:strVal val="#ppt_h"/>
                                          </p:val>
                                        </p:tav>
                                        <p:tav tm="100000">
                                          <p:val>
                                            <p:strVal val="#ppt_h"/>
                                          </p:val>
                                        </p:tav>
                                      </p:tavLst>
                                    </p:anim>
                                    <p:animEffect transition="in" filter="fade">
                                      <p:cBhvr>
                                        <p:cTn id="59" dur="10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down)">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P spid="14" grpId="0"/>
      <p:bldP spid="16" grpId="0"/>
      <p:bldP spid="17" grpId="0"/>
      <p:bldP spid="18" grpId="0" animBg="1"/>
      <p:bldP spid="20"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4"/>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Kết</a:t>
              </a:r>
              <a:r>
                <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rPr>
                <a:t> </a:t>
              </a: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luận</a:t>
              </a:r>
              <a:endPar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7"/>
            <a:ext cx="8945042" cy="2233574"/>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3419271"/>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srgbClr val="222222"/>
                  </a:solidFill>
                  <a:effectLst/>
                  <a:uLnTx/>
                  <a:uFillTx/>
                  <a:latin typeface="Cambria" panose="02040503050406030204" pitchFamily="18" charset="0"/>
                  <a:cs typeface="+mn-cs"/>
                </a:rPr>
                <a:t>Các từ ngữ trong câu phải được sắp xếp theo một trật tự hợp lý thì mới có nghĩa</a:t>
              </a:r>
            </a:p>
          </p:txBody>
        </p:sp>
      </p:grpSp>
    </p:spTree>
    <p:custDataLst>
      <p:tags r:id="rId1"/>
    </p:custDataLst>
    <p:extLst>
      <p:ext uri="{BB962C8B-B14F-4D97-AF65-F5344CB8AC3E}">
        <p14:creationId xmlns:p14="http://schemas.microsoft.com/office/powerpoint/2010/main" val="5180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5D2ABE9-ED02-8714-0BBC-66F61259478A}"/>
              </a:ext>
            </a:extLst>
          </p:cNvPr>
          <p:cNvGrpSpPr/>
          <p:nvPr/>
        </p:nvGrpSpPr>
        <p:grpSpPr>
          <a:xfrm>
            <a:off x="1453339" y="1095375"/>
            <a:ext cx="9061557" cy="5342320"/>
            <a:chOff x="1777189" y="809927"/>
            <a:chExt cx="9061557" cy="5742068"/>
          </a:xfrm>
        </p:grpSpPr>
        <p:grpSp>
          <p:nvGrpSpPr>
            <p:cNvPr id="9" name="组合 15">
              <a:extLst>
                <a:ext uri="{FF2B5EF4-FFF2-40B4-BE49-F238E27FC236}">
                  <a16:creationId xmlns:a16="http://schemas.microsoft.com/office/drawing/2014/main" id="{E5771449-B1E8-6BCD-4252-991B2526BE59}"/>
                </a:ext>
              </a:extLst>
            </p:cNvPr>
            <p:cNvGrpSpPr/>
            <p:nvPr/>
          </p:nvGrpSpPr>
          <p:grpSpPr>
            <a:xfrm>
              <a:off x="1777189" y="809927"/>
              <a:ext cx="9061557" cy="5742068"/>
              <a:chOff x="1147960" y="2215449"/>
              <a:chExt cx="7273680" cy="3452269"/>
            </a:xfrm>
          </p:grpSpPr>
          <p:pic>
            <p:nvPicPr>
              <p:cNvPr id="11" name="图片 14" descr="形状&#10;&#10;描述已自动生成">
                <a:extLst>
                  <a:ext uri="{FF2B5EF4-FFF2-40B4-BE49-F238E27FC236}">
                    <a16:creationId xmlns:a16="http://schemas.microsoft.com/office/drawing/2014/main" id="{18DC36A9-ADFD-CD61-2C80-5716ED4B39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655" r="25920" b="15655"/>
              <a:stretch/>
            </p:blipFill>
            <p:spPr>
              <a:xfrm>
                <a:off x="1147960" y="2215449"/>
                <a:ext cx="3723121" cy="3452269"/>
              </a:xfrm>
              <a:prstGeom prst="rect">
                <a:avLst/>
              </a:prstGeom>
            </p:spPr>
          </p:pic>
          <p:pic>
            <p:nvPicPr>
              <p:cNvPr id="12" name="图片 28" descr="形状&#10;&#10;描述已自动生成">
                <a:extLst>
                  <a:ext uri="{FF2B5EF4-FFF2-40B4-BE49-F238E27FC236}">
                    <a16:creationId xmlns:a16="http://schemas.microsoft.com/office/drawing/2014/main" id="{5E2AB034-8A2A-1573-914F-3D4EAAD6CC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354" t="15655" b="15655"/>
              <a:stretch/>
            </p:blipFill>
            <p:spPr>
              <a:xfrm>
                <a:off x="4871081" y="2215449"/>
                <a:ext cx="3550559" cy="3452269"/>
              </a:xfrm>
              <a:prstGeom prst="rect">
                <a:avLst/>
              </a:prstGeom>
            </p:spPr>
          </p:pic>
        </p:grpSp>
        <p:sp>
          <p:nvSpPr>
            <p:cNvPr id="10" name="TextBox 9">
              <a:extLst>
                <a:ext uri="{FF2B5EF4-FFF2-40B4-BE49-F238E27FC236}">
                  <a16:creationId xmlns:a16="http://schemas.microsoft.com/office/drawing/2014/main" id="{A84805F1-8D3E-5170-A172-9AA510C12D11}"/>
                </a:ext>
              </a:extLst>
            </p:cNvPr>
            <p:cNvSpPr txBox="1"/>
            <p:nvPr/>
          </p:nvSpPr>
          <p:spPr>
            <a:xfrm>
              <a:off x="2781301" y="2104219"/>
              <a:ext cx="7277099" cy="3046988"/>
            </a:xfrm>
            <a:prstGeom prst="rect">
              <a:avLst/>
            </a:prstGeom>
            <a:noFill/>
          </p:spPr>
          <p:txBody>
            <a:bodyPr wrap="square">
              <a:spAutoFit/>
            </a:bodyPr>
            <a:lstStyle/>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Câu là một tập hợp từ,thường diễn đạt một ý </a:t>
              </a:r>
              <a:r>
                <a:rPr lang="en-US" sz="3200" b="1" i="0" dirty="0">
                  <a:solidFill>
                    <a:srgbClr val="222222"/>
                  </a:solidFill>
                  <a:effectLst/>
                  <a:latin typeface="Cambria" panose="02040503050406030204" pitchFamily="18" charset="0"/>
                </a:rPr>
                <a:t>tr</a:t>
              </a:r>
              <a:r>
                <a:rPr lang="vi-VN" sz="3200" b="1" i="0" dirty="0">
                  <a:solidFill>
                    <a:srgbClr val="222222"/>
                  </a:solidFill>
                  <a:effectLst/>
                  <a:latin typeface="Cambria" panose="02040503050406030204" pitchFamily="18" charset="0"/>
                </a:rPr>
                <a:t>ọn vẹn.</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Các từ trong câu được sắp xếp theo một trật tự hợp lý.</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Chữ cái đầu câu phải viết ho,cuối câu phải có dấu kết thúc câu.</a:t>
              </a:r>
            </a:p>
          </p:txBody>
        </p:sp>
      </p:grpSp>
      <p:pic>
        <p:nvPicPr>
          <p:cNvPr id="14" name="Picture 13">
            <a:extLst>
              <a:ext uri="{FF2B5EF4-FFF2-40B4-BE49-F238E27FC236}">
                <a16:creationId xmlns:a16="http://schemas.microsoft.com/office/drawing/2014/main" id="{3F440A49-4C33-319C-7975-3272E0ED8BF9}"/>
              </a:ext>
            </a:extLst>
          </p:cNvPr>
          <p:cNvPicPr>
            <a:picLocks noChangeAspect="1"/>
          </p:cNvPicPr>
          <p:nvPr/>
        </p:nvPicPr>
        <p:blipFill>
          <a:blip r:embed="rId5"/>
          <a:stretch>
            <a:fillRect/>
          </a:stretch>
        </p:blipFill>
        <p:spPr>
          <a:xfrm>
            <a:off x="4831717" y="528391"/>
            <a:ext cx="2871465" cy="1286367"/>
          </a:xfrm>
          <a:prstGeom prst="rect">
            <a:avLst/>
          </a:prstGeom>
        </p:spPr>
      </p:pic>
    </p:spTree>
    <p:custDataLst>
      <p:tags r:id="rId1"/>
    </p:custDataLst>
    <p:extLst>
      <p:ext uri="{BB962C8B-B14F-4D97-AF65-F5344CB8AC3E}">
        <p14:creationId xmlns:p14="http://schemas.microsoft.com/office/powerpoint/2010/main" val="164469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4"/>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1982956" y="1745240"/>
              <a:ext cx="8808960" cy="661381"/>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4.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Dựa vào tranh để đặt câu:</a:t>
              </a:r>
              <a:endParaRPr kumimoji="0" lang="en-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id="{530A1FFB-0F77-588F-5A2A-E1F54551CDBF}"/>
              </a:ext>
            </a:extLst>
          </p:cNvPr>
          <p:cNvPicPr>
            <a:picLocks noChangeAspect="1"/>
          </p:cNvPicPr>
          <p:nvPr/>
        </p:nvPicPr>
        <p:blipFill>
          <a:blip r:embed="rId5"/>
          <a:stretch>
            <a:fillRect/>
          </a:stretch>
        </p:blipFill>
        <p:spPr>
          <a:xfrm>
            <a:off x="6730501" y="1714500"/>
            <a:ext cx="4632824" cy="3343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a:extLst>
              <a:ext uri="{FF2B5EF4-FFF2-40B4-BE49-F238E27FC236}">
                <a16:creationId xmlns:a16="http://schemas.microsoft.com/office/drawing/2014/main" id="{30F60A06-B58A-B157-64C7-B23B0025F350}"/>
              </a:ext>
            </a:extLst>
          </p:cNvPr>
          <p:cNvSpPr txBox="1"/>
          <p:nvPr/>
        </p:nvSpPr>
        <p:spPr>
          <a:xfrm>
            <a:off x="1171575" y="1666875"/>
            <a:ext cx="5086350" cy="331359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kể</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hỏi</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khiến</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d.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cảm</a:t>
            </a:r>
            <a:r>
              <a:rPr lang="en-US" sz="3600" b="0" i="0" dirty="0">
                <a:solidFill>
                  <a:srgbClr val="000000"/>
                </a:solidFill>
                <a:effectLst/>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37101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algn="ctr">
              <a:spcBef>
                <a:spcPts val="1200"/>
              </a:spcBef>
            </a:pPr>
            <a:r>
              <a:rPr lang="en-US" sz="4000" dirty="0" err="1">
                <a:solidFill>
                  <a:srgbClr val="C00000"/>
                </a:solidFill>
                <a:latin typeface="Cambria" panose="02040503050406030204" pitchFamily="18" charset="0"/>
                <a:ea typeface="Cambria" panose="02040503050406030204" pitchFamily="18" charset="0"/>
              </a:rPr>
              <a:t>Bác</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sĩ</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đang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khám</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răng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cho</a:t>
            </a:r>
            <a:r>
              <a:rPr lang="en-US" sz="4000" dirty="0">
                <a:solidFill>
                  <a:srgbClr val="C00000"/>
                </a:solidFill>
                <a:latin typeface="Cambria" panose="02040503050406030204" pitchFamily="18" charset="0"/>
                <a:ea typeface="Cambria" panose="02040503050406030204" pitchFamily="18" charset="0"/>
              </a:rPr>
              <a:t> Nga.</a:t>
            </a:r>
            <a:endParaRPr lang="en-VN" sz="2800" dirty="0">
              <a:solidFill>
                <a:srgbClr val="C0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kể</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5"/>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104326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lvl="0" algn="ctr">
              <a:spcBef>
                <a:spcPts val="1200"/>
              </a:spcBef>
            </a:pPr>
            <a:r>
              <a:rPr lang="en-US" sz="4000">
                <a:solidFill>
                  <a:srgbClr val="C00000"/>
                </a:solidFill>
                <a:latin typeface="Cambria" panose="02040503050406030204" pitchFamily="18" charset="0"/>
                <a:ea typeface="Cambria" panose="02040503050406030204" pitchFamily="18" charset="0"/>
              </a:rPr>
              <a:t> Cháu có thấy đau răng không?</a:t>
            </a:r>
            <a:endParaRPr kumimoji="0" lang="en-VN"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lvl="0" algn="just">
              <a:lnSpc>
                <a:spcPct val="150000"/>
              </a:lnSpc>
            </a:pPr>
            <a:r>
              <a:rPr lang="en-US" sz="3600" dirty="0">
                <a:solidFill>
                  <a:srgbClr val="000000"/>
                </a:solidFill>
                <a:latin typeface="Cambria" panose="02040503050406030204" pitchFamily="18" charset="0"/>
                <a:ea typeface="Cambria" panose="02040503050406030204" pitchFamily="18" charset="0"/>
              </a:rPr>
              <a:t>b. </a:t>
            </a:r>
            <a:r>
              <a:rPr lang="en-US" sz="3600" dirty="0" err="1">
                <a:solidFill>
                  <a:srgbClr val="000000"/>
                </a:solidFill>
                <a:latin typeface="Cambria" panose="02040503050406030204" pitchFamily="18" charset="0"/>
                <a:ea typeface="Cambria" panose="02040503050406030204" pitchFamily="18" charset="0"/>
              </a:rPr>
              <a:t>Một</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câu</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hỏi</a:t>
            </a:r>
            <a:r>
              <a:rPr lang="en-US" sz="3600" dirty="0">
                <a:solidFill>
                  <a:srgbClr val="000000"/>
                </a:solidFill>
                <a:latin typeface="Cambria" panose="02040503050406030204" pitchFamily="18" charset="0"/>
                <a:ea typeface="Cambria" panose="02040503050406030204" pitchFamily="18" charset="0"/>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5"/>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49583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2" name="Picture 1">
            <a:extLst>
              <a:ext uri="{FF2B5EF4-FFF2-40B4-BE49-F238E27FC236}">
                <a16:creationId xmlns:a16="http://schemas.microsoft.com/office/drawing/2014/main" id="{EF346C89-93C1-19F2-F83A-BF75E7555DA3}"/>
              </a:ext>
            </a:extLst>
          </p:cNvPr>
          <p:cNvPicPr>
            <a:picLocks noChangeAspect="1"/>
          </p:cNvPicPr>
          <p:nvPr/>
        </p:nvPicPr>
        <p:blipFill>
          <a:blip r:embed="rId4"/>
          <a:stretch>
            <a:fillRect/>
          </a:stretch>
        </p:blipFill>
        <p:spPr>
          <a:xfrm>
            <a:off x="2226238" y="531806"/>
            <a:ext cx="7510923" cy="1603387"/>
          </a:xfrm>
          <a:prstGeom prst="rect">
            <a:avLst/>
          </a:prstGeom>
        </p:spPr>
      </p:pic>
      <p:sp>
        <p:nvSpPr>
          <p:cNvPr id="3" name="TextBox 2">
            <a:extLst>
              <a:ext uri="{FF2B5EF4-FFF2-40B4-BE49-F238E27FC236}">
                <a16:creationId xmlns:a16="http://schemas.microsoft.com/office/drawing/2014/main" id="{5A3C7C19-2DD8-678A-7123-B9D547DFA21B}"/>
              </a:ext>
            </a:extLst>
          </p:cNvPr>
          <p:cNvSpPr txBox="1"/>
          <p:nvPr/>
        </p:nvSpPr>
        <p:spPr>
          <a:xfrm>
            <a:off x="1238250" y="2219325"/>
            <a:ext cx="10010775" cy="3300391"/>
          </a:xfrm>
          <a:prstGeom prst="rect">
            <a:avLst/>
          </a:prstGeom>
          <a:noFill/>
        </p:spPr>
        <p:txBody>
          <a:bodyPr wrap="square" rtlCol="0">
            <a:spAutoFit/>
          </a:bodyPr>
          <a:lstStyle/>
          <a:p>
            <a:pPr marL="285750" marR="0" indent="-285750" algn="just">
              <a:lnSpc>
                <a:spcPct val="110000"/>
              </a:lnSpc>
              <a:spcBef>
                <a:spcPts val="0"/>
              </a:spcBef>
              <a:spcAft>
                <a:spcPts val="0"/>
              </a:spcAft>
              <a:buFont typeface="Wingdings" panose="05000000000000000000" pitchFamily="2" charset="2"/>
              <a:buChar char="q"/>
            </a:pPr>
            <a:r>
              <a:rPr lang="en-US" sz="3200" dirty="0" err="1">
                <a:effectLst/>
                <a:latin typeface="Cambria" panose="02040503050406030204" pitchFamily="18" charset="0"/>
                <a:ea typeface="Cambria" panose="02040503050406030204" pitchFamily="18" charset="0"/>
              </a:rPr>
              <a:t>Biết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là</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tập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hợp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từ,thường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diễn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đạt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ý </a:t>
            </a:r>
            <a:r>
              <a:rPr lang="en-US" sz="3200" dirty="0" err="1">
                <a:effectLst/>
                <a:latin typeface="Cambria" panose="02040503050406030204" pitchFamily="18" charset="0"/>
                <a:ea typeface="Cambria" panose="02040503050406030204" pitchFamily="18" charset="0"/>
              </a:rPr>
              <a:t>trọn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vẹn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các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từ</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trong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sắp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xếp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theo</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trật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tự</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hợp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lí</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chữ</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cái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phải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hoa</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cuối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phải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có</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thúc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p>
          <a:p>
            <a:pPr marL="285750" marR="0" indent="-285750" algn="just">
              <a:lnSpc>
                <a:spcPct val="110000"/>
              </a:lnSpc>
              <a:spcBef>
                <a:spcPts val="0"/>
              </a:spcBef>
              <a:spcAft>
                <a:spcPts val="0"/>
              </a:spcAft>
              <a:buFont typeface="Wingdings" panose="05000000000000000000" pitchFamily="2" charset="2"/>
              <a:buChar char="q"/>
            </a:pPr>
            <a:r>
              <a:rPr lang="en-US" sz="3200" dirty="0" err="1">
                <a:effectLst/>
                <a:latin typeface="Cambria" panose="02040503050406030204" pitchFamily="18" charset="0"/>
                <a:ea typeface="Cambria" panose="02040503050406030204" pitchFamily="18" charset="0"/>
              </a:rPr>
              <a:t>Tìm</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thông</a:t>
            </a:r>
            <a:r>
              <a:rPr lang="en-US" sz="3200" dirty="0">
                <a:effectLst/>
                <a:latin typeface="Cambria" panose="02040503050406030204" pitchFamily="18" charset="0"/>
                <a:ea typeface="Cambria" panose="02040503050406030204" pitchFamily="18" charset="0"/>
              </a:rPr>
              <a:t> qua </a:t>
            </a:r>
            <a:r>
              <a:rPr lang="en-US" sz="3200" dirty="0" err="1">
                <a:effectLst/>
                <a:latin typeface="Cambria" panose="02040503050406030204" pitchFamily="18" charset="0"/>
                <a:ea typeface="Cambria" panose="02040503050406030204" pitchFamily="18" charset="0"/>
              </a:rPr>
              <a:t>việc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quan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sát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các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sự</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vật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xung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quanh</a:t>
            </a:r>
            <a:r>
              <a:rPr lang="en-US" sz="3200" dirty="0">
                <a:effectLst/>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4802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68530" y="2909848"/>
            <a:ext cx="4741820" cy="1446550"/>
          </a:xfrm>
          <a:prstGeom prst="rect">
            <a:avLst/>
          </a:prstGeom>
          <a:noFill/>
        </p:spPr>
        <p:txBody>
          <a:bodyPr wrap="square" rtlCol="0">
            <a:spAutoFit/>
          </a:bodyPr>
          <a:lstStyle/>
          <a:p>
            <a:pPr lvl="0" algn="ctr">
              <a:spcBef>
                <a:spcPts val="1200"/>
              </a:spcBef>
            </a:pPr>
            <a:r>
              <a:rPr lang="en-US" sz="4400" dirty="0" err="1">
                <a:solidFill>
                  <a:srgbClr val="C00000"/>
                </a:solidFill>
                <a:latin typeface="Cambria" panose="02040503050406030204" pitchFamily="18" charset="0"/>
                <a:ea typeface="Cambria" panose="02040503050406030204" pitchFamily="18" charset="0"/>
              </a:rPr>
              <a:t>Cháu</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hãy</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há</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miệng</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thật</a:t>
            </a:r>
            <a:r>
              <a:rPr lang="en-US" sz="4400" dirty="0">
                <a:solidFill>
                  <a:srgbClr val="C00000"/>
                </a:solidFill>
                <a:latin typeface="Cambria" panose="02040503050406030204" pitchFamily="18" charset="0"/>
                <a:ea typeface="Cambria" panose="02040503050406030204" pitchFamily="18" charset="0"/>
              </a:rPr>
              <a:t> to </a:t>
            </a:r>
            <a:r>
              <a:rPr lang="en-US" sz="4400" dirty="0" err="1">
                <a:solidFill>
                  <a:srgbClr val="C00000"/>
                </a:solidFill>
                <a:latin typeface="Cambria" panose="02040503050406030204" pitchFamily="18" charset="0"/>
                <a:ea typeface="Cambria" panose="02040503050406030204" pitchFamily="18" charset="0"/>
              </a:rPr>
              <a:t>nhé</a:t>
            </a:r>
            <a:r>
              <a:rPr lang="en-US" sz="4400" dirty="0">
                <a:solidFill>
                  <a:srgbClr val="C00000"/>
                </a:solidFill>
                <a:latin typeface="Cambria" panose="02040503050406030204" pitchFamily="18" charset="0"/>
                <a:ea typeface="Cambria" panose="02040503050406030204" pitchFamily="18" charset="0"/>
              </a:rPr>
              <a:t>!</a:t>
            </a:r>
            <a:endParaRPr kumimoji="0" lang="en-VN"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khiến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5"/>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188030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30430" y="2671723"/>
            <a:ext cx="4475119" cy="1754326"/>
          </a:xfrm>
          <a:prstGeom prst="rect">
            <a:avLst/>
          </a:prstGeom>
          <a:noFill/>
        </p:spPr>
        <p:txBody>
          <a:bodyPr wrap="square" rtlCol="0">
            <a:spAutoFit/>
          </a:bodyPr>
          <a:lstStyle/>
          <a:p>
            <a:pPr lvl="0" algn="ctr">
              <a:spcBef>
                <a:spcPts val="1200"/>
              </a:spcBef>
            </a:pPr>
            <a:r>
              <a:rPr lang="pt-BR" sz="5400" dirty="0">
                <a:solidFill>
                  <a:srgbClr val="C00000"/>
                </a:solidFill>
                <a:latin typeface="Cambria" panose="02040503050406030204" pitchFamily="18" charset="0"/>
                <a:ea typeface="Cambria" panose="02040503050406030204" pitchFamily="18" charset="0"/>
              </a:rPr>
              <a:t>Ôi, sâu răng thật rồi!</a:t>
            </a:r>
            <a:endParaRPr kumimoji="0" lang="en-VN" sz="40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cảm</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5"/>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354052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7" name="稻壳优创意 1-2"/>
            <p:cNvSpPr>
              <a:spLocks noChangeArrowheads="1"/>
            </p:cNvSpPr>
            <p:nvPr/>
          </p:nvSpPr>
          <p:spPr bwMode="auto">
            <a:xfrm>
              <a:off x="4472064" y="2863011"/>
              <a:ext cx="4088665" cy="30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VẬN </a:t>
              </a:r>
            </a:p>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DỤNG</a:t>
              </a:r>
              <a:endParaRPr kumimoji="0" lang="zh-CN" altLang="en-US"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03</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4"/>
          <a:srcRect/>
          <a:stretch>
            <a:fillRect/>
          </a:stretch>
        </p:blipFill>
        <p:spPr>
          <a:xfrm>
            <a:off x="2745105" y="3086735"/>
            <a:ext cx="2352040" cy="2053590"/>
          </a:xfrm>
          <a:prstGeom prst="rect">
            <a:avLst/>
          </a:prstGeom>
        </p:spPr>
      </p:pic>
    </p:spTree>
    <p:custDataLst>
      <p:tags r:id="rId1"/>
    </p:custDataLst>
    <p:extLst>
      <p:ext uri="{BB962C8B-B14F-4D97-AF65-F5344CB8AC3E}">
        <p14:creationId xmlns:p14="http://schemas.microsoft.com/office/powerpoint/2010/main" val="65566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4"/>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2" name="Rectangle 1">
            <a:extLst>
              <a:ext uri="{FF2B5EF4-FFF2-40B4-BE49-F238E27FC236}">
                <a16:creationId xmlns:a16="http://schemas.microsoft.com/office/drawing/2014/main" id="{6D550518-503F-1F41-A1CD-B1844FC7E100}"/>
              </a:ext>
            </a:extLst>
          </p:cNvPr>
          <p:cNvSpPr/>
          <p:nvPr/>
        </p:nvSpPr>
        <p:spPr>
          <a:xfrm>
            <a:off x="5633946" y="909156"/>
            <a:ext cx="4387740"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9Slide03 SFU Futura_05 ExtraBo" pitchFamily="2" charset="77"/>
                <a:ea typeface="+mn-ea"/>
                <a:cs typeface="+mn-cs"/>
              </a:rPr>
              <a:t>TRÒ CHƠI</a:t>
            </a:r>
          </a:p>
        </p:txBody>
      </p:sp>
      <p:sp>
        <p:nvSpPr>
          <p:cNvPr id="12" name="文本框 2">
            <a:extLst>
              <a:ext uri="{FF2B5EF4-FFF2-40B4-BE49-F238E27FC236}">
                <a16:creationId xmlns:a16="http://schemas.microsoft.com/office/drawing/2014/main" id="{4C878D19-64A4-2547-B8E7-40E29F6178F6}"/>
              </a:ext>
            </a:extLst>
          </p:cNvPr>
          <p:cNvSpPr txBox="1"/>
          <p:nvPr/>
        </p:nvSpPr>
        <p:spPr>
          <a:xfrm>
            <a:off x="3411601" y="2782086"/>
            <a:ext cx="8123173" cy="3046988"/>
          </a:xfrm>
          <a:prstGeom prst="rect">
            <a:avLst/>
          </a:prstGeom>
          <a:noFill/>
        </p:spPr>
        <p:txBody>
          <a:bodyPr wrap="square" rtlCol="0">
            <a:spAutoFit/>
          </a:bodyPr>
          <a:lstStyle/>
          <a:p>
            <a:pPr marL="457200" lvl="0" indent="-457200" algn="just">
              <a:buFont typeface="Arial" panose="020B0604020202020204" pitchFamily="34" charset="0"/>
              <a:buChar char="•"/>
              <a:defRPr/>
            </a:pPr>
            <a:r>
              <a:rPr lang="en-US" sz="3200" dirty="0">
                <a:solidFill>
                  <a:prstClr val="black"/>
                </a:solidFill>
                <a:latin typeface="Cambria" panose="02040503050406030204" pitchFamily="18" charset="0"/>
              </a:rPr>
              <a:t>C</a:t>
            </a:r>
            <a:r>
              <a:rPr lang="vi-VN" sz="3200" dirty="0">
                <a:solidFill>
                  <a:prstClr val="black"/>
                </a:solidFill>
                <a:latin typeface="Cambria" panose="02040503050406030204" pitchFamily="18" charset="0"/>
              </a:rPr>
              <a:t>hia lớp thành 4 nhóm,</a:t>
            </a:r>
            <a:r>
              <a:rPr lang="en-US" sz="3200" dirty="0">
                <a:solidFill>
                  <a:prstClr val="black"/>
                </a:solidFill>
                <a:latin typeface="Cambria" panose="02040503050406030204" pitchFamily="18" charset="0"/>
              </a:rPr>
              <a:t> </a:t>
            </a:r>
            <a:r>
              <a:rPr lang="vi-VN" sz="3200" dirty="0">
                <a:solidFill>
                  <a:prstClr val="black"/>
                </a:solidFill>
                <a:latin typeface="Cambria" panose="02040503050406030204" pitchFamily="18" charset="0"/>
              </a:rPr>
              <a:t>phát phiếu cho các nhóm.</a:t>
            </a: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4 nhóm thi viết 3 câu nêu cảm xúc của mình về Hải Thượng Lãn Ông.</a:t>
            </a:r>
            <a:endParaRPr lang="en-US" sz="3200" dirty="0">
              <a:solidFill>
                <a:prstClr val="black"/>
              </a:solidFill>
              <a:latin typeface="Cambria" panose="02040503050406030204" pitchFamily="18" charset="0"/>
            </a:endParaRP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 Đội nào đặt được nhiều hơn,nhanh hơn sẽ thắng cuộc.</a:t>
            </a:r>
          </a:p>
        </p:txBody>
      </p:sp>
      <p:sp>
        <p:nvSpPr>
          <p:cNvPr id="10" name="Rectangle 9">
            <a:extLst>
              <a:ext uri="{FF2B5EF4-FFF2-40B4-BE49-F238E27FC236}">
                <a16:creationId xmlns:a16="http://schemas.microsoft.com/office/drawing/2014/main" id="{2C074CBE-A3EF-E047-A5B4-9CD931585498}"/>
              </a:ext>
            </a:extLst>
          </p:cNvPr>
          <p:cNvSpPr/>
          <p:nvPr/>
        </p:nvSpPr>
        <p:spPr>
          <a:xfrm>
            <a:off x="5871898" y="2024731"/>
            <a:ext cx="3911835" cy="39463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AI NHANH, AI ĐÚNG</a:t>
            </a:r>
          </a:p>
        </p:txBody>
      </p:sp>
      <p:pic>
        <p:nvPicPr>
          <p:cNvPr id="9" name="图片 9" descr="19"/>
          <p:cNvPicPr>
            <a:picLocks noChangeAspect="1"/>
          </p:cNvPicPr>
          <p:nvPr/>
        </p:nvPicPr>
        <p:blipFill>
          <a:blip r:embed="rId5"/>
          <a:stretch>
            <a:fillRect/>
          </a:stretch>
        </p:blipFill>
        <p:spPr>
          <a:xfrm>
            <a:off x="0" y="-94615"/>
            <a:ext cx="2000250" cy="442912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3" name="图片 2">
            <a:extLst>
              <a:ext uri="{FF2B5EF4-FFF2-40B4-BE49-F238E27FC236}">
                <a16:creationId xmlns:a16="http://schemas.microsoft.com/office/drawing/2014/main" id="{F9EC993A-D7A9-4A46-AAC9-AD1B5E9B38D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474" y="3067596"/>
            <a:ext cx="3637601" cy="3637601"/>
          </a:xfrm>
          <a:prstGeom prst="rect">
            <a:avLst/>
          </a:prstGeom>
        </p:spPr>
      </p:pic>
    </p:spTree>
    <p:custDataLst>
      <p:tags r:id="rId1"/>
    </p:custDataLst>
    <p:extLst>
      <p:ext uri="{BB962C8B-B14F-4D97-AF65-F5344CB8AC3E}">
        <p14:creationId xmlns:p14="http://schemas.microsoft.com/office/powerpoint/2010/main" val="200030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set>
                                      <p:cBhvr>
                                        <p:cTn id="12" dur="455" fill="hold">
                                          <p:stCondLst>
                                            <p:cond delay="0"/>
                                          </p:stCondLst>
                                        </p:cTn>
                                        <p:tgtEl>
                                          <p:spTgt spid="2"/>
                                        </p:tgtEl>
                                        <p:attrNameLst>
                                          <p:attrName>style.rotation</p:attrName>
                                        </p:attrNameLst>
                                      </p:cBhvr>
                                      <p:to>
                                        <p:strVal val="-45.0"/>
                                      </p:to>
                                    </p:set>
                                    <p:anim calcmode="lin" valueType="num">
                                      <p:cBhvr>
                                        <p:cTn id="13"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4"/>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0" name="Rectangle 9">
            <a:extLst>
              <a:ext uri="{FF2B5EF4-FFF2-40B4-BE49-F238E27FC236}">
                <a16:creationId xmlns:a16="http://schemas.microsoft.com/office/drawing/2014/main" id="{2C074CBE-A3EF-E047-A5B4-9CD931585498}"/>
              </a:ext>
            </a:extLst>
          </p:cNvPr>
          <p:cNvSpPr/>
          <p:nvPr/>
        </p:nvSpPr>
        <p:spPr>
          <a:xfrm>
            <a:off x="3525038" y="850970"/>
            <a:ext cx="5857633" cy="123881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AI NHANH, AI ĐÚNG</a:t>
            </a:r>
          </a:p>
        </p:txBody>
      </p:sp>
      <p:pic>
        <p:nvPicPr>
          <p:cNvPr id="12" name="图片 9" descr="19"/>
          <p:cNvPicPr>
            <a:picLocks noChangeAspect="1"/>
          </p:cNvPicPr>
          <p:nvPr/>
        </p:nvPicPr>
        <p:blipFill>
          <a:blip r:embed="rId5"/>
          <a:stretch>
            <a:fillRect/>
          </a:stretch>
        </p:blipFill>
        <p:spPr>
          <a:xfrm>
            <a:off x="0" y="-94615"/>
            <a:ext cx="2000250" cy="442912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2" name="Picture 1">
            <a:extLst>
              <a:ext uri="{FF2B5EF4-FFF2-40B4-BE49-F238E27FC236}">
                <a16:creationId xmlns:a16="http://schemas.microsoft.com/office/drawing/2014/main" id="{AB559F65-859E-5533-BA11-DD396CA9591D}"/>
              </a:ext>
            </a:extLst>
          </p:cNvPr>
          <p:cNvPicPr>
            <a:picLocks noChangeAspect="1"/>
          </p:cNvPicPr>
          <p:nvPr/>
        </p:nvPicPr>
        <p:blipFill>
          <a:blip r:embed="rId8"/>
          <a:stretch>
            <a:fillRect/>
          </a:stretch>
        </p:blipFill>
        <p:spPr>
          <a:xfrm>
            <a:off x="2497868" y="2499226"/>
            <a:ext cx="8053514" cy="3078747"/>
          </a:xfrm>
          <a:prstGeom prst="rect">
            <a:avLst/>
          </a:prstGeom>
        </p:spPr>
      </p:pic>
    </p:spTree>
    <p:custDataLst>
      <p:tags r:id="rId1"/>
    </p:custDataLst>
    <p:extLst>
      <p:ext uri="{BB962C8B-B14F-4D97-AF65-F5344CB8AC3E}">
        <p14:creationId xmlns:p14="http://schemas.microsoft.com/office/powerpoint/2010/main" val="256855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166B5E2-DC94-43AF-8C56-DC89A3E838B6}"/>
              </a:ext>
            </a:extLst>
          </p:cNvPr>
          <p:cNvPicPr>
            <a:picLocks noChangeAspect="1"/>
          </p:cNvPicPr>
          <p:nvPr/>
        </p:nvPicPr>
        <p:blipFill>
          <a:blip r:embed="rId4"/>
          <a:stretch>
            <a:fillRect/>
          </a:stretch>
        </p:blipFill>
        <p:spPr>
          <a:xfrm>
            <a:off x="0" y="0"/>
            <a:ext cx="12192000" cy="6857999"/>
          </a:xfrm>
          <a:prstGeom prst="rect">
            <a:avLst/>
          </a:prstGeom>
        </p:spPr>
      </p:pic>
      <p:pic>
        <p:nvPicPr>
          <p:cNvPr id="31" name="图片 30">
            <a:extLst>
              <a:ext uri="{FF2B5EF4-FFF2-40B4-BE49-F238E27FC236}">
                <a16:creationId xmlns:a16="http://schemas.microsoft.com/office/drawing/2014/main" id="{AEB90AC0-1AEA-4C15-8ED6-166E4CCDAE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3742" y="4563352"/>
            <a:ext cx="2178628" cy="2178628"/>
          </a:xfrm>
          <a:prstGeom prst="rect">
            <a:avLst/>
          </a:prstGeom>
        </p:spPr>
      </p:pic>
      <p:pic>
        <p:nvPicPr>
          <p:cNvPr id="20" name="图片 19">
            <a:extLst>
              <a:ext uri="{FF2B5EF4-FFF2-40B4-BE49-F238E27FC236}">
                <a16:creationId xmlns:a16="http://schemas.microsoft.com/office/drawing/2014/main" id="{61EB365F-D371-41EB-971B-ECE109FD024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0" y="0"/>
            <a:ext cx="12192000" cy="5334645"/>
          </a:xfrm>
          <a:custGeom>
            <a:avLst/>
            <a:gdLst>
              <a:gd name="connsiteX0" fmla="*/ 0 w 12192000"/>
              <a:gd name="connsiteY0" fmla="*/ 0 h 5334645"/>
              <a:gd name="connsiteX1" fmla="*/ 12192000 w 12192000"/>
              <a:gd name="connsiteY1" fmla="*/ 0 h 5334645"/>
              <a:gd name="connsiteX2" fmla="*/ 12192000 w 12192000"/>
              <a:gd name="connsiteY2" fmla="*/ 5334645 h 5334645"/>
              <a:gd name="connsiteX3" fmla="*/ 0 w 12192000"/>
              <a:gd name="connsiteY3" fmla="*/ 5334645 h 5334645"/>
              <a:gd name="connsiteX4" fmla="*/ 0 w 12192000"/>
              <a:gd name="connsiteY4" fmla="*/ 0 h 5334645"/>
              <a:gd name="connsiteX5" fmla="*/ 7245927 w 12192000"/>
              <a:gd name="connsiteY5" fmla="*/ 443345 h 5334645"/>
              <a:gd name="connsiteX6" fmla="*/ 7245927 w 12192000"/>
              <a:gd name="connsiteY6" fmla="*/ 2064327 h 5334645"/>
              <a:gd name="connsiteX7" fmla="*/ 9739745 w 12192000"/>
              <a:gd name="connsiteY7" fmla="*/ 2064327 h 5334645"/>
              <a:gd name="connsiteX8" fmla="*/ 9739745 w 12192000"/>
              <a:gd name="connsiteY8" fmla="*/ 443345 h 5334645"/>
              <a:gd name="connsiteX9" fmla="*/ 7245927 w 12192000"/>
              <a:gd name="connsiteY9" fmla="*/ 443345 h 533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334645">
                <a:moveTo>
                  <a:pt x="0" y="0"/>
                </a:moveTo>
                <a:lnTo>
                  <a:pt x="12192000" y="0"/>
                </a:lnTo>
                <a:lnTo>
                  <a:pt x="12192000" y="5334645"/>
                </a:lnTo>
                <a:lnTo>
                  <a:pt x="0" y="5334645"/>
                </a:lnTo>
                <a:lnTo>
                  <a:pt x="0" y="0"/>
                </a:lnTo>
                <a:close/>
                <a:moveTo>
                  <a:pt x="7245927" y="443345"/>
                </a:moveTo>
                <a:lnTo>
                  <a:pt x="7245927" y="2064327"/>
                </a:lnTo>
                <a:lnTo>
                  <a:pt x="9739745" y="2064327"/>
                </a:lnTo>
                <a:lnTo>
                  <a:pt x="9739745" y="443345"/>
                </a:lnTo>
                <a:lnTo>
                  <a:pt x="7245927" y="443345"/>
                </a:lnTo>
                <a:close/>
              </a:path>
            </a:pathLst>
          </a:custGeom>
        </p:spPr>
      </p:pic>
      <p:pic>
        <p:nvPicPr>
          <p:cNvPr id="17" name="图片 16">
            <a:extLst>
              <a:ext uri="{FF2B5EF4-FFF2-40B4-BE49-F238E27FC236}">
                <a16:creationId xmlns:a16="http://schemas.microsoft.com/office/drawing/2014/main" id="{BADB8D3C-9819-47E9-974B-4DC68403D259}"/>
              </a:ext>
            </a:extLst>
          </p:cNvPr>
          <p:cNvPicPr>
            <a:picLocks noChangeAspect="1"/>
          </p:cNvPicPr>
          <p:nvPr/>
        </p:nvPicPr>
        <p:blipFill>
          <a:blip r:embed="rId7"/>
          <a:stretch>
            <a:fillRect/>
          </a:stretch>
        </p:blipFill>
        <p:spPr>
          <a:xfrm>
            <a:off x="0" y="3797808"/>
            <a:ext cx="12192000" cy="3060192"/>
          </a:xfrm>
          <a:prstGeom prst="rect">
            <a:avLst/>
          </a:prstGeom>
        </p:spPr>
      </p:pic>
      <p:sp>
        <p:nvSpPr>
          <p:cNvPr id="18" name="文本框 17">
            <a:extLst>
              <a:ext uri="{FF2B5EF4-FFF2-40B4-BE49-F238E27FC236}">
                <a16:creationId xmlns:a16="http://schemas.microsoft.com/office/drawing/2014/main" id="{BAAFF09D-F0D9-4D4F-AFAC-DEAE9C4929A1}"/>
              </a:ext>
            </a:extLst>
          </p:cNvPr>
          <p:cNvSpPr txBox="1"/>
          <p:nvPr/>
        </p:nvSpPr>
        <p:spPr>
          <a:xfrm>
            <a:off x="819644" y="1582413"/>
            <a:ext cx="105527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Cambria" panose="02040503050406030204" pitchFamily="18" charset="0"/>
              </a:rPr>
              <a:t>TẠM BIỆT CÁC EM</a:t>
            </a:r>
            <a:endParaRPr kumimoji="0" lang="zh-CN" altLang="en-US"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字魂20号-石头体" panose="00000500000000000000" pitchFamily="2" charset="-122"/>
            </a:endParaRPr>
          </a:p>
        </p:txBody>
      </p:sp>
      <p:sp>
        <p:nvSpPr>
          <p:cNvPr id="22" name="矩形 21">
            <a:extLst>
              <a:ext uri="{FF2B5EF4-FFF2-40B4-BE49-F238E27FC236}">
                <a16:creationId xmlns:a16="http://schemas.microsoft.com/office/drawing/2014/main" id="{2169978B-79F3-4A16-A1D0-74BC82463363}"/>
              </a:ext>
            </a:extLst>
          </p:cNvPr>
          <p:cNvSpPr/>
          <p:nvPr/>
        </p:nvSpPr>
        <p:spPr>
          <a:xfrm>
            <a:off x="3612691" y="3267242"/>
            <a:ext cx="4976654" cy="56803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rPr>
              <a:t>HẸN GẶP LẠI</a:t>
            </a:r>
            <a:endPar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endParaRPr>
          </a:p>
        </p:txBody>
      </p:sp>
      <p:pic>
        <p:nvPicPr>
          <p:cNvPr id="27" name="图片 26">
            <a:extLst>
              <a:ext uri="{FF2B5EF4-FFF2-40B4-BE49-F238E27FC236}">
                <a16:creationId xmlns:a16="http://schemas.microsoft.com/office/drawing/2014/main" id="{8DE26421-E16E-495A-B3E0-B8241DAD2EF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45113" y="3367284"/>
            <a:ext cx="3737264" cy="3737264"/>
          </a:xfrm>
          <a:prstGeom prst="rect">
            <a:avLst/>
          </a:prstGeom>
          <a:effectLst>
            <a:outerShdw blurRad="12700" dist="12700" dir="18900000" algn="bl" rotWithShape="0">
              <a:prstClr val="black">
                <a:alpha val="40000"/>
              </a:prstClr>
            </a:outerShdw>
          </a:effectLst>
        </p:spPr>
      </p:pic>
      <p:pic>
        <p:nvPicPr>
          <p:cNvPr id="33" name="图片 32">
            <a:extLst>
              <a:ext uri="{FF2B5EF4-FFF2-40B4-BE49-F238E27FC236}">
                <a16:creationId xmlns:a16="http://schemas.microsoft.com/office/drawing/2014/main" id="{4789E22A-731D-410C-8AC6-8C1FC77ABD9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6892" y="5373895"/>
            <a:ext cx="1681108" cy="1078671"/>
          </a:xfrm>
          <a:prstGeom prst="rect">
            <a:avLst/>
          </a:prstGeom>
          <a:effectLst>
            <a:outerShdw blurRad="12700" dist="12700" dir="2700000" algn="tl" rotWithShape="0">
              <a:prstClr val="black">
                <a:alpha val="40000"/>
              </a:prstClr>
            </a:outerShdw>
          </a:effectLst>
        </p:spPr>
      </p:pic>
      <p:pic>
        <p:nvPicPr>
          <p:cNvPr id="37" name="图片 36">
            <a:extLst>
              <a:ext uri="{FF2B5EF4-FFF2-40B4-BE49-F238E27FC236}">
                <a16:creationId xmlns:a16="http://schemas.microsoft.com/office/drawing/2014/main" id="{58AB5470-20FB-4098-8E09-C8E5583726D8}"/>
              </a:ext>
            </a:extLst>
          </p:cNvPr>
          <p:cNvPicPr>
            <a:picLocks noChangeAspect="1"/>
          </p:cNvPicPr>
          <p:nvPr/>
        </p:nvPicPr>
        <p:blipFill>
          <a:blip r:embed="rId10"/>
          <a:stretch>
            <a:fillRect/>
          </a:stretch>
        </p:blipFill>
        <p:spPr>
          <a:xfrm>
            <a:off x="1066149" y="2818619"/>
            <a:ext cx="2743854" cy="3489466"/>
          </a:xfrm>
          <a:prstGeom prst="rect">
            <a:avLst/>
          </a:prstGeom>
        </p:spPr>
      </p:pic>
    </p:spTree>
    <p:custDataLst>
      <p:tags r:id="rId1"/>
    </p:custDataLst>
    <p:extLst>
      <p:ext uri="{BB962C8B-B14F-4D97-AF65-F5344CB8AC3E}">
        <p14:creationId xmlns:p14="http://schemas.microsoft.com/office/powerpoint/2010/main" val="202401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01</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4"/>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F9CE9299-9FC8-4D08-5CF4-513C644EE6D0}"/>
              </a:ext>
            </a:extLst>
          </p:cNvPr>
          <p:cNvPicPr>
            <a:picLocks noChangeAspect="1"/>
          </p:cNvPicPr>
          <p:nvPr/>
        </p:nvPicPr>
        <p:blipFill>
          <a:blip r:embed="rId5"/>
          <a:stretch>
            <a:fillRect/>
          </a:stretch>
        </p:blipFill>
        <p:spPr>
          <a:xfrm>
            <a:off x="5157776" y="1871297"/>
            <a:ext cx="4657748" cy="4029805"/>
          </a:xfrm>
          <a:prstGeom prst="rect">
            <a:avLst/>
          </a:prstGeom>
        </p:spPr>
      </p:pic>
    </p:spTree>
    <p:custDataLst>
      <p:tags r:id="rId1"/>
    </p:custDataLst>
    <p:extLst>
      <p:ext uri="{BB962C8B-B14F-4D97-AF65-F5344CB8AC3E}">
        <p14:creationId xmlns:p14="http://schemas.microsoft.com/office/powerpoint/2010/main" val="410092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a:off x="4790048" y="1853091"/>
            <a:ext cx="6647848" cy="3223878"/>
          </a:xfrm>
          <a:prstGeom prst="wedgeRoundRectCallout">
            <a:avLst>
              <a:gd name="adj1" fmla="val -61069"/>
              <a:gd name="adj2" fmla="val 57552"/>
              <a:gd name="adj3" fmla="val 16667"/>
            </a:avLst>
          </a:prstGeom>
          <a:solidFill>
            <a:schemeClr val="bg1"/>
          </a:solidFill>
          <a:ln w="57150">
            <a:solidFill>
              <a:srgbClr val="FF00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TextBox 5"/>
          <p:cNvSpPr txBox="1"/>
          <p:nvPr/>
        </p:nvSpPr>
        <p:spPr>
          <a:xfrm>
            <a:off x="2497540" y="232012"/>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w="127000">
                  <a:solidFill>
                    <a:prstClr val="white"/>
                  </a:solidFill>
                </a:ln>
                <a:solidFill>
                  <a:prstClr val="white"/>
                </a:solidFill>
                <a:effectLst/>
                <a:uLnTx/>
                <a:uFillTx/>
                <a:latin typeface="Cambria" panose="02040503050406030204" pitchFamily="18" charset="0"/>
                <a:ea typeface="Cambria" panose="02040503050406030204" pitchFamily="18" charset="0"/>
              </a:rPr>
              <a:t>Ôn bài cùng Sóc Nâu</a:t>
            </a:r>
          </a:p>
        </p:txBody>
      </p:sp>
      <p:sp>
        <p:nvSpPr>
          <p:cNvPr id="7" name="TextBox 6"/>
          <p:cNvSpPr txBox="1"/>
          <p:nvPr/>
        </p:nvSpPr>
        <p:spPr>
          <a:xfrm>
            <a:off x="2497540" y="232011"/>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Ôn</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bài</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cùng</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Sóc</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Nâu</a:t>
            </a:r>
            <a:endPar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9" name="TextBox 8"/>
          <p:cNvSpPr txBox="1"/>
          <p:nvPr/>
        </p:nvSpPr>
        <p:spPr>
          <a:xfrm>
            <a:off x="4943476" y="2199194"/>
            <a:ext cx="6277298"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Các</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bạn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nhỏ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chăm</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ngoan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của</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lớp</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ơi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Hãy</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cùng</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tớ</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ôn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nhé</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a:t>
            </a:r>
          </a:p>
        </p:txBody>
      </p:sp>
      <p:pic>
        <p:nvPicPr>
          <p:cNvPr id="12" name="Picture 2" descr="Cute fluffy squirrel holding nut, funny cartoon character Premium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9485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53C45A-B5D6-449D-95DE-B5F4E0CA7A2A}"/>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cây</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cối</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p:txBody>
      </p:sp>
      <p:pic>
        <p:nvPicPr>
          <p:cNvPr id="16" name="Picture 2" descr="Cute fluffy squirrel holding nut, funny cartoon character Premium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09995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032558-A39A-DE13-D5A9-9FA0D9B0E4D9}"/>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2: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sự</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vật</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p>
        </p:txBody>
      </p:sp>
      <p:pic>
        <p:nvPicPr>
          <p:cNvPr id="5" name="Picture 2" descr="Cute fluffy squirrel holding nut, funny cartoon character Premium Vector">
            <a:extLst>
              <a:ext uri="{FF2B5EF4-FFF2-40B4-BE49-F238E27FC236}">
                <a16:creationId xmlns:a16="http://schemas.microsoft.com/office/drawing/2014/main" id="{596AAB77-6285-AB1A-3435-524E2DEE89B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47696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EF152D-210C-D7F2-61D3-96C3D634C58E}"/>
              </a:ext>
            </a:extLst>
          </p:cNvPr>
          <p:cNvSpPr txBox="1"/>
          <p:nvPr/>
        </p:nvSpPr>
        <p:spPr>
          <a:xfrm>
            <a:off x="1047749" y="1082403"/>
            <a:ext cx="10520545" cy="1957923"/>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Câu 3: 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1 danh từ chỉ hiện tượng.</a:t>
            </a:r>
            <a:endPar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2" descr="Cute fluffy squirrel holding nut, funny cartoon character Premium Vector">
            <a:extLst>
              <a:ext uri="{FF2B5EF4-FFF2-40B4-BE49-F238E27FC236}">
                <a16:creationId xmlns:a16="http://schemas.microsoft.com/office/drawing/2014/main" id="{9B4AD0EA-4132-6C00-6BC5-A57BA3D678A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35755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02</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4"/>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31331AB6-D43D-8796-A780-07C8FFD4E040}"/>
              </a:ext>
            </a:extLst>
          </p:cNvPr>
          <p:cNvPicPr>
            <a:picLocks noChangeAspect="1"/>
          </p:cNvPicPr>
          <p:nvPr/>
        </p:nvPicPr>
        <p:blipFill>
          <a:blip r:embed="rId5"/>
          <a:stretch>
            <a:fillRect/>
          </a:stretch>
        </p:blipFill>
        <p:spPr>
          <a:xfrm>
            <a:off x="4927262" y="1947497"/>
            <a:ext cx="4871126" cy="4029805"/>
          </a:xfrm>
          <a:prstGeom prst="rect">
            <a:avLst/>
          </a:prstGeom>
        </p:spPr>
      </p:pic>
    </p:spTree>
    <p:custDataLst>
      <p:tags r:id="rId1"/>
    </p:custDataLst>
    <p:extLst>
      <p:ext uri="{BB962C8B-B14F-4D97-AF65-F5344CB8AC3E}">
        <p14:creationId xmlns:p14="http://schemas.microsoft.com/office/powerpoint/2010/main" val="13014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10" name="图片 18">
            <a:extLst>
              <a:ext uri="{FF2B5EF4-FFF2-40B4-BE49-F238E27FC236}">
                <a16:creationId xmlns:a16="http://schemas.microsoft.com/office/drawing/2014/main" id="{A766523A-36E6-4ABD-B5F6-635F3921E775}"/>
              </a:ext>
            </a:extLst>
          </p:cNvPr>
          <p:cNvPicPr>
            <a:picLocks noChangeAspect="1"/>
          </p:cNvPicPr>
          <p:nvPr/>
        </p:nvPicPr>
        <p:blipFill>
          <a:blip r:embed="rId4"/>
          <a:stretch>
            <a:fillRect/>
          </a:stretch>
        </p:blipFill>
        <p:spPr>
          <a:xfrm>
            <a:off x="494635" y="452372"/>
            <a:ext cx="2770767" cy="740323"/>
          </a:xfrm>
          <a:prstGeom prst="rect">
            <a:avLst/>
          </a:prstGeom>
        </p:spPr>
      </p:pic>
      <p:sp>
        <p:nvSpPr>
          <p:cNvPr id="11" name="文本框 19">
            <a:extLst>
              <a:ext uri="{FF2B5EF4-FFF2-40B4-BE49-F238E27FC236}">
                <a16:creationId xmlns:a16="http://schemas.microsoft.com/office/drawing/2014/main" id="{CA201851-E135-4CDA-A9E8-D190411254FE}"/>
              </a:ext>
            </a:extLst>
          </p:cNvPr>
          <p:cNvSpPr txBox="1"/>
          <p:nvPr/>
        </p:nvSpPr>
        <p:spPr>
          <a:xfrm>
            <a:off x="1167245" y="541742"/>
            <a:ext cx="10824730" cy="584775"/>
          </a:xfrm>
          <a:prstGeom prst="rect">
            <a:avLst/>
          </a:prstGeom>
          <a:noFill/>
        </p:spPr>
        <p:txBody>
          <a:bodyPr wrap="square" rtlCol="0">
            <a:spAutoFit/>
          </a:bodyPr>
          <a:lstStyle/>
          <a:p>
            <a:pPr lvl="0">
              <a:defRPr/>
            </a:pPr>
            <a:r>
              <a:rPr lang="en-US" sz="3200" dirty="0">
                <a:solidFill>
                  <a:srgbClr val="000000"/>
                </a:solidFill>
                <a:latin typeface="Cambria" panose="02040503050406030204" pitchFamily="18" charset="0"/>
                <a:ea typeface="Cambria" panose="02040503050406030204" pitchFamily="18" charset="0"/>
              </a:rPr>
              <a:t>1. </a:t>
            </a:r>
            <a:r>
              <a:rPr lang="vi-VN" sz="3200" dirty="0">
                <a:solidFill>
                  <a:srgbClr val="000000"/>
                </a:solidFill>
                <a:latin typeface="Cambria" panose="02040503050406030204" pitchFamily="18" charset="0"/>
                <a:ea typeface="Cambria" panose="02040503050406030204" pitchFamily="18" charset="0"/>
              </a:rPr>
              <a:t>Đoạn văn dưới đây có mấy câu? Nhờ đâu em biết như vậy?</a:t>
            </a:r>
            <a:endParaRPr kumimoji="0" lang="zh-CN" altLang="en-US" sz="3200" b="0"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sp>
        <p:nvSpPr>
          <p:cNvPr id="2" name="Rectangle: Rounded Corners 1">
            <a:extLst>
              <a:ext uri="{FF2B5EF4-FFF2-40B4-BE49-F238E27FC236}">
                <a16:creationId xmlns:a16="http://schemas.microsoft.com/office/drawing/2014/main" id="{8332DFA0-B1D0-E154-E1CD-CFCB5C5A9B7E}"/>
              </a:ext>
            </a:extLst>
          </p:cNvPr>
          <p:cNvSpPr/>
          <p:nvPr/>
        </p:nvSpPr>
        <p:spPr>
          <a:xfrm>
            <a:off x="971550" y="1695450"/>
            <a:ext cx="10572750" cy="2914650"/>
          </a:xfrm>
          <a:prstGeom prst="roundRect">
            <a:avLst/>
          </a:prstGeom>
          <a:ln w="38100">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Anh em tôi ở cùng bà nội từ bé. Những đêm hè, bà thường trải chiếu ở giữa sân gạch. Bà ngồi đó xem chúng tôi chạy nhảy, nô đùa đủ trò. Ba biết nhiều câu chuyện cổ tích. Chúng tôi đã thuộc lòng những câu chuyện bà kể. Chẳng hiểu vì sao chúng tôi vẫn thấy h</a:t>
            </a:r>
            <a:r>
              <a:rPr lang="en-US" sz="2800" dirty="0" err="1">
                <a:solidFill>
                  <a:srgbClr val="000000"/>
                </a:solidFill>
                <a:latin typeface="Cambria" panose="02040503050406030204" pitchFamily="18" charset="0"/>
                <a:ea typeface="Cambria" panose="02040503050406030204" pitchFamily="18" charset="0"/>
              </a:rPr>
              <a:t>áo</a:t>
            </a:r>
            <a:r>
              <a:rPr lang="vi-VN" sz="2800" b="0" i="0" dirty="0">
                <a:solidFill>
                  <a:srgbClr val="000000"/>
                </a:solidFill>
                <a:effectLst/>
                <a:latin typeface="Cambria" panose="02040503050406030204" pitchFamily="18" charset="0"/>
                <a:ea typeface="Cambria" panose="02040503050406030204" pitchFamily="18" charset="0"/>
              </a:rPr>
              <a:t> hức mỗi lần được nghe bà kể chuyện?</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Phương Trung)</a:t>
            </a:r>
          </a:p>
        </p:txBody>
      </p:sp>
      <p:sp>
        <p:nvSpPr>
          <p:cNvPr id="4" name="Rectangle 3">
            <a:extLst>
              <a:ext uri="{FF2B5EF4-FFF2-40B4-BE49-F238E27FC236}">
                <a16:creationId xmlns:a16="http://schemas.microsoft.com/office/drawing/2014/main" id="{FA23EB85-5B20-B90A-DF6F-D3A6DC8E0043}"/>
              </a:ext>
            </a:extLst>
          </p:cNvPr>
          <p:cNvSpPr/>
          <p:nvPr/>
        </p:nvSpPr>
        <p:spPr>
          <a:xfrm>
            <a:off x="3709222" y="5008076"/>
            <a:ext cx="5025203" cy="7164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dirty="0">
                <a:solidFill>
                  <a:srgbClr val="000000"/>
                </a:solidFill>
                <a:latin typeface="Cambria" panose="02040503050406030204" pitchFamily="18" charset="0"/>
                <a:ea typeface="Cambria" panose="02040503050406030204" pitchFamily="18" charset="0"/>
              </a:rPr>
              <a:t>Đoạn văn có 6 câu</a:t>
            </a:r>
            <a:endParaRPr kumimoji="0" lang="en-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590AE266-2B3A-0CF3-31D5-D19FB02E0F9C}"/>
              </a:ext>
            </a:extLst>
          </p:cNvPr>
          <p:cNvSpPr/>
          <p:nvPr/>
        </p:nvSpPr>
        <p:spPr>
          <a:xfrm>
            <a:off x="762000" y="178117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a:t>
            </a:r>
          </a:p>
        </p:txBody>
      </p:sp>
      <p:sp>
        <p:nvSpPr>
          <p:cNvPr id="6" name="Oval 5">
            <a:extLst>
              <a:ext uri="{FF2B5EF4-FFF2-40B4-BE49-F238E27FC236}">
                <a16:creationId xmlns:a16="http://schemas.microsoft.com/office/drawing/2014/main" id="{61888041-A530-9341-1737-C2F89E84AF5F}"/>
              </a:ext>
            </a:extLst>
          </p:cNvPr>
          <p:cNvSpPr/>
          <p:nvPr/>
        </p:nvSpPr>
        <p:spPr>
          <a:xfrm>
            <a:off x="6191250" y="16097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2</a:t>
            </a:r>
          </a:p>
        </p:txBody>
      </p:sp>
      <p:sp>
        <p:nvSpPr>
          <p:cNvPr id="7" name="Oval 6">
            <a:extLst>
              <a:ext uri="{FF2B5EF4-FFF2-40B4-BE49-F238E27FC236}">
                <a16:creationId xmlns:a16="http://schemas.microsoft.com/office/drawing/2014/main" id="{8DAC586A-BAEC-7DF5-1082-3B92169A2418}"/>
              </a:ext>
            </a:extLst>
          </p:cNvPr>
          <p:cNvSpPr/>
          <p:nvPr/>
        </p:nvSpPr>
        <p:spPr>
          <a:xfrm>
            <a:off x="4391025" y="2143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3</a:t>
            </a:r>
          </a:p>
        </p:txBody>
      </p:sp>
      <p:sp>
        <p:nvSpPr>
          <p:cNvPr id="8" name="Oval 7">
            <a:extLst>
              <a:ext uri="{FF2B5EF4-FFF2-40B4-BE49-F238E27FC236}">
                <a16:creationId xmlns:a16="http://schemas.microsoft.com/office/drawing/2014/main" id="{AA41DD54-67AC-F911-CF05-9CDDD65C06CA}"/>
              </a:ext>
            </a:extLst>
          </p:cNvPr>
          <p:cNvSpPr/>
          <p:nvPr/>
        </p:nvSpPr>
        <p:spPr>
          <a:xfrm>
            <a:off x="2028825" y="2524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4</a:t>
            </a:r>
          </a:p>
        </p:txBody>
      </p:sp>
      <p:sp>
        <p:nvSpPr>
          <p:cNvPr id="16" name="Oval 15">
            <a:extLst>
              <a:ext uri="{FF2B5EF4-FFF2-40B4-BE49-F238E27FC236}">
                <a16:creationId xmlns:a16="http://schemas.microsoft.com/office/drawing/2014/main" id="{706D7B28-7603-E530-2B3A-C3F50C224ABA}"/>
              </a:ext>
            </a:extLst>
          </p:cNvPr>
          <p:cNvSpPr/>
          <p:nvPr/>
        </p:nvSpPr>
        <p:spPr>
          <a:xfrm>
            <a:off x="7277100" y="257175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5</a:t>
            </a:r>
          </a:p>
        </p:txBody>
      </p:sp>
      <p:sp>
        <p:nvSpPr>
          <p:cNvPr id="17" name="Oval 16">
            <a:extLst>
              <a:ext uri="{FF2B5EF4-FFF2-40B4-BE49-F238E27FC236}">
                <a16:creationId xmlns:a16="http://schemas.microsoft.com/office/drawing/2014/main" id="{EFB47BC8-6AF9-EBC2-809E-2BE9DD588AD1}"/>
              </a:ext>
            </a:extLst>
          </p:cNvPr>
          <p:cNvSpPr/>
          <p:nvPr/>
        </p:nvSpPr>
        <p:spPr>
          <a:xfrm>
            <a:off x="4819650" y="297180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a:t>
            </a:r>
          </a:p>
        </p:txBody>
      </p:sp>
      <p:sp>
        <p:nvSpPr>
          <p:cNvPr id="18" name="Rectangle 17">
            <a:extLst>
              <a:ext uri="{FF2B5EF4-FFF2-40B4-BE49-F238E27FC236}">
                <a16:creationId xmlns:a16="http://schemas.microsoft.com/office/drawing/2014/main" id="{8A4478E0-FAFA-6A1A-53D0-6A105C8D5B11}"/>
              </a:ext>
            </a:extLst>
          </p:cNvPr>
          <p:cNvSpPr/>
          <p:nvPr/>
        </p:nvSpPr>
        <p:spPr>
          <a:xfrm>
            <a:off x="1928047" y="4752976"/>
            <a:ext cx="8778053" cy="18097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0000"/>
                </a:solidFill>
                <a:latin typeface="Cambria" panose="02040503050406030204" pitchFamily="18" charset="0"/>
                <a:ea typeface="Cambria" panose="02040503050406030204" pitchFamily="18" charset="0"/>
              </a:rPr>
              <a:t>Các câu được nhận diện nhờ vào dấu hiệu hình thức:</a:t>
            </a:r>
            <a:r>
              <a:rPr lang="en-US" sz="4000" dirty="0">
                <a:solidFill>
                  <a:srgbClr val="000000"/>
                </a:solidFill>
                <a:latin typeface="Cambria" panose="02040503050406030204" pitchFamily="18" charset="0"/>
                <a:ea typeface="Cambria" panose="02040503050406030204" pitchFamily="18" charset="0"/>
              </a:rPr>
              <a:t> </a:t>
            </a:r>
            <a:r>
              <a:rPr lang="vi-VN" sz="4000" b="1" dirty="0">
                <a:solidFill>
                  <a:srgbClr val="000000"/>
                </a:solidFill>
                <a:latin typeface="Cambria" panose="02040503050406030204" pitchFamily="18" charset="0"/>
                <a:ea typeface="Cambria" panose="02040503050406030204" pitchFamily="18" charset="0"/>
              </a:rPr>
              <a:t>Chữ cái đầu câu viết hoa,cuối câu có dấu kết thúc.</a:t>
            </a:r>
            <a:endParaRPr kumimoji="0" lang="en-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21" name="Oval 20">
            <a:extLst>
              <a:ext uri="{FF2B5EF4-FFF2-40B4-BE49-F238E27FC236}">
                <a16:creationId xmlns:a16="http://schemas.microsoft.com/office/drawing/2014/main" id="{D24BE190-7452-D21E-48E4-2F6720480F44}"/>
              </a:ext>
            </a:extLst>
          </p:cNvPr>
          <p:cNvSpPr/>
          <p:nvPr/>
        </p:nvSpPr>
        <p:spPr>
          <a:xfrm>
            <a:off x="1171575" y="1924050"/>
            <a:ext cx="285750" cy="3905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DDFB542-0337-5915-4343-54A29FA93505}"/>
              </a:ext>
            </a:extLst>
          </p:cNvPr>
          <p:cNvSpPr/>
          <p:nvPr/>
        </p:nvSpPr>
        <p:spPr>
          <a:xfrm>
            <a:off x="6229350" y="2066925"/>
            <a:ext cx="152400" cy="2381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0829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4" grpId="0" animBg="1"/>
      <p:bldP spid="5" grpId="0" animBg="1"/>
      <p:bldP spid="6" grpId="0" animBg="1"/>
      <p:bldP spid="7" grpId="0" animBg="1"/>
      <p:bldP spid="8" grpId="0" animBg="1"/>
      <p:bldP spid="16" grpId="0" animBg="1"/>
      <p:bldP spid="17" grpId="0" animBg="1"/>
      <p:bldP spid="18" grpId="0" animBg="1"/>
      <p:bldP spid="21"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50A8027-D85E-4821-BEAF-74662D7E8546"/>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ߚ=\f{B3218601-6892-490A-A2D6-E3749CDE7876}&quot;,&quot;D:\\&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V4-TUAN19-LTVC-CAU-VĨNH"/>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ACC89D43-38C6-4432-9E2D-CEEE3402A5ED}:264"/>
</p:tagLst>
</file>

<file path=ppt/tags/tag11.xml><?xml version="1.0" encoding="utf-8"?>
<p:tagLst xmlns:a="http://schemas.openxmlformats.org/drawingml/2006/main" xmlns:r="http://schemas.openxmlformats.org/officeDocument/2006/relationships" xmlns:p="http://schemas.openxmlformats.org/presentationml/2006/main">
  <p:tag name="GENSWF_SLIDE_UID" val="{BBFBAB6F-0D1C-4A91-8C67-2F5A9A38386C}:265"/>
</p:tagLst>
</file>

<file path=ppt/tags/tag12.xml><?xml version="1.0" encoding="utf-8"?>
<p:tagLst xmlns:a="http://schemas.openxmlformats.org/drawingml/2006/main" xmlns:r="http://schemas.openxmlformats.org/officeDocument/2006/relationships" xmlns:p="http://schemas.openxmlformats.org/presentationml/2006/main">
  <p:tag name="GENSWF_SLIDE_UID" val="{057EFC71-F06F-4E3D-9989-7E30BA58562A}:266"/>
</p:tagLst>
</file>

<file path=ppt/tags/tag13.xml><?xml version="1.0" encoding="utf-8"?>
<p:tagLst xmlns:a="http://schemas.openxmlformats.org/drawingml/2006/main" xmlns:r="http://schemas.openxmlformats.org/officeDocument/2006/relationships" xmlns:p="http://schemas.openxmlformats.org/presentationml/2006/main">
  <p:tag name="GENSWF_SLIDE_UID" val="{8A046035-407D-4473-8A15-3A3E9D6C4D2B}:267"/>
</p:tagLst>
</file>

<file path=ppt/tags/tag14.xml><?xml version="1.0" encoding="utf-8"?>
<p:tagLst xmlns:a="http://schemas.openxmlformats.org/drawingml/2006/main" xmlns:r="http://schemas.openxmlformats.org/officeDocument/2006/relationships" xmlns:p="http://schemas.openxmlformats.org/presentationml/2006/main">
  <p:tag name="GENSWF_SLIDE_UID" val="{71CC501D-2487-4CC5-86FA-A689A588901E}:268"/>
</p:tagLst>
</file>

<file path=ppt/tags/tag15.xml><?xml version="1.0" encoding="utf-8"?>
<p:tagLst xmlns:a="http://schemas.openxmlformats.org/drawingml/2006/main" xmlns:r="http://schemas.openxmlformats.org/officeDocument/2006/relationships" xmlns:p="http://schemas.openxmlformats.org/presentationml/2006/main">
  <p:tag name="GENSWF_SLIDE_UID" val="{03737CF8-FA12-4D59-8011-6B47A4CBF1F4}:269"/>
</p:tagLst>
</file>

<file path=ppt/tags/tag16.xml><?xml version="1.0" encoding="utf-8"?>
<p:tagLst xmlns:a="http://schemas.openxmlformats.org/drawingml/2006/main" xmlns:r="http://schemas.openxmlformats.org/officeDocument/2006/relationships" xmlns:p="http://schemas.openxmlformats.org/presentationml/2006/main">
  <p:tag name="GENSWF_SLIDE_UID" val="{39F505AA-4C43-4BF7-A943-43A4D1AE0001}:270"/>
</p:tagLst>
</file>

<file path=ppt/tags/tag17.xml><?xml version="1.0" encoding="utf-8"?>
<p:tagLst xmlns:a="http://schemas.openxmlformats.org/drawingml/2006/main" xmlns:r="http://schemas.openxmlformats.org/officeDocument/2006/relationships" xmlns:p="http://schemas.openxmlformats.org/presentationml/2006/main">
  <p:tag name="GENSWF_SLIDE_UID" val="{88BF991D-14EF-4EBC-A258-EE379618CB5A}:271"/>
</p:tagLst>
</file>

<file path=ppt/tags/tag18.xml><?xml version="1.0" encoding="utf-8"?>
<p:tagLst xmlns:a="http://schemas.openxmlformats.org/drawingml/2006/main" xmlns:r="http://schemas.openxmlformats.org/officeDocument/2006/relationships" xmlns:p="http://schemas.openxmlformats.org/presentationml/2006/main">
  <p:tag name="GENSWF_SLIDE_UID" val="{33B844DA-9053-40AF-A511-D937A2A15C77}:272"/>
</p:tagLst>
</file>

<file path=ppt/tags/tag19.xml><?xml version="1.0" encoding="utf-8"?>
<p:tagLst xmlns:a="http://schemas.openxmlformats.org/drawingml/2006/main" xmlns:r="http://schemas.openxmlformats.org/officeDocument/2006/relationships" xmlns:p="http://schemas.openxmlformats.org/presentationml/2006/main">
  <p:tag name="GENSWF_SLIDE_UID" val="{FE0097ED-E9B9-4A1B-A481-CA2A290580BD}:273"/>
</p:tagLst>
</file>

<file path=ppt/tags/tag2.xml><?xml version="1.0" encoding="utf-8"?>
<p:tagLst xmlns:a="http://schemas.openxmlformats.org/drawingml/2006/main" xmlns:r="http://schemas.openxmlformats.org/officeDocument/2006/relationships" xmlns:p="http://schemas.openxmlformats.org/presentationml/2006/main">
  <p:tag name="GENSWF_SLIDE_UID" val="{44D5778D-9620-4129-920B-BB38C362AD47}: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D89084B2-F843-4CEE-97BA-C366FF857DAC}:274"/>
</p:tagLst>
</file>

<file path=ppt/tags/tag21.xml><?xml version="1.0" encoding="utf-8"?>
<p:tagLst xmlns:a="http://schemas.openxmlformats.org/drawingml/2006/main" xmlns:r="http://schemas.openxmlformats.org/officeDocument/2006/relationships" xmlns:p="http://schemas.openxmlformats.org/presentationml/2006/main">
  <p:tag name="GENSWF_SLIDE_UID" val="{D6557D2C-5429-45D5-89C7-2196815602D6}:275"/>
</p:tagLst>
</file>

<file path=ppt/tags/tag22.xml><?xml version="1.0" encoding="utf-8"?>
<p:tagLst xmlns:a="http://schemas.openxmlformats.org/drawingml/2006/main" xmlns:r="http://schemas.openxmlformats.org/officeDocument/2006/relationships" xmlns:p="http://schemas.openxmlformats.org/presentationml/2006/main">
  <p:tag name="GENSWF_SLIDE_UID" val="{A71AAEC2-586E-47EC-A4AC-626EB8AA5433}:276"/>
</p:tagLst>
</file>

<file path=ppt/tags/tag23.xml><?xml version="1.0" encoding="utf-8"?>
<p:tagLst xmlns:a="http://schemas.openxmlformats.org/drawingml/2006/main" xmlns:r="http://schemas.openxmlformats.org/officeDocument/2006/relationships" xmlns:p="http://schemas.openxmlformats.org/presentationml/2006/main">
  <p:tag name="GENSWF_SLIDE_UID" val="{7774AA86-451F-4602-97BD-C8FBF80A840A}:277"/>
</p:tagLst>
</file>

<file path=ppt/tags/tag24.xml><?xml version="1.0" encoding="utf-8"?>
<p:tagLst xmlns:a="http://schemas.openxmlformats.org/drawingml/2006/main" xmlns:r="http://schemas.openxmlformats.org/officeDocument/2006/relationships" xmlns:p="http://schemas.openxmlformats.org/presentationml/2006/main">
  <p:tag name="GENSWF_SLIDE_UID" val="{9723CCE3-D037-49B4-BA13-7BE5791FD29E}:278"/>
</p:tagLst>
</file>

<file path=ppt/tags/tag25.xml><?xml version="1.0" encoding="utf-8"?>
<p:tagLst xmlns:a="http://schemas.openxmlformats.org/drawingml/2006/main" xmlns:r="http://schemas.openxmlformats.org/officeDocument/2006/relationships" xmlns:p="http://schemas.openxmlformats.org/presentationml/2006/main">
  <p:tag name="GENSWF_SLIDE_UID" val="{E16D7B14-AD19-4AE6-A4BD-31E475E35791}:279"/>
</p:tagLst>
</file>

<file path=ppt/tags/tag26.xml><?xml version="1.0" encoding="utf-8"?>
<p:tagLst xmlns:a="http://schemas.openxmlformats.org/drawingml/2006/main" xmlns:r="http://schemas.openxmlformats.org/officeDocument/2006/relationships" xmlns:p="http://schemas.openxmlformats.org/presentationml/2006/main">
  <p:tag name="GENSWF_SLIDE_UID" val="{F6EC87A8-F434-482F-B004-763D35463B4B}:280"/>
</p:tagLst>
</file>

<file path=ppt/tags/tag3.xml><?xml version="1.0" encoding="utf-8"?>
<p:tagLst xmlns:a="http://schemas.openxmlformats.org/drawingml/2006/main" xmlns:r="http://schemas.openxmlformats.org/officeDocument/2006/relationships" xmlns:p="http://schemas.openxmlformats.org/presentationml/2006/main">
  <p:tag name="GENSWF_SLIDE_UID" val="{B0C3C341-1B04-483D-8782-EC7C7FB4D0E2}:257"/>
</p:tagLst>
</file>

<file path=ppt/tags/tag4.xml><?xml version="1.0" encoding="utf-8"?>
<p:tagLst xmlns:a="http://schemas.openxmlformats.org/drawingml/2006/main" xmlns:r="http://schemas.openxmlformats.org/officeDocument/2006/relationships" xmlns:p="http://schemas.openxmlformats.org/presentationml/2006/main">
  <p:tag name="GENSWF_SLIDE_UID" val="{9E26BE7C-6F38-45E3-A30A-EC28B1639AA3}:258"/>
</p:tagLst>
</file>

<file path=ppt/tags/tag5.xml><?xml version="1.0" encoding="utf-8"?>
<p:tagLst xmlns:a="http://schemas.openxmlformats.org/drawingml/2006/main" xmlns:r="http://schemas.openxmlformats.org/officeDocument/2006/relationships" xmlns:p="http://schemas.openxmlformats.org/presentationml/2006/main">
  <p:tag name="GENSWF_SLIDE_UID" val="{25D330F5-2887-45B8-A325-D098C47A06C3}:259"/>
</p:tagLst>
</file>

<file path=ppt/tags/tag6.xml><?xml version="1.0" encoding="utf-8"?>
<p:tagLst xmlns:a="http://schemas.openxmlformats.org/drawingml/2006/main" xmlns:r="http://schemas.openxmlformats.org/officeDocument/2006/relationships" xmlns:p="http://schemas.openxmlformats.org/presentationml/2006/main">
  <p:tag name="GENSWF_SLIDE_UID" val="{D5E041E3-907E-4EAA-93CF-028B0DA967C3}:260"/>
</p:tagLst>
</file>

<file path=ppt/tags/tag7.xml><?xml version="1.0" encoding="utf-8"?>
<p:tagLst xmlns:a="http://schemas.openxmlformats.org/drawingml/2006/main" xmlns:r="http://schemas.openxmlformats.org/officeDocument/2006/relationships" xmlns:p="http://schemas.openxmlformats.org/presentationml/2006/main">
  <p:tag name="GENSWF_SLIDE_UID" val="{08B2562A-1D68-4693-BA5F-49BBD6D6E48F}:261"/>
</p:tagLst>
</file>

<file path=ppt/tags/tag8.xml><?xml version="1.0" encoding="utf-8"?>
<p:tagLst xmlns:a="http://schemas.openxmlformats.org/drawingml/2006/main" xmlns:r="http://schemas.openxmlformats.org/officeDocument/2006/relationships" xmlns:p="http://schemas.openxmlformats.org/presentationml/2006/main">
  <p:tag name="GENSWF_SLIDE_UID" val="{789B98CA-51C8-4EFD-A1D9-7E492C51DFBF}:262"/>
</p:tagLst>
</file>

<file path=ppt/tags/tag9.xml><?xml version="1.0" encoding="utf-8"?>
<p:tagLst xmlns:a="http://schemas.openxmlformats.org/drawingml/2006/main" xmlns:r="http://schemas.openxmlformats.org/officeDocument/2006/relationships" xmlns:p="http://schemas.openxmlformats.org/presentationml/2006/main">
  <p:tag name="GENSWF_SLIDE_UID" val="{1CC3EEBD-220A-4C06-825F-131DC9022678}:26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795</Words>
  <Application>Microsoft Office PowerPoint</Application>
  <PresentationFormat>Widescreen</PresentationFormat>
  <Paragraphs>108</Paragraphs>
  <Slides>25</Slides>
  <Notes>25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25</vt:i4>
      </vt:variant>
    </vt:vector>
  </HeadingPairs>
  <TitlesOfParts>
    <vt:vector size="41" baseType="lpstr">
      <vt:lpstr>微软雅黑</vt:lpstr>
      <vt:lpstr>#9Slide03 SFU Futura_05 ExtraBo</vt:lpstr>
      <vt:lpstr>#9Slide07 Cadena</vt:lpstr>
      <vt:lpstr>Arial</vt:lpstr>
      <vt:lpstr>Calibri</vt:lpstr>
      <vt:lpstr>Calibri Light</vt:lpstr>
      <vt:lpstr>Cambria</vt:lpstr>
      <vt:lpstr>等线</vt:lpstr>
      <vt:lpstr>Times New Roman</vt:lpstr>
      <vt:lpstr>Wingdings</vt:lpstr>
      <vt:lpstr>字魂131号-酷乐潮玩体</vt:lpstr>
      <vt:lpstr>字魂20号-石头体</vt:lpstr>
      <vt:lpstr>字魂58号-创中黑</vt:lpstr>
      <vt:lpstr>思源黑体 CN Medium</vt:lpstr>
      <vt:lpstr>汉仪正圆-55W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TV4-TUAN19-LTVC-CAU-VĨNH</dc:title>
  <dc:creator>Admin</dc:creator>
  <cp:lastModifiedBy>Admin</cp:lastModifiedBy>
  <cp:revision>4</cp:revision>
  <dcterms:created xsi:type="dcterms:W3CDTF">2025-01-18T04:04:15Z</dcterms:created>
  <dcterms:modified xsi:type="dcterms:W3CDTF">2025-01-18T04:19:07Z</dcterms:modified>
</cp:coreProperties>
</file>