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FA787-8EDE-48AD-B0A9-88B7AA7FD3A7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CCADB-CF65-4B66-8D0F-35F370C6A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4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CCADB-CF65-4B66-8D0F-35F370C6AB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9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9CEF-5EEA-4DF6-8139-EAEBF966D98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5706-C701-45E2-8607-CE7154886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3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9CEF-5EEA-4DF6-8139-EAEBF966D98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5706-C701-45E2-8607-CE7154886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2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9CEF-5EEA-4DF6-8139-EAEBF966D98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5706-C701-45E2-8607-CE7154886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9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9CEF-5EEA-4DF6-8139-EAEBF966D98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5706-C701-45E2-8607-CE7154886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9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9CEF-5EEA-4DF6-8139-EAEBF966D98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5706-C701-45E2-8607-CE7154886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5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9CEF-5EEA-4DF6-8139-EAEBF966D98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5706-C701-45E2-8607-CE7154886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9CEF-5EEA-4DF6-8139-EAEBF966D98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5706-C701-45E2-8607-CE7154886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9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9CEF-5EEA-4DF6-8139-EAEBF966D98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5706-C701-45E2-8607-CE7154886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3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9CEF-5EEA-4DF6-8139-EAEBF966D98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5706-C701-45E2-8607-CE7154886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9CEF-5EEA-4DF6-8139-EAEBF966D98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5706-C701-45E2-8607-CE7154886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7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9CEF-5EEA-4DF6-8139-EAEBF966D98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5706-C701-45E2-8607-CE7154886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3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09CEF-5EEA-4DF6-8139-EAEBF966D98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F5706-C701-45E2-8607-CE7154886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1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6.png"/><Relationship Id="rId18" Type="http://schemas.openxmlformats.org/officeDocument/2006/relationships/image" Target="../media/image22.svg"/><Relationship Id="rId26" Type="http://schemas.openxmlformats.org/officeDocument/2006/relationships/image" Target="../media/image30.svg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image" Target="../media/image16.svg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29" Type="http://schemas.openxmlformats.org/officeDocument/2006/relationships/image" Target="../media/image14.png"/><Relationship Id="rId1" Type="http://schemas.openxmlformats.org/officeDocument/2006/relationships/tags" Target="../tags/tag2.xml"/><Relationship Id="rId6" Type="http://schemas.openxmlformats.org/officeDocument/2006/relationships/image" Target="../media/image10.svg"/><Relationship Id="rId11" Type="http://schemas.openxmlformats.org/officeDocument/2006/relationships/image" Target="../media/image5.png"/><Relationship Id="rId24" Type="http://schemas.openxmlformats.org/officeDocument/2006/relationships/image" Target="../media/image28.svg"/><Relationship Id="rId32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image" Target="../media/image32.svg"/><Relationship Id="rId10" Type="http://schemas.openxmlformats.org/officeDocument/2006/relationships/image" Target="../media/image14.svg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image" Target="../media/image8.svg"/><Relationship Id="rId9" Type="http://schemas.openxmlformats.org/officeDocument/2006/relationships/image" Target="../media/image4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Relationship Id="rId27" Type="http://schemas.openxmlformats.org/officeDocument/2006/relationships/image" Target="../media/image13.png"/><Relationship Id="rId30" Type="http://schemas.openxmlformats.org/officeDocument/2006/relationships/image" Target="../media/image3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41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53.svg"/><Relationship Id="rId17" Type="http://schemas.openxmlformats.org/officeDocument/2006/relationships/image" Target="../media/image86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.png"/><Relationship Id="rId1" Type="http://schemas.openxmlformats.org/officeDocument/2006/relationships/tags" Target="../tags/tag11.xml"/><Relationship Id="rId6" Type="http://schemas.openxmlformats.org/officeDocument/2006/relationships/image" Target="../media/image47.sv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43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25.png"/><Relationship Id="rId14" Type="http://schemas.openxmlformats.org/officeDocument/2006/relationships/image" Target="../media/image8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4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5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47.sv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25.png"/><Relationship Id="rId14" Type="http://schemas.openxmlformats.org/officeDocument/2006/relationships/image" Target="../media/image8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46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5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47.sv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4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5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47.sv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25.png"/><Relationship Id="rId14" Type="http://schemas.openxmlformats.org/officeDocument/2006/relationships/image" Target="../media/image8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47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5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47.sv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48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25.png"/><Relationship Id="rId14" Type="http://schemas.openxmlformats.org/officeDocument/2006/relationships/image" Target="../media/image9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48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5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47.sv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91.sv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25.png"/><Relationship Id="rId1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48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5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47.sv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91.sv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25.png"/><Relationship Id="rId1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48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5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47.sv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91.sv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25.png"/><Relationship Id="rId1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3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7.sv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0.png"/><Relationship Id="rId1" Type="http://schemas.openxmlformats.org/officeDocument/2006/relationships/tags" Target="../tags/tag19.xml"/><Relationship Id="rId6" Type="http://schemas.openxmlformats.org/officeDocument/2006/relationships/image" Target="../media/image23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5" Type="http://schemas.openxmlformats.org/officeDocument/2006/relationships/image" Target="../media/image9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49.svg"/><Relationship Id="rId1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53.png"/><Relationship Id="rId18" Type="http://schemas.openxmlformats.org/officeDocument/2006/relationships/image" Target="../media/image26.sv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image" Target="../media/image2.png"/><Relationship Id="rId12" Type="http://schemas.openxmlformats.org/officeDocument/2006/relationships/image" Target="../media/image99.svg"/><Relationship Id="rId17" Type="http://schemas.openxmlformats.org/officeDocument/2006/relationships/image" Target="../media/image10.png"/><Relationship Id="rId25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3.svg"/><Relationship Id="rId20" Type="http://schemas.openxmlformats.org/officeDocument/2006/relationships/image" Target="../media/image105.svg"/><Relationship Id="rId1" Type="http://schemas.openxmlformats.org/officeDocument/2006/relationships/tags" Target="../tags/tag20.xml"/><Relationship Id="rId6" Type="http://schemas.openxmlformats.org/officeDocument/2006/relationships/image" Target="../media/image30.svg"/><Relationship Id="rId11" Type="http://schemas.openxmlformats.org/officeDocument/2006/relationships/image" Target="../media/image52.png"/><Relationship Id="rId24" Type="http://schemas.openxmlformats.org/officeDocument/2006/relationships/image" Target="../media/image107.svg"/><Relationship Id="rId5" Type="http://schemas.openxmlformats.org/officeDocument/2006/relationships/image" Target="../media/image12.png"/><Relationship Id="rId15" Type="http://schemas.openxmlformats.org/officeDocument/2006/relationships/image" Target="../media/image54.png"/><Relationship Id="rId23" Type="http://schemas.openxmlformats.org/officeDocument/2006/relationships/image" Target="../media/image56.png"/><Relationship Id="rId10" Type="http://schemas.openxmlformats.org/officeDocument/2006/relationships/image" Target="../media/image97.svg"/><Relationship Id="rId19" Type="http://schemas.openxmlformats.org/officeDocument/2006/relationships/image" Target="../media/image55.png"/><Relationship Id="rId4" Type="http://schemas.openxmlformats.org/officeDocument/2006/relationships/image" Target="../media/image8.svg"/><Relationship Id="rId9" Type="http://schemas.openxmlformats.org/officeDocument/2006/relationships/image" Target="../media/image51.png"/><Relationship Id="rId14" Type="http://schemas.openxmlformats.org/officeDocument/2006/relationships/image" Target="../media/image101.svg"/><Relationship Id="rId22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0.sv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9.svg"/><Relationship Id="rId11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8.svg"/><Relationship Id="rId4" Type="http://schemas.openxmlformats.org/officeDocument/2006/relationships/image" Target="../media/image20.svg"/><Relationship Id="rId9" Type="http://schemas.openxmlformats.org/officeDocument/2006/relationships/image" Target="../media/image6.pn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53.png"/><Relationship Id="rId18" Type="http://schemas.openxmlformats.org/officeDocument/2006/relationships/image" Target="../media/image26.svg"/><Relationship Id="rId26" Type="http://schemas.openxmlformats.org/officeDocument/2006/relationships/image" Target="../media/image59.pn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image" Target="../media/image2.png"/><Relationship Id="rId12" Type="http://schemas.openxmlformats.org/officeDocument/2006/relationships/image" Target="../media/image99.svg"/><Relationship Id="rId17" Type="http://schemas.openxmlformats.org/officeDocument/2006/relationships/image" Target="../media/image10.png"/><Relationship Id="rId25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3.svg"/><Relationship Id="rId20" Type="http://schemas.openxmlformats.org/officeDocument/2006/relationships/image" Target="../media/image105.svg"/><Relationship Id="rId1" Type="http://schemas.openxmlformats.org/officeDocument/2006/relationships/tags" Target="../tags/tag21.xml"/><Relationship Id="rId6" Type="http://schemas.openxmlformats.org/officeDocument/2006/relationships/image" Target="../media/image30.svg"/><Relationship Id="rId11" Type="http://schemas.openxmlformats.org/officeDocument/2006/relationships/image" Target="../media/image52.png"/><Relationship Id="rId24" Type="http://schemas.openxmlformats.org/officeDocument/2006/relationships/image" Target="../media/image107.svg"/><Relationship Id="rId5" Type="http://schemas.openxmlformats.org/officeDocument/2006/relationships/image" Target="../media/image12.png"/><Relationship Id="rId15" Type="http://schemas.openxmlformats.org/officeDocument/2006/relationships/image" Target="../media/image54.png"/><Relationship Id="rId23" Type="http://schemas.openxmlformats.org/officeDocument/2006/relationships/image" Target="../media/image56.png"/><Relationship Id="rId10" Type="http://schemas.openxmlformats.org/officeDocument/2006/relationships/image" Target="../media/image97.svg"/><Relationship Id="rId19" Type="http://schemas.openxmlformats.org/officeDocument/2006/relationships/image" Target="../media/image55.png"/><Relationship Id="rId4" Type="http://schemas.openxmlformats.org/officeDocument/2006/relationships/image" Target="../media/image8.svg"/><Relationship Id="rId9" Type="http://schemas.openxmlformats.org/officeDocument/2006/relationships/image" Target="../media/image51.png"/><Relationship Id="rId14" Type="http://schemas.openxmlformats.org/officeDocument/2006/relationships/image" Target="../media/image101.svg"/><Relationship Id="rId22" Type="http://schemas.openxmlformats.org/officeDocument/2006/relationships/image" Target="../media/image3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4.xml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0.sv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9.svg"/><Relationship Id="rId11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8.svg"/><Relationship Id="rId4" Type="http://schemas.openxmlformats.org/officeDocument/2006/relationships/image" Target="../media/image20.svg"/><Relationship Id="rId9" Type="http://schemas.openxmlformats.org/officeDocument/2006/relationships/image" Target="../media/image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27.png"/><Relationship Id="rId18" Type="http://schemas.openxmlformats.org/officeDocument/2006/relationships/image" Target="../media/image59.svg"/><Relationship Id="rId26" Type="http://schemas.openxmlformats.org/officeDocument/2006/relationships/image" Target="../media/image67.svg"/><Relationship Id="rId3" Type="http://schemas.openxmlformats.org/officeDocument/2006/relationships/image" Target="../media/image22.png"/><Relationship Id="rId21" Type="http://schemas.openxmlformats.org/officeDocument/2006/relationships/image" Target="../media/image31.png"/><Relationship Id="rId7" Type="http://schemas.openxmlformats.org/officeDocument/2006/relationships/image" Target="../media/image24.png"/><Relationship Id="rId12" Type="http://schemas.openxmlformats.org/officeDocument/2006/relationships/image" Target="../media/image53.svg"/><Relationship Id="rId17" Type="http://schemas.openxmlformats.org/officeDocument/2006/relationships/image" Target="../media/image29.png"/><Relationship Id="rId25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7.svg"/><Relationship Id="rId20" Type="http://schemas.openxmlformats.org/officeDocument/2006/relationships/image" Target="../media/image61.svg"/><Relationship Id="rId1" Type="http://schemas.openxmlformats.org/officeDocument/2006/relationships/tags" Target="../tags/tag6.xml"/><Relationship Id="rId6" Type="http://schemas.openxmlformats.org/officeDocument/2006/relationships/image" Target="../media/image47.svg"/><Relationship Id="rId11" Type="http://schemas.openxmlformats.org/officeDocument/2006/relationships/image" Target="../media/image26.png"/><Relationship Id="rId24" Type="http://schemas.openxmlformats.org/officeDocument/2006/relationships/image" Target="../media/image65.sv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10" Type="http://schemas.openxmlformats.org/officeDocument/2006/relationships/image" Target="../media/image51.svg"/><Relationship Id="rId19" Type="http://schemas.openxmlformats.org/officeDocument/2006/relationships/image" Target="../media/image30.png"/><Relationship Id="rId4" Type="http://schemas.openxmlformats.org/officeDocument/2006/relationships/image" Target="../media/image45.svg"/><Relationship Id="rId9" Type="http://schemas.openxmlformats.org/officeDocument/2006/relationships/image" Target="../media/image25.png"/><Relationship Id="rId14" Type="http://schemas.openxmlformats.org/officeDocument/2006/relationships/image" Target="../media/image55.svg"/><Relationship Id="rId22" Type="http://schemas.openxmlformats.org/officeDocument/2006/relationships/image" Target="../media/image6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8.png"/><Relationship Id="rId18" Type="http://schemas.openxmlformats.org/officeDocument/2006/relationships/image" Target="../media/image61.svg"/><Relationship Id="rId3" Type="http://schemas.openxmlformats.org/officeDocument/2006/relationships/image" Target="../media/image1.png"/><Relationship Id="rId21" Type="http://schemas.openxmlformats.org/officeDocument/2006/relationships/image" Target="../media/image32.png"/><Relationship Id="rId7" Type="http://schemas.openxmlformats.org/officeDocument/2006/relationships/image" Target="../media/image8.png"/><Relationship Id="rId12" Type="http://schemas.openxmlformats.org/officeDocument/2006/relationships/image" Target="../media/image45.svg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9.svg"/><Relationship Id="rId20" Type="http://schemas.openxmlformats.org/officeDocument/2006/relationships/image" Target="../media/image63.svg"/><Relationship Id="rId1" Type="http://schemas.openxmlformats.org/officeDocument/2006/relationships/tags" Target="../tags/tag7.xml"/><Relationship Id="rId6" Type="http://schemas.openxmlformats.org/officeDocument/2006/relationships/image" Target="../media/image69.svg"/><Relationship Id="rId11" Type="http://schemas.openxmlformats.org/officeDocument/2006/relationships/image" Target="../media/image22.png"/><Relationship Id="rId24" Type="http://schemas.openxmlformats.org/officeDocument/2006/relationships/image" Target="../media/image67.svg"/><Relationship Id="rId5" Type="http://schemas.openxmlformats.org/officeDocument/2006/relationships/image" Target="../media/image34.png"/><Relationship Id="rId15" Type="http://schemas.openxmlformats.org/officeDocument/2006/relationships/image" Target="../media/image29.png"/><Relationship Id="rId23" Type="http://schemas.openxmlformats.org/officeDocument/2006/relationships/image" Target="../media/image33.png"/><Relationship Id="rId10" Type="http://schemas.openxmlformats.org/officeDocument/2006/relationships/image" Target="../media/image71.svg"/><Relationship Id="rId19" Type="http://schemas.openxmlformats.org/officeDocument/2006/relationships/image" Target="../media/image31.png"/><Relationship Id="rId4" Type="http://schemas.openxmlformats.org/officeDocument/2006/relationships/image" Target="../media/image8.svg"/><Relationship Id="rId9" Type="http://schemas.openxmlformats.org/officeDocument/2006/relationships/image" Target="../media/image35.png"/><Relationship Id="rId14" Type="http://schemas.openxmlformats.org/officeDocument/2006/relationships/image" Target="../media/image57.svg"/><Relationship Id="rId22" Type="http://schemas.openxmlformats.org/officeDocument/2006/relationships/image" Target="../media/image6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27.png"/><Relationship Id="rId18" Type="http://schemas.openxmlformats.org/officeDocument/2006/relationships/image" Target="../media/image75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53.svg"/><Relationship Id="rId1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3.svg"/><Relationship Id="rId1" Type="http://schemas.openxmlformats.org/officeDocument/2006/relationships/tags" Target="../tags/tag8.xml"/><Relationship Id="rId6" Type="http://schemas.openxmlformats.org/officeDocument/2006/relationships/image" Target="../media/image47.sv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3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25.png"/><Relationship Id="rId14" Type="http://schemas.openxmlformats.org/officeDocument/2006/relationships/image" Target="../media/image5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38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53.svg"/><Relationship Id="rId17" Type="http://schemas.openxmlformats.org/officeDocument/2006/relationships/image" Target="../media/image80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.png"/><Relationship Id="rId1" Type="http://schemas.openxmlformats.org/officeDocument/2006/relationships/tags" Target="../tags/tag9.xml"/><Relationship Id="rId6" Type="http://schemas.openxmlformats.org/officeDocument/2006/relationships/image" Target="../media/image47.sv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39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25.png"/><Relationship Id="rId14" Type="http://schemas.openxmlformats.org/officeDocument/2006/relationships/image" Target="../media/image7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3.svg"/><Relationship Id="rId3" Type="http://schemas.openxmlformats.org/officeDocument/2006/relationships/audio" Target="../media/audio1.wav"/><Relationship Id="rId7" Type="http://schemas.openxmlformats.org/officeDocument/2006/relationships/image" Target="../media/image47.sv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png"/><Relationship Id="rId1" Type="http://schemas.openxmlformats.org/officeDocument/2006/relationships/tags" Target="../tags/tag10.xml"/><Relationship Id="rId6" Type="http://schemas.openxmlformats.org/officeDocument/2006/relationships/image" Target="../media/image23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5" Type="http://schemas.openxmlformats.org/officeDocument/2006/relationships/image" Target="../media/image82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49.sv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08650" y="-1317118"/>
            <a:ext cx="12762671" cy="9492236"/>
          </a:xfrm>
          <a:custGeom>
            <a:avLst/>
            <a:gdLst/>
            <a:ahLst/>
            <a:cxnLst/>
            <a:rect l="l" t="t" r="r" b="b"/>
            <a:pathLst>
              <a:path w="19144006" h="14238354">
                <a:moveTo>
                  <a:pt x="0" y="0"/>
                </a:moveTo>
                <a:lnTo>
                  <a:pt x="19144005" y="0"/>
                </a:lnTo>
                <a:lnTo>
                  <a:pt x="19144005" y="14238354"/>
                </a:lnTo>
                <a:lnTo>
                  <a:pt x="0" y="142383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096000" y="-1317118"/>
            <a:ext cx="12762671" cy="9492236"/>
          </a:xfrm>
          <a:custGeom>
            <a:avLst/>
            <a:gdLst/>
            <a:ahLst/>
            <a:cxnLst/>
            <a:rect l="l" t="t" r="r" b="b"/>
            <a:pathLst>
              <a:path w="19144006" h="14238354">
                <a:moveTo>
                  <a:pt x="0" y="0"/>
                </a:moveTo>
                <a:lnTo>
                  <a:pt x="19144006" y="0"/>
                </a:lnTo>
                <a:lnTo>
                  <a:pt x="19144006" y="14238354"/>
                </a:lnTo>
                <a:lnTo>
                  <a:pt x="0" y="142383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2102007" y="889000"/>
            <a:ext cx="7708253" cy="4894741"/>
          </a:xfrm>
          <a:custGeom>
            <a:avLst/>
            <a:gdLst/>
            <a:ahLst/>
            <a:cxnLst/>
            <a:rect l="l" t="t" r="r" b="b"/>
            <a:pathLst>
              <a:path w="11562380" h="7342111">
                <a:moveTo>
                  <a:pt x="0" y="0"/>
                </a:moveTo>
                <a:lnTo>
                  <a:pt x="11562380" y="0"/>
                </a:lnTo>
                <a:lnTo>
                  <a:pt x="11562380" y="7342111"/>
                </a:lnTo>
                <a:lnTo>
                  <a:pt x="0" y="73421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1127007">
            <a:off x="8313912" y="716778"/>
            <a:ext cx="1622822" cy="1348971"/>
          </a:xfrm>
          <a:custGeom>
            <a:avLst/>
            <a:gdLst/>
            <a:ahLst/>
            <a:cxnLst/>
            <a:rect l="l" t="t" r="r" b="b"/>
            <a:pathLst>
              <a:path w="2434233" h="2023456">
                <a:moveTo>
                  <a:pt x="0" y="0"/>
                </a:moveTo>
                <a:lnTo>
                  <a:pt x="2434233" y="0"/>
                </a:lnTo>
                <a:lnTo>
                  <a:pt x="2434233" y="2023456"/>
                </a:lnTo>
                <a:lnTo>
                  <a:pt x="0" y="20234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-106861">
            <a:off x="1070777" y="4229087"/>
            <a:ext cx="2617175" cy="2054483"/>
          </a:xfrm>
          <a:custGeom>
            <a:avLst/>
            <a:gdLst/>
            <a:ahLst/>
            <a:cxnLst/>
            <a:rect l="l" t="t" r="r" b="b"/>
            <a:pathLst>
              <a:path w="3925763" h="3081724">
                <a:moveTo>
                  <a:pt x="0" y="0"/>
                </a:moveTo>
                <a:lnTo>
                  <a:pt x="3925763" y="0"/>
                </a:lnTo>
                <a:lnTo>
                  <a:pt x="3925763" y="3081724"/>
                </a:lnTo>
                <a:lnTo>
                  <a:pt x="0" y="30817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35493" y="3750650"/>
            <a:ext cx="809693" cy="818906"/>
          </a:xfrm>
          <a:custGeom>
            <a:avLst/>
            <a:gdLst/>
            <a:ahLst/>
            <a:cxnLst/>
            <a:rect l="l" t="t" r="r" b="b"/>
            <a:pathLst>
              <a:path w="1214540" h="1228359">
                <a:moveTo>
                  <a:pt x="0" y="0"/>
                </a:moveTo>
                <a:lnTo>
                  <a:pt x="1214540" y="0"/>
                </a:lnTo>
                <a:lnTo>
                  <a:pt x="1214540" y="1228359"/>
                </a:lnTo>
                <a:lnTo>
                  <a:pt x="0" y="122835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-766719" flipH="1">
            <a:off x="1249871" y="694042"/>
            <a:ext cx="1886400" cy="2113614"/>
          </a:xfrm>
          <a:custGeom>
            <a:avLst/>
            <a:gdLst/>
            <a:ahLst/>
            <a:cxnLst/>
            <a:rect l="l" t="t" r="r" b="b"/>
            <a:pathLst>
              <a:path w="2829600" h="3170421">
                <a:moveTo>
                  <a:pt x="2829600" y="0"/>
                </a:moveTo>
                <a:lnTo>
                  <a:pt x="0" y="0"/>
                </a:lnTo>
                <a:lnTo>
                  <a:pt x="0" y="3170421"/>
                </a:lnTo>
                <a:lnTo>
                  <a:pt x="2829600" y="3170421"/>
                </a:lnTo>
                <a:lnTo>
                  <a:pt x="282960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A641EBE-0B36-6E7B-DC81-107B1D40566C}"/>
              </a:ext>
            </a:extLst>
          </p:cNvPr>
          <p:cNvGrpSpPr/>
          <p:nvPr/>
        </p:nvGrpSpPr>
        <p:grpSpPr>
          <a:xfrm>
            <a:off x="4681745" y="1256204"/>
            <a:ext cx="3054961" cy="729001"/>
            <a:chOff x="4681745" y="1256204"/>
            <a:chExt cx="3054961" cy="729001"/>
          </a:xfrm>
        </p:grpSpPr>
        <p:grpSp>
          <p:nvGrpSpPr>
            <p:cNvPr id="5" name="Group 5"/>
            <p:cNvGrpSpPr/>
            <p:nvPr/>
          </p:nvGrpSpPr>
          <p:grpSpPr>
            <a:xfrm>
              <a:off x="4789166" y="1256204"/>
              <a:ext cx="2769069" cy="729001"/>
              <a:chOff x="0" y="0"/>
              <a:chExt cx="1265858" cy="18517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265858" cy="185170"/>
              </a:xfrm>
              <a:custGeom>
                <a:avLst/>
                <a:gdLst/>
                <a:ahLst/>
                <a:cxnLst/>
                <a:rect l="l" t="t" r="r" b="b"/>
                <a:pathLst>
                  <a:path w="1265858" h="185170">
                    <a:moveTo>
                      <a:pt x="66042" y="0"/>
                    </a:moveTo>
                    <a:lnTo>
                      <a:pt x="1199816" y="0"/>
                    </a:lnTo>
                    <a:cubicBezTo>
                      <a:pt x="1236290" y="0"/>
                      <a:pt x="1265858" y="29568"/>
                      <a:pt x="1265858" y="66042"/>
                    </a:cubicBezTo>
                    <a:lnTo>
                      <a:pt x="1265858" y="119128"/>
                    </a:lnTo>
                    <a:cubicBezTo>
                      <a:pt x="1265858" y="155602"/>
                      <a:pt x="1236290" y="185170"/>
                      <a:pt x="1199816" y="185170"/>
                    </a:cubicBezTo>
                    <a:lnTo>
                      <a:pt x="66042" y="185170"/>
                    </a:lnTo>
                    <a:cubicBezTo>
                      <a:pt x="29568" y="185170"/>
                      <a:pt x="0" y="155602"/>
                      <a:pt x="0" y="119128"/>
                    </a:cubicBezTo>
                    <a:lnTo>
                      <a:pt x="0" y="66042"/>
                    </a:lnTo>
                    <a:cubicBezTo>
                      <a:pt x="0" y="29568"/>
                      <a:pt x="29568" y="0"/>
                      <a:pt x="66042" y="0"/>
                    </a:cubicBezTo>
                    <a:close/>
                  </a:path>
                </a:pathLst>
              </a:custGeom>
              <a:solidFill>
                <a:srgbClr val="5A93C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1265858" cy="21374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4681745" y="1597216"/>
              <a:ext cx="3054961" cy="302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000"/>
                </a:lnSpc>
              </a:pPr>
              <a:r>
                <a:rPr lang="en-US" sz="3600" dirty="0">
                  <a:solidFill>
                    <a:srgbClr val="FFFFFF"/>
                  </a:solidFill>
                  <a:latin typeface="#9Slide03 AllRoundGothic" panose="020B0703020202020104" pitchFamily="34" charset="0"/>
                </a:rPr>
                <a:t>TIẾNG VIỆT</a:t>
              </a:r>
            </a:p>
          </p:txBody>
        </p:sp>
      </p:grpSp>
      <p:sp>
        <p:nvSpPr>
          <p:cNvPr id="14" name="Freeform 14"/>
          <p:cNvSpPr/>
          <p:nvPr/>
        </p:nvSpPr>
        <p:spPr>
          <a:xfrm rot="441737">
            <a:off x="9373612" y="3958101"/>
            <a:ext cx="2103127" cy="2596453"/>
          </a:xfrm>
          <a:custGeom>
            <a:avLst/>
            <a:gdLst/>
            <a:ahLst/>
            <a:cxnLst/>
            <a:rect l="l" t="t" r="r" b="b"/>
            <a:pathLst>
              <a:path w="3154691" h="3894680">
                <a:moveTo>
                  <a:pt x="0" y="0"/>
                </a:moveTo>
                <a:lnTo>
                  <a:pt x="3154691" y="0"/>
                </a:lnTo>
                <a:lnTo>
                  <a:pt x="3154691" y="3894680"/>
                </a:lnTo>
                <a:lnTo>
                  <a:pt x="0" y="389468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5262491" y="5103171"/>
            <a:ext cx="1667018" cy="306315"/>
          </a:xfrm>
          <a:custGeom>
            <a:avLst/>
            <a:gdLst/>
            <a:ahLst/>
            <a:cxnLst/>
            <a:rect l="l" t="t" r="r" b="b"/>
            <a:pathLst>
              <a:path w="2500527" h="459472">
                <a:moveTo>
                  <a:pt x="0" y="0"/>
                </a:moveTo>
                <a:lnTo>
                  <a:pt x="2500528" y="0"/>
                </a:lnTo>
                <a:lnTo>
                  <a:pt x="2500528" y="459472"/>
                </a:lnTo>
                <a:lnTo>
                  <a:pt x="0" y="45947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3902378" y="4455459"/>
            <a:ext cx="470326" cy="460919"/>
          </a:xfrm>
          <a:custGeom>
            <a:avLst/>
            <a:gdLst/>
            <a:ahLst/>
            <a:cxnLst/>
            <a:rect l="l" t="t" r="r" b="b"/>
            <a:pathLst>
              <a:path w="705489" h="691379">
                <a:moveTo>
                  <a:pt x="0" y="0"/>
                </a:moveTo>
                <a:lnTo>
                  <a:pt x="705489" y="0"/>
                </a:lnTo>
                <a:lnTo>
                  <a:pt x="705489" y="691379"/>
                </a:lnTo>
                <a:lnTo>
                  <a:pt x="0" y="69137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8001821" y="4460366"/>
            <a:ext cx="470326" cy="460919"/>
          </a:xfrm>
          <a:custGeom>
            <a:avLst/>
            <a:gdLst/>
            <a:ahLst/>
            <a:cxnLst/>
            <a:rect l="l" t="t" r="r" b="b"/>
            <a:pathLst>
              <a:path w="705489" h="691379">
                <a:moveTo>
                  <a:pt x="0" y="0"/>
                </a:moveTo>
                <a:lnTo>
                  <a:pt x="705489" y="0"/>
                </a:lnTo>
                <a:lnTo>
                  <a:pt x="705489" y="691379"/>
                </a:lnTo>
                <a:lnTo>
                  <a:pt x="0" y="69137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-600256" y="-445212"/>
            <a:ext cx="2271497" cy="2668426"/>
          </a:xfrm>
          <a:custGeom>
            <a:avLst/>
            <a:gdLst/>
            <a:ahLst/>
            <a:cxnLst/>
            <a:rect l="l" t="t" r="r" b="b"/>
            <a:pathLst>
              <a:path w="3407246" h="4002639">
                <a:moveTo>
                  <a:pt x="0" y="0"/>
                </a:moveTo>
                <a:lnTo>
                  <a:pt x="3407246" y="0"/>
                </a:lnTo>
                <a:lnTo>
                  <a:pt x="3407246" y="4002638"/>
                </a:lnTo>
                <a:lnTo>
                  <a:pt x="0" y="400263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Freeform 19"/>
          <p:cNvSpPr/>
          <p:nvPr/>
        </p:nvSpPr>
        <p:spPr>
          <a:xfrm rot="-1356929">
            <a:off x="10417044" y="5335056"/>
            <a:ext cx="2726055" cy="2743200"/>
          </a:xfrm>
          <a:custGeom>
            <a:avLst/>
            <a:gdLst/>
            <a:ahLst/>
            <a:cxnLst/>
            <a:rect l="l" t="t" r="r" b="b"/>
            <a:pathLst>
              <a:path w="4089083" h="4114800">
                <a:moveTo>
                  <a:pt x="0" y="0"/>
                </a:moveTo>
                <a:lnTo>
                  <a:pt x="4089082" y="0"/>
                </a:lnTo>
                <a:lnTo>
                  <a:pt x="40890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Freeform 20"/>
          <p:cNvSpPr/>
          <p:nvPr/>
        </p:nvSpPr>
        <p:spPr>
          <a:xfrm rot="-7306239">
            <a:off x="-563983" y="5440369"/>
            <a:ext cx="2809789" cy="1879047"/>
          </a:xfrm>
          <a:custGeom>
            <a:avLst/>
            <a:gdLst/>
            <a:ahLst/>
            <a:cxnLst/>
            <a:rect l="l" t="t" r="r" b="b"/>
            <a:pathLst>
              <a:path w="4214684" h="2818570">
                <a:moveTo>
                  <a:pt x="0" y="0"/>
                </a:moveTo>
                <a:lnTo>
                  <a:pt x="4214684" y="0"/>
                </a:lnTo>
                <a:lnTo>
                  <a:pt x="4214684" y="2818570"/>
                </a:lnTo>
                <a:lnTo>
                  <a:pt x="0" y="281857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Freeform 21"/>
          <p:cNvSpPr/>
          <p:nvPr/>
        </p:nvSpPr>
        <p:spPr>
          <a:xfrm rot="4957828">
            <a:off x="10143458" y="-313185"/>
            <a:ext cx="3500096" cy="2743200"/>
          </a:xfrm>
          <a:custGeom>
            <a:avLst/>
            <a:gdLst/>
            <a:ahLst/>
            <a:cxnLst/>
            <a:rect l="l" t="t" r="r" b="b"/>
            <a:pathLst>
              <a:path w="5250144" h="4114800">
                <a:moveTo>
                  <a:pt x="0" y="0"/>
                </a:moveTo>
                <a:lnTo>
                  <a:pt x="5250143" y="0"/>
                </a:lnTo>
                <a:lnTo>
                  <a:pt x="52501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9921673" y="1750849"/>
            <a:ext cx="2143456" cy="1219091"/>
          </a:xfrm>
          <a:custGeom>
            <a:avLst/>
            <a:gdLst/>
            <a:ahLst/>
            <a:cxnLst/>
            <a:rect l="l" t="t" r="r" b="b"/>
            <a:pathLst>
              <a:path w="3215184" h="1828636">
                <a:moveTo>
                  <a:pt x="0" y="0"/>
                </a:moveTo>
                <a:lnTo>
                  <a:pt x="3215183" y="0"/>
                </a:lnTo>
                <a:lnTo>
                  <a:pt x="3215183" y="1828635"/>
                </a:lnTo>
                <a:lnTo>
                  <a:pt x="0" y="1828635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5ABAE37-3817-DC53-4BEB-95B36972821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758320" y="1587848"/>
            <a:ext cx="8675360" cy="3682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062C47-998B-9DF8-3BFD-36620102B177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" y="-42735"/>
            <a:ext cx="1157452" cy="125340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541264" y="4999332"/>
            <a:ext cx="51094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GV: PHẠM THỊ KIM OANH</a:t>
            </a:r>
            <a:endParaRPr lang="en-US" sz="36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311813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71197" y="498980"/>
            <a:ext cx="1040421" cy="1040421"/>
          </a:xfrm>
          <a:custGeom>
            <a:avLst/>
            <a:gdLst/>
            <a:ahLst/>
            <a:cxnLst/>
            <a:rect l="l" t="t" r="r" b="b"/>
            <a:pathLst>
              <a:path w="1560631" h="1560631">
                <a:moveTo>
                  <a:pt x="0" y="0"/>
                </a:moveTo>
                <a:lnTo>
                  <a:pt x="1560631" y="0"/>
                </a:lnTo>
                <a:lnTo>
                  <a:pt x="1560631" y="1560630"/>
                </a:lnTo>
                <a:lnTo>
                  <a:pt x="0" y="156063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2398559" y="509595"/>
            <a:ext cx="7966579" cy="1090708"/>
            <a:chOff x="0" y="0"/>
            <a:chExt cx="15933159" cy="2181416"/>
          </a:xfrm>
        </p:grpSpPr>
        <p:grpSp>
          <p:nvGrpSpPr>
            <p:cNvPr id="12" name="Group 12"/>
            <p:cNvGrpSpPr/>
            <p:nvPr/>
          </p:nvGrpSpPr>
          <p:grpSpPr>
            <a:xfrm>
              <a:off x="161480" y="0"/>
              <a:ext cx="15771679" cy="2181416"/>
              <a:chOff x="0" y="0"/>
              <a:chExt cx="2516264" cy="34803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516264" cy="348030"/>
              </a:xfrm>
              <a:custGeom>
                <a:avLst/>
                <a:gdLst/>
                <a:ahLst/>
                <a:cxnLst/>
                <a:rect l="l" t="t" r="r" b="b"/>
                <a:pathLst>
                  <a:path w="2516264" h="348030">
                    <a:moveTo>
                      <a:pt x="26834" y="0"/>
                    </a:moveTo>
                    <a:lnTo>
                      <a:pt x="2489430" y="0"/>
                    </a:lnTo>
                    <a:cubicBezTo>
                      <a:pt x="2504250" y="0"/>
                      <a:pt x="2516264" y="12014"/>
                      <a:pt x="2516264" y="26834"/>
                    </a:cubicBezTo>
                    <a:lnTo>
                      <a:pt x="2516264" y="321196"/>
                    </a:lnTo>
                    <a:cubicBezTo>
                      <a:pt x="2516264" y="336016"/>
                      <a:pt x="2504250" y="348030"/>
                      <a:pt x="2489430" y="348030"/>
                    </a:cubicBezTo>
                    <a:lnTo>
                      <a:pt x="26834" y="348030"/>
                    </a:lnTo>
                    <a:cubicBezTo>
                      <a:pt x="12014" y="348030"/>
                      <a:pt x="0" y="336016"/>
                      <a:pt x="0" y="321196"/>
                    </a:cubicBezTo>
                    <a:lnTo>
                      <a:pt x="0" y="26834"/>
                    </a:lnTo>
                    <a:cubicBezTo>
                      <a:pt x="0" y="12014"/>
                      <a:pt x="12014" y="0"/>
                      <a:pt x="26834" y="0"/>
                    </a:cubicBezTo>
                    <a:close/>
                  </a:path>
                </a:pathLst>
              </a:custGeom>
              <a:solidFill>
                <a:srgbClr val="FAA2A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516264" cy="37660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0" y="188958"/>
              <a:ext cx="15933159" cy="1795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528"/>
                </a:lnSpc>
                <a:spcBef>
                  <a:spcPct val="0"/>
                </a:spcBef>
              </a:pP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Tìm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từ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để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hoàn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thiện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sơ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đồ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dưới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đây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rồi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đặt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câu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với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một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từ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tìm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được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trong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mỗi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nhóm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685800" y="2569571"/>
            <a:ext cx="4866075" cy="3990181"/>
          </a:xfrm>
          <a:custGeom>
            <a:avLst/>
            <a:gdLst/>
            <a:ahLst/>
            <a:cxnLst/>
            <a:rect l="l" t="t" r="r" b="b"/>
            <a:pathLst>
              <a:path w="7299112" h="5985272">
                <a:moveTo>
                  <a:pt x="0" y="0"/>
                </a:moveTo>
                <a:lnTo>
                  <a:pt x="7299112" y="0"/>
                </a:lnTo>
                <a:lnTo>
                  <a:pt x="7299112" y="5985272"/>
                </a:lnTo>
                <a:lnTo>
                  <a:pt x="0" y="598527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4968631" y="2069858"/>
            <a:ext cx="513183" cy="499713"/>
          </a:xfrm>
          <a:custGeom>
            <a:avLst/>
            <a:gdLst/>
            <a:ahLst/>
            <a:cxnLst/>
            <a:rect l="l" t="t" r="r" b="b"/>
            <a:pathLst>
              <a:path w="769775" h="749569">
                <a:moveTo>
                  <a:pt x="0" y="0"/>
                </a:moveTo>
                <a:lnTo>
                  <a:pt x="769775" y="0"/>
                </a:lnTo>
                <a:lnTo>
                  <a:pt x="769775" y="749569"/>
                </a:lnTo>
                <a:lnTo>
                  <a:pt x="0" y="74956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660693" y="2047182"/>
            <a:ext cx="5816214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139"/>
              </a:lnSpc>
            </a:pP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Chú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mèo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bộ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lông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trắng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muốt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660693" y="3300199"/>
            <a:ext cx="6114357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139"/>
              </a:lnSpc>
            </a:pPr>
            <a:r>
              <a:rPr lang="en-US" sz="4058">
                <a:solidFill>
                  <a:srgbClr val="000000"/>
                </a:solidFill>
                <a:latin typeface="Cambria Bold"/>
              </a:rPr>
              <a:t>Tiếng suối chảy róc rách.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0693" y="4034311"/>
            <a:ext cx="4428585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139"/>
              </a:lnSpc>
            </a:pPr>
            <a:r>
              <a:rPr lang="en-US" sz="4058">
                <a:solidFill>
                  <a:srgbClr val="000000"/>
                </a:solidFill>
                <a:latin typeface="Cambria Bold"/>
              </a:rPr>
              <a:t>Hạt đỗ nhỏ xíu.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660693" y="4768423"/>
            <a:ext cx="6114357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139"/>
              </a:lnSpc>
            </a:pP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Quả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xoài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vừa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chín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mới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ngọt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 smtClean="0">
                <a:solidFill>
                  <a:srgbClr val="000000"/>
                </a:solidFill>
                <a:latin typeface="Cambria Bold"/>
              </a:rPr>
              <a:t>lịm</a:t>
            </a:r>
            <a:r>
              <a:rPr lang="en-US" sz="4058" dirty="0" smtClean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làm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sao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!</a:t>
            </a:r>
          </a:p>
        </p:txBody>
      </p:sp>
      <p:sp>
        <p:nvSpPr>
          <p:cNvPr id="22" name="Freeform 22"/>
          <p:cNvSpPr/>
          <p:nvPr/>
        </p:nvSpPr>
        <p:spPr>
          <a:xfrm>
            <a:off x="4968631" y="3299924"/>
            <a:ext cx="513183" cy="499713"/>
          </a:xfrm>
          <a:custGeom>
            <a:avLst/>
            <a:gdLst/>
            <a:ahLst/>
            <a:cxnLst/>
            <a:rect l="l" t="t" r="r" b="b"/>
            <a:pathLst>
              <a:path w="769775" h="749569">
                <a:moveTo>
                  <a:pt x="0" y="0"/>
                </a:moveTo>
                <a:lnTo>
                  <a:pt x="769775" y="0"/>
                </a:lnTo>
                <a:lnTo>
                  <a:pt x="769775" y="749569"/>
                </a:lnTo>
                <a:lnTo>
                  <a:pt x="0" y="74956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4968631" y="4090910"/>
            <a:ext cx="513183" cy="499713"/>
          </a:xfrm>
          <a:custGeom>
            <a:avLst/>
            <a:gdLst/>
            <a:ahLst/>
            <a:cxnLst/>
            <a:rect l="l" t="t" r="r" b="b"/>
            <a:pathLst>
              <a:path w="769775" h="749569">
                <a:moveTo>
                  <a:pt x="0" y="0"/>
                </a:moveTo>
                <a:lnTo>
                  <a:pt x="769775" y="0"/>
                </a:lnTo>
                <a:lnTo>
                  <a:pt x="769775" y="749569"/>
                </a:lnTo>
                <a:lnTo>
                  <a:pt x="0" y="74956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4968631" y="4956658"/>
            <a:ext cx="513183" cy="499713"/>
          </a:xfrm>
          <a:custGeom>
            <a:avLst/>
            <a:gdLst/>
            <a:ahLst/>
            <a:cxnLst/>
            <a:rect l="l" t="t" r="r" b="b"/>
            <a:pathLst>
              <a:path w="769775" h="749569">
                <a:moveTo>
                  <a:pt x="0" y="0"/>
                </a:moveTo>
                <a:lnTo>
                  <a:pt x="769775" y="0"/>
                </a:lnTo>
                <a:lnTo>
                  <a:pt x="769775" y="749569"/>
                </a:lnTo>
                <a:lnTo>
                  <a:pt x="0" y="74956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745460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85800" y="1876957"/>
            <a:ext cx="10820400" cy="438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792"/>
              </a:lnSpc>
            </a:pP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 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Hội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làng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>
                <a:solidFill>
                  <a:srgbClr val="000000"/>
                </a:solidFill>
                <a:latin typeface="Cambria Bold"/>
              </a:rPr>
              <a:t>Bá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Dương</a:t>
            </a:r>
            <a:r>
              <a:rPr lang="en-US" sz="3385" spc="-3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Nội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tổ</a:t>
            </a:r>
            <a:r>
              <a:rPr lang="en-US" sz="3385" spc="-3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chức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hằng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năm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Mỗi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năm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trăm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con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tham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dự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. Trong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gió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nằm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nam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buổi</a:t>
            </a:r>
            <a:r>
              <a:rPr lang="en-US" sz="3385" spc="-3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chiều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quê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con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rực</a:t>
            </a:r>
            <a:r>
              <a:rPr lang="en-US" sz="3385" spc="-3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rỡ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cùng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>
                <a:solidFill>
                  <a:srgbClr val="000000"/>
                </a:solidFill>
                <a:latin typeface="Cambria Bold"/>
              </a:rPr>
              <a:t>bay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trời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cao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Tiếng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sáo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u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u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vi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vút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khúc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nhạc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đồng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quê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bờ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đê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trước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sân</a:t>
            </a:r>
            <a:r>
              <a:rPr lang="en-US" sz="3385" spc="-3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đình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hoặc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ở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làng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dân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đều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thể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ngắm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bay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ngất</a:t>
            </a:r>
            <a:r>
              <a:rPr lang="en-US" sz="3385" spc="-3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ngây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tiếng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sáo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nào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bay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cao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, bay </a:t>
            </a:r>
            <a:r>
              <a:rPr lang="en-US" sz="3385" spc="-30" dirty="0">
                <a:solidFill>
                  <a:srgbClr val="000000"/>
                </a:solidFill>
                <a:latin typeface="Cambria Bold"/>
              </a:rPr>
              <a:t>xa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tiếng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sáo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hay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nhất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trao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giải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>
              <a:lnSpc>
                <a:spcPts val="3792"/>
              </a:lnSpc>
            </a:pPr>
            <a:r>
              <a:rPr lang="en-US" sz="3385" spc="-30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Đỗ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Ngọc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Minh)</a:t>
            </a:r>
          </a:p>
          <a:p>
            <a:pPr algn="just" defTabSz="609630">
              <a:lnSpc>
                <a:spcPts val="3792"/>
              </a:lnSpc>
            </a:pPr>
            <a:endParaRPr lang="en-US" sz="3385" spc="-30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371638" y="567019"/>
            <a:ext cx="1079500" cy="1079500"/>
          </a:xfrm>
          <a:custGeom>
            <a:avLst/>
            <a:gdLst/>
            <a:ahLst/>
            <a:cxnLst/>
            <a:rect l="l" t="t" r="r" b="b"/>
            <a:pathLst>
              <a:path w="1619250" h="1619250">
                <a:moveTo>
                  <a:pt x="0" y="0"/>
                </a:moveTo>
                <a:lnTo>
                  <a:pt x="1619250" y="0"/>
                </a:lnTo>
                <a:lnTo>
                  <a:pt x="1619250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B04A35-9874-A57D-A380-E274FE678404}"/>
              </a:ext>
            </a:extLst>
          </p:cNvPr>
          <p:cNvGrpSpPr/>
          <p:nvPr/>
        </p:nvGrpSpPr>
        <p:grpSpPr>
          <a:xfrm>
            <a:off x="2669655" y="528092"/>
            <a:ext cx="7805835" cy="1133052"/>
            <a:chOff x="2669655" y="528092"/>
            <a:chExt cx="7805835" cy="1133052"/>
          </a:xfrm>
        </p:grpSpPr>
        <p:grpSp>
          <p:nvGrpSpPr>
            <p:cNvPr id="6" name="Group 6"/>
            <p:cNvGrpSpPr/>
            <p:nvPr/>
          </p:nvGrpSpPr>
          <p:grpSpPr>
            <a:xfrm>
              <a:off x="2685359" y="567019"/>
              <a:ext cx="7725095" cy="1094125"/>
              <a:chOff x="0" y="0"/>
              <a:chExt cx="2464973" cy="34912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64973" cy="349121"/>
              </a:xfrm>
              <a:custGeom>
                <a:avLst/>
                <a:gdLst/>
                <a:ahLst/>
                <a:cxnLst/>
                <a:rect l="l" t="t" r="r" b="b"/>
                <a:pathLst>
                  <a:path w="2464973" h="349121">
                    <a:moveTo>
                      <a:pt x="27393" y="0"/>
                    </a:moveTo>
                    <a:lnTo>
                      <a:pt x="2437580" y="0"/>
                    </a:lnTo>
                    <a:cubicBezTo>
                      <a:pt x="2444845" y="0"/>
                      <a:pt x="2451812" y="2886"/>
                      <a:pt x="2456949" y="8023"/>
                    </a:cubicBezTo>
                    <a:cubicBezTo>
                      <a:pt x="2462087" y="13160"/>
                      <a:pt x="2464973" y="20128"/>
                      <a:pt x="2464973" y="27393"/>
                    </a:cubicBezTo>
                    <a:lnTo>
                      <a:pt x="2464973" y="321728"/>
                    </a:lnTo>
                    <a:cubicBezTo>
                      <a:pt x="2464973" y="328993"/>
                      <a:pt x="2462087" y="335960"/>
                      <a:pt x="2456949" y="341097"/>
                    </a:cubicBezTo>
                    <a:cubicBezTo>
                      <a:pt x="2451812" y="346234"/>
                      <a:pt x="2444845" y="349121"/>
                      <a:pt x="2437580" y="349121"/>
                    </a:cubicBezTo>
                    <a:lnTo>
                      <a:pt x="27393" y="349121"/>
                    </a:lnTo>
                    <a:cubicBezTo>
                      <a:pt x="20128" y="349121"/>
                      <a:pt x="13160" y="346234"/>
                      <a:pt x="8023" y="341097"/>
                    </a:cubicBezTo>
                    <a:cubicBezTo>
                      <a:pt x="2886" y="335960"/>
                      <a:pt x="0" y="328993"/>
                      <a:pt x="0" y="321728"/>
                    </a:cubicBezTo>
                    <a:lnTo>
                      <a:pt x="0" y="27393"/>
                    </a:lnTo>
                    <a:cubicBezTo>
                      <a:pt x="0" y="20128"/>
                      <a:pt x="2886" y="13160"/>
                      <a:pt x="8023" y="8023"/>
                    </a:cubicBezTo>
                    <a:cubicBezTo>
                      <a:pt x="13160" y="2886"/>
                      <a:pt x="20128" y="0"/>
                      <a:pt x="27393" y="0"/>
                    </a:cubicBezTo>
                    <a:close/>
                  </a:path>
                </a:pathLst>
              </a:custGeom>
              <a:solidFill>
                <a:srgbClr val="FAA2A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64973" cy="37769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2669655" y="528092"/>
              <a:ext cx="7805835" cy="1093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352"/>
                </a:lnSpc>
                <a:spcBef>
                  <a:spcPct val="0"/>
                </a:spcBef>
              </a:pP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Xếp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những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từ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in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đậm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trong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đoạn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văn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dưới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đây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vào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nhóm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thích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hợp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0193446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271482" y="3806973"/>
            <a:ext cx="9917563" cy="2350213"/>
          </a:xfrm>
          <a:custGeom>
            <a:avLst/>
            <a:gdLst/>
            <a:ahLst/>
            <a:cxnLst/>
            <a:rect l="l" t="t" r="r" b="b"/>
            <a:pathLst>
              <a:path w="14876345" h="3525319">
                <a:moveTo>
                  <a:pt x="0" y="0"/>
                </a:moveTo>
                <a:lnTo>
                  <a:pt x="14876345" y="0"/>
                </a:lnTo>
                <a:lnTo>
                  <a:pt x="14876345" y="3525318"/>
                </a:lnTo>
                <a:lnTo>
                  <a:pt x="0" y="352531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34106" y="704851"/>
            <a:ext cx="10772094" cy="328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151"/>
              </a:lnSpc>
            </a:pP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 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Hội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làng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>
                <a:solidFill>
                  <a:srgbClr val="000000"/>
                </a:solidFill>
                <a:latin typeface="Cambria Bold"/>
              </a:rPr>
              <a:t>Bá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Dương</a:t>
            </a:r>
            <a:r>
              <a:rPr lang="en-US" sz="2814" spc="-2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Nội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tổ</a:t>
            </a:r>
            <a:r>
              <a:rPr lang="en-US" sz="2814" spc="-2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chức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hằng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năm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Mỗi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năm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trăm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con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tham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dự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. Trong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gió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nằm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nam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buổi</a:t>
            </a:r>
            <a:r>
              <a:rPr lang="en-US" sz="2814" spc="-2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chiều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quê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con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rực</a:t>
            </a:r>
            <a:r>
              <a:rPr lang="en-US" sz="2814" spc="-2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rỡ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cùng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>
                <a:solidFill>
                  <a:srgbClr val="000000"/>
                </a:solidFill>
                <a:latin typeface="Cambria Bold"/>
              </a:rPr>
              <a:t>bay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trời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cao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Tiếng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sáo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u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u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vi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vút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khúc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nhạc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đồng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quê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bờ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đê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trước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sân</a:t>
            </a:r>
            <a:r>
              <a:rPr lang="en-US" sz="2814" spc="-2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đình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hoặc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ở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làng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dân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đều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thể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ngắm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bay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ngất</a:t>
            </a:r>
            <a:r>
              <a:rPr lang="en-US" sz="2814" spc="-2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ngây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tiếng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sáo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nào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bay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cao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, bay </a:t>
            </a:r>
            <a:r>
              <a:rPr lang="en-US" sz="2814" spc="-25" dirty="0">
                <a:solidFill>
                  <a:srgbClr val="000000"/>
                </a:solidFill>
                <a:latin typeface="Cambria Bold"/>
              </a:rPr>
              <a:t>xa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tiếng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sáo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hay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nhất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trao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giải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>
              <a:lnSpc>
                <a:spcPts val="3151"/>
              </a:lnSpc>
            </a:pPr>
            <a:r>
              <a:rPr lang="en-US" sz="2814" spc="-25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Đỗ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Ngọc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Minh)</a:t>
            </a:r>
          </a:p>
          <a:p>
            <a:pPr algn="just" defTabSz="609630">
              <a:lnSpc>
                <a:spcPts val="3151"/>
              </a:lnSpc>
            </a:pPr>
            <a:endParaRPr lang="en-US" sz="2814" spc="-25" dirty="0">
              <a:solidFill>
                <a:srgbClr val="000000"/>
              </a:solidFill>
              <a:latin typeface="Cambri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4056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708339" y="1361817"/>
          <a:ext cx="10797861" cy="4492761"/>
        </p:xfrm>
        <a:graphic>
          <a:graphicData uri="http://schemas.openxmlformats.org/drawingml/2006/table">
            <a:tbl>
              <a:tblPr/>
              <a:tblGrid>
                <a:gridCol w="3849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4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4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6068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2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5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530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163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700" dirty="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1691407" y="1553900"/>
            <a:ext cx="1975900" cy="52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390"/>
              </a:lnSpc>
              <a:spcBef>
                <a:spcPct val="0"/>
              </a:spcBef>
            </a:pPr>
            <a:r>
              <a:rPr lang="en-US" sz="3658" dirty="0">
                <a:solidFill>
                  <a:srgbClr val="000000"/>
                </a:solidFill>
                <a:latin typeface="Cambria Bold"/>
              </a:rPr>
              <a:t>Danh </a:t>
            </a:r>
            <a:r>
              <a:rPr lang="en-US" sz="3658" dirty="0" err="1">
                <a:solidFill>
                  <a:srgbClr val="000000"/>
                </a:solidFill>
                <a:latin typeface="Cambria Bold"/>
              </a:rPr>
              <a:t>từ</a:t>
            </a:r>
            <a:endParaRPr lang="en-US" sz="3658" dirty="0">
              <a:solidFill>
                <a:srgbClr val="000000"/>
              </a:solidFill>
              <a:latin typeface="Cambria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108050" y="1553900"/>
            <a:ext cx="1975900" cy="52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390"/>
              </a:lnSpc>
              <a:spcBef>
                <a:spcPct val="0"/>
              </a:spcBef>
            </a:pPr>
            <a:r>
              <a:rPr lang="en-US" sz="3658">
                <a:solidFill>
                  <a:srgbClr val="000000"/>
                </a:solidFill>
                <a:latin typeface="Cambria Bold"/>
              </a:rPr>
              <a:t>Động từ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816450" y="1553900"/>
            <a:ext cx="1975900" cy="52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390"/>
              </a:lnSpc>
              <a:spcBef>
                <a:spcPct val="0"/>
              </a:spcBef>
            </a:pPr>
            <a:r>
              <a:rPr lang="en-US" sz="3658">
                <a:solidFill>
                  <a:srgbClr val="000000"/>
                </a:solidFill>
                <a:latin typeface="Cambria Bold"/>
              </a:rPr>
              <a:t>Tính từ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62373" y="2616262"/>
            <a:ext cx="2812565" cy="944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768"/>
              </a:lnSpc>
              <a:spcBef>
                <a:spcPct val="0"/>
              </a:spcBef>
            </a:pPr>
            <a:r>
              <a:rPr lang="en-US" sz="3140" b="1" dirty="0">
                <a:solidFill>
                  <a:srgbClr val="000000"/>
                </a:solidFill>
                <a:latin typeface="Cambria"/>
              </a:rPr>
              <a:t>Danh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riêng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: Bá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Dương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Nội</a:t>
            </a:r>
            <a:endParaRPr lang="en-US" sz="3140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470219" y="2378896"/>
            <a:ext cx="3581763" cy="1431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768"/>
              </a:lnSpc>
              <a:spcBef>
                <a:spcPct val="0"/>
              </a:spcBef>
            </a:pP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Động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hoạt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động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tổ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chức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, bay,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ngắm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trao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051981" y="2481000"/>
            <a:ext cx="3454219" cy="1431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768"/>
              </a:lnSpc>
            </a:pP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Tính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đặc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điểm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sự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: </a:t>
            </a:r>
          </a:p>
          <a:p>
            <a:pPr algn="ctr" defTabSz="609630">
              <a:lnSpc>
                <a:spcPts val="3768"/>
              </a:lnSpc>
              <a:spcBef>
                <a:spcPct val="0"/>
              </a:spcBef>
            </a:pPr>
            <a:r>
              <a:rPr lang="en-US" sz="3140" dirty="0" err="1">
                <a:solidFill>
                  <a:srgbClr val="000000"/>
                </a:solidFill>
                <a:latin typeface="Cambria"/>
              </a:rPr>
              <a:t>rực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rỡ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cao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6057" y="4184594"/>
            <a:ext cx="3266600" cy="1431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768"/>
              </a:lnSpc>
              <a:spcBef>
                <a:spcPct val="0"/>
              </a:spcBef>
            </a:pPr>
            <a:r>
              <a:rPr lang="en-US" sz="3140" b="1" dirty="0">
                <a:solidFill>
                  <a:srgbClr val="000000"/>
                </a:solidFill>
                <a:latin typeface="Cambria"/>
              </a:rPr>
              <a:t>Danh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chung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gió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buổi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chiều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sân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đình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làng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470219" y="4184594"/>
            <a:ext cx="3581763" cy="944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768"/>
              </a:lnSpc>
              <a:spcBef>
                <a:spcPct val="0"/>
              </a:spcBef>
            </a:pP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Động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trạng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thái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ngất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ngây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051981" y="4286698"/>
            <a:ext cx="3454219" cy="1431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768"/>
              </a:lnSpc>
              <a:spcBef>
                <a:spcPct val="0"/>
              </a:spcBef>
            </a:pP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Tính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đặc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điểm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hoạt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động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cao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, xa.</a:t>
            </a:r>
          </a:p>
        </p:txBody>
      </p:sp>
      <p:sp>
        <p:nvSpPr>
          <p:cNvPr id="20" name="Freeform 20"/>
          <p:cNvSpPr/>
          <p:nvPr/>
        </p:nvSpPr>
        <p:spPr>
          <a:xfrm>
            <a:off x="1383776" y="395956"/>
            <a:ext cx="891301" cy="891301"/>
          </a:xfrm>
          <a:custGeom>
            <a:avLst/>
            <a:gdLst/>
            <a:ahLst/>
            <a:cxnLst/>
            <a:rect l="l" t="t" r="r" b="b"/>
            <a:pathLst>
              <a:path w="1336952" h="1336952">
                <a:moveTo>
                  <a:pt x="0" y="0"/>
                </a:moveTo>
                <a:lnTo>
                  <a:pt x="1336952" y="0"/>
                </a:lnTo>
                <a:lnTo>
                  <a:pt x="1336952" y="1336953"/>
                </a:lnTo>
                <a:lnTo>
                  <a:pt x="0" y="133695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75972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167708" y="642969"/>
            <a:ext cx="1054100" cy="1054100"/>
          </a:xfrm>
          <a:custGeom>
            <a:avLst/>
            <a:gdLst/>
            <a:ahLst/>
            <a:cxnLst/>
            <a:rect l="l" t="t" r="r" b="b"/>
            <a:pathLst>
              <a:path w="1581150" h="1581150">
                <a:moveTo>
                  <a:pt x="0" y="0"/>
                </a:moveTo>
                <a:lnTo>
                  <a:pt x="1581150" y="0"/>
                </a:lnTo>
                <a:lnTo>
                  <a:pt x="1581150" y="1581150"/>
                </a:lnTo>
                <a:lnTo>
                  <a:pt x="0" y="15811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967916" y="3291110"/>
            <a:ext cx="10448539" cy="2063809"/>
          </a:xfrm>
          <a:custGeom>
            <a:avLst/>
            <a:gdLst/>
            <a:ahLst/>
            <a:cxnLst/>
            <a:rect l="l" t="t" r="r" b="b"/>
            <a:pathLst>
              <a:path w="15672808" h="3095713">
                <a:moveTo>
                  <a:pt x="0" y="0"/>
                </a:moveTo>
                <a:lnTo>
                  <a:pt x="15672808" y="0"/>
                </a:lnTo>
                <a:lnTo>
                  <a:pt x="15672808" y="3095714"/>
                </a:lnTo>
                <a:lnTo>
                  <a:pt x="0" y="309571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410D0B-CF6D-4F04-908C-E95C8BE54495}"/>
              </a:ext>
            </a:extLst>
          </p:cNvPr>
          <p:cNvGrpSpPr/>
          <p:nvPr/>
        </p:nvGrpSpPr>
        <p:grpSpPr>
          <a:xfrm>
            <a:off x="2568227" y="505854"/>
            <a:ext cx="8042397" cy="1711925"/>
            <a:chOff x="2568227" y="505854"/>
            <a:chExt cx="8042397" cy="1711925"/>
          </a:xfrm>
        </p:grpSpPr>
        <p:grpSp>
          <p:nvGrpSpPr>
            <p:cNvPr id="6" name="Group 6"/>
            <p:cNvGrpSpPr/>
            <p:nvPr/>
          </p:nvGrpSpPr>
          <p:grpSpPr>
            <a:xfrm>
              <a:off x="2568227" y="505854"/>
              <a:ext cx="8042397" cy="1711925"/>
              <a:chOff x="0" y="0"/>
              <a:chExt cx="2566219" cy="54625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566220" cy="546252"/>
              </a:xfrm>
              <a:custGeom>
                <a:avLst/>
                <a:gdLst/>
                <a:ahLst/>
                <a:cxnLst/>
                <a:rect l="l" t="t" r="r" b="b"/>
                <a:pathLst>
                  <a:path w="2566220" h="546252">
                    <a:moveTo>
                      <a:pt x="26312" y="0"/>
                    </a:moveTo>
                    <a:lnTo>
                      <a:pt x="2539907" y="0"/>
                    </a:lnTo>
                    <a:cubicBezTo>
                      <a:pt x="2554439" y="0"/>
                      <a:pt x="2566220" y="11780"/>
                      <a:pt x="2566220" y="26312"/>
                    </a:cubicBezTo>
                    <a:lnTo>
                      <a:pt x="2566220" y="519940"/>
                    </a:lnTo>
                    <a:cubicBezTo>
                      <a:pt x="2566220" y="526918"/>
                      <a:pt x="2563447" y="533611"/>
                      <a:pt x="2558513" y="538545"/>
                    </a:cubicBezTo>
                    <a:cubicBezTo>
                      <a:pt x="2553578" y="543480"/>
                      <a:pt x="2546886" y="546252"/>
                      <a:pt x="2539907" y="546252"/>
                    </a:cubicBezTo>
                    <a:lnTo>
                      <a:pt x="26312" y="546252"/>
                    </a:lnTo>
                    <a:cubicBezTo>
                      <a:pt x="11780" y="546252"/>
                      <a:pt x="0" y="534472"/>
                      <a:pt x="0" y="519940"/>
                    </a:cubicBezTo>
                    <a:lnTo>
                      <a:pt x="0" y="26312"/>
                    </a:lnTo>
                    <a:cubicBezTo>
                      <a:pt x="0" y="11780"/>
                      <a:pt x="11780" y="0"/>
                      <a:pt x="26312" y="0"/>
                    </a:cubicBezTo>
                    <a:close/>
                  </a:path>
                </a:pathLst>
              </a:custGeom>
              <a:solidFill>
                <a:srgbClr val="FAA2A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566219" cy="57482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2568227" y="639380"/>
              <a:ext cx="8042397" cy="1431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776"/>
                </a:lnSpc>
                <a:spcBef>
                  <a:spcPct val="0"/>
                </a:spcBef>
              </a:pPr>
              <a:r>
                <a:rPr lang="en-US" sz="3146">
                  <a:solidFill>
                    <a:srgbClr val="000000"/>
                  </a:solidFill>
                  <a:latin typeface="Cambria Bold"/>
                </a:rPr>
                <a:t>Tìm vật, hiện tượng tự nhiên được nhân hoá trong các đoạn dưới đây và cho biết chúng được nhân hoá bằng cách nào.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998495" y="2490234"/>
            <a:ext cx="4195011" cy="625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170"/>
              </a:lnSpc>
              <a:spcBef>
                <a:spcPct val="0"/>
              </a:spcBef>
            </a:pPr>
            <a:r>
              <a:rPr lang="en-US" sz="4308" dirty="0" err="1">
                <a:solidFill>
                  <a:srgbClr val="000000"/>
                </a:solidFill>
                <a:latin typeface="Cambria Bold"/>
              </a:rPr>
              <a:t>Nhân</a:t>
            </a:r>
            <a:r>
              <a:rPr lang="en-US" sz="430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308" dirty="0" err="1">
                <a:solidFill>
                  <a:srgbClr val="000000"/>
                </a:solidFill>
                <a:latin typeface="Cambria Bold"/>
              </a:rPr>
              <a:t>hoá</a:t>
            </a:r>
            <a:endParaRPr lang="en-US" sz="4308" dirty="0">
              <a:solidFill>
                <a:srgbClr val="000000"/>
              </a:solidFill>
              <a:latin typeface="Cambria Bol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7965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2045207" y="345620"/>
            <a:ext cx="8558036" cy="1690395"/>
          </a:xfrm>
          <a:custGeom>
            <a:avLst/>
            <a:gdLst/>
            <a:ahLst/>
            <a:cxnLst/>
            <a:rect l="l" t="t" r="r" b="b"/>
            <a:pathLst>
              <a:path w="12837054" h="2535592">
                <a:moveTo>
                  <a:pt x="0" y="0"/>
                </a:moveTo>
                <a:lnTo>
                  <a:pt x="12837054" y="0"/>
                </a:lnTo>
                <a:lnTo>
                  <a:pt x="12837054" y="2535591"/>
                </a:lnTo>
                <a:lnTo>
                  <a:pt x="0" y="253559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416677" y="2232864"/>
            <a:ext cx="9814793" cy="2403154"/>
            <a:chOff x="0" y="0"/>
            <a:chExt cx="19629586" cy="480630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9629586" cy="4806308"/>
              <a:chOff x="0" y="0"/>
              <a:chExt cx="2646101" cy="64789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646101" cy="647898"/>
              </a:xfrm>
              <a:custGeom>
                <a:avLst/>
                <a:gdLst/>
                <a:ahLst/>
                <a:cxnLst/>
                <a:rect l="l" t="t" r="r" b="b"/>
                <a:pathLst>
                  <a:path w="2646101" h="647898">
                    <a:moveTo>
                      <a:pt x="21561" y="0"/>
                    </a:moveTo>
                    <a:lnTo>
                      <a:pt x="2624541" y="0"/>
                    </a:lnTo>
                    <a:cubicBezTo>
                      <a:pt x="2636448" y="0"/>
                      <a:pt x="2646101" y="9653"/>
                      <a:pt x="2646101" y="21561"/>
                    </a:cubicBezTo>
                    <a:lnTo>
                      <a:pt x="2646101" y="626338"/>
                    </a:lnTo>
                    <a:cubicBezTo>
                      <a:pt x="2646101" y="632056"/>
                      <a:pt x="2643830" y="637540"/>
                      <a:pt x="2639786" y="641584"/>
                    </a:cubicBezTo>
                    <a:cubicBezTo>
                      <a:pt x="2635743" y="645627"/>
                      <a:pt x="2630259" y="647898"/>
                      <a:pt x="2624541" y="647898"/>
                    </a:cubicBezTo>
                    <a:lnTo>
                      <a:pt x="21561" y="647898"/>
                    </a:lnTo>
                    <a:cubicBezTo>
                      <a:pt x="9653" y="647898"/>
                      <a:pt x="0" y="638245"/>
                      <a:pt x="0" y="626338"/>
                    </a:cubicBezTo>
                    <a:lnTo>
                      <a:pt x="0" y="21561"/>
                    </a:lnTo>
                    <a:cubicBezTo>
                      <a:pt x="0" y="9653"/>
                      <a:pt x="9653" y="0"/>
                      <a:pt x="2156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rnd">
                <a:solidFill>
                  <a:srgbClr val="AE3E63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646101" cy="676473"/>
              </a:xfrm>
              <a:prstGeom prst="rect">
                <a:avLst/>
              </a:prstGeom>
            </p:spPr>
            <p:txBody>
              <a:bodyPr lIns="32921" tIns="32921" rIns="32921" bIns="32921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203688" y="233626"/>
              <a:ext cx="18999290" cy="4360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444"/>
                </a:lnSpc>
              </a:pP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  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Xóm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đồ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chơi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tối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nay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khách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: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cá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nhỏ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tròn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trịa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như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quả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trứng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gà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bé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hươu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cao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cổ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lọt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lòng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mẹ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loạng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choạng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nhóm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dậy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tập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di,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rùa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bằng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kem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sữa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tươi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...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mặc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áo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đầm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.</a:t>
              </a:r>
            </a:p>
            <a:p>
              <a:pPr algn="r" defTabSz="609630">
                <a:lnSpc>
                  <a:spcPts val="3444"/>
                </a:lnSpc>
                <a:spcBef>
                  <a:spcPct val="0"/>
                </a:spcBef>
              </a:pP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(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Lưu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Thị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Lương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276422" y="4802320"/>
            <a:ext cx="9912623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19"/>
              </a:lnSpc>
              <a:spcBef>
                <a:spcPct val="0"/>
              </a:spcBef>
            </a:pP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Vật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được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nhân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hóa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: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cô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cá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nhỏ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,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bé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hươu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cao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cổ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,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cô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rùa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.</a:t>
            </a:r>
          </a:p>
          <a:p>
            <a:pPr algn="ctr" defTabSz="609630">
              <a:lnSpc>
                <a:spcPts val="3419"/>
              </a:lnSpc>
              <a:spcBef>
                <a:spcPct val="0"/>
              </a:spcBef>
            </a:pP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Nhân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hóa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bằng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cách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gọi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vật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bằng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những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từ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ngữ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chỉ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người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và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dùng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từ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ngữ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chỉ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hoạt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động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,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đặc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điểm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của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người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để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tả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vật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.</a:t>
            </a:r>
          </a:p>
        </p:txBody>
      </p:sp>
      <p:sp>
        <p:nvSpPr>
          <p:cNvPr id="17" name="Freeform 17"/>
          <p:cNvSpPr/>
          <p:nvPr/>
        </p:nvSpPr>
        <p:spPr>
          <a:xfrm>
            <a:off x="1167708" y="642969"/>
            <a:ext cx="1054100" cy="1054100"/>
          </a:xfrm>
          <a:custGeom>
            <a:avLst/>
            <a:gdLst/>
            <a:ahLst/>
            <a:cxnLst/>
            <a:rect l="l" t="t" r="r" b="b"/>
            <a:pathLst>
              <a:path w="1581150" h="1581150">
                <a:moveTo>
                  <a:pt x="0" y="0"/>
                </a:moveTo>
                <a:lnTo>
                  <a:pt x="1581150" y="0"/>
                </a:lnTo>
                <a:lnTo>
                  <a:pt x="1581150" y="1581150"/>
                </a:lnTo>
                <a:lnTo>
                  <a:pt x="0" y="15811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23132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2045207" y="345620"/>
            <a:ext cx="8558036" cy="1690395"/>
          </a:xfrm>
          <a:custGeom>
            <a:avLst/>
            <a:gdLst/>
            <a:ahLst/>
            <a:cxnLst/>
            <a:rect l="l" t="t" r="r" b="b"/>
            <a:pathLst>
              <a:path w="12837054" h="2535592">
                <a:moveTo>
                  <a:pt x="0" y="0"/>
                </a:moveTo>
                <a:lnTo>
                  <a:pt x="12837054" y="0"/>
                </a:lnTo>
                <a:lnTo>
                  <a:pt x="12837054" y="2535591"/>
                </a:lnTo>
                <a:lnTo>
                  <a:pt x="0" y="253559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708339" y="2436064"/>
            <a:ext cx="4904725" cy="3409370"/>
            <a:chOff x="0" y="0"/>
            <a:chExt cx="9809450" cy="681874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9809448" cy="6818740"/>
              <a:chOff x="0" y="0"/>
              <a:chExt cx="1003479" cy="69753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03479" cy="697538"/>
              </a:xfrm>
              <a:custGeom>
                <a:avLst/>
                <a:gdLst/>
                <a:ahLst/>
                <a:cxnLst/>
                <a:rect l="l" t="t" r="r" b="b"/>
                <a:pathLst>
                  <a:path w="1003479" h="697538">
                    <a:moveTo>
                      <a:pt x="43145" y="0"/>
                    </a:moveTo>
                    <a:lnTo>
                      <a:pt x="960335" y="0"/>
                    </a:lnTo>
                    <a:cubicBezTo>
                      <a:pt x="971778" y="0"/>
                      <a:pt x="982751" y="4546"/>
                      <a:pt x="990843" y="12637"/>
                    </a:cubicBezTo>
                    <a:cubicBezTo>
                      <a:pt x="998934" y="20728"/>
                      <a:pt x="1003479" y="31702"/>
                      <a:pt x="1003479" y="43145"/>
                    </a:cubicBezTo>
                    <a:lnTo>
                      <a:pt x="1003479" y="654394"/>
                    </a:lnTo>
                    <a:cubicBezTo>
                      <a:pt x="1003479" y="678222"/>
                      <a:pt x="984163" y="697538"/>
                      <a:pt x="960335" y="697538"/>
                    </a:cubicBezTo>
                    <a:lnTo>
                      <a:pt x="43145" y="697538"/>
                    </a:lnTo>
                    <a:cubicBezTo>
                      <a:pt x="31702" y="697538"/>
                      <a:pt x="20728" y="692993"/>
                      <a:pt x="12637" y="684901"/>
                    </a:cubicBezTo>
                    <a:cubicBezTo>
                      <a:pt x="4546" y="676810"/>
                      <a:pt x="0" y="665836"/>
                      <a:pt x="0" y="654394"/>
                    </a:cubicBezTo>
                    <a:lnTo>
                      <a:pt x="0" y="43145"/>
                    </a:lnTo>
                    <a:cubicBezTo>
                      <a:pt x="0" y="31702"/>
                      <a:pt x="4546" y="20728"/>
                      <a:pt x="12637" y="12637"/>
                    </a:cubicBezTo>
                    <a:cubicBezTo>
                      <a:pt x="20728" y="4546"/>
                      <a:pt x="31702" y="0"/>
                      <a:pt x="4314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rnd">
                <a:solidFill>
                  <a:srgbClr val="AE3E63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1003479" cy="726113"/>
              </a:xfrm>
              <a:prstGeom prst="rect">
                <a:avLst/>
              </a:prstGeom>
            </p:spPr>
            <p:txBody>
              <a:bodyPr lIns="43382" tIns="43382" rIns="43382" bIns="43382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314978" y="565098"/>
              <a:ext cx="9494472" cy="564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538"/>
                </a:lnSpc>
              </a:pP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b. Khi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trời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lặng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im</a:t>
              </a:r>
              <a:endParaRPr lang="en-US" sz="3782" dirty="0">
                <a:solidFill>
                  <a:srgbClr val="000000"/>
                </a:solidFill>
                <a:latin typeface="Cambria"/>
              </a:endParaRPr>
            </a:p>
            <a:p>
              <a:pPr algn="just" defTabSz="609630">
                <a:lnSpc>
                  <a:spcPts val="4538"/>
                </a:lnSpc>
              </a:pP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Nằm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dài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sau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dãy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núi</a:t>
              </a:r>
              <a:endParaRPr lang="en-US" sz="3782" dirty="0">
                <a:solidFill>
                  <a:srgbClr val="000000"/>
                </a:solidFill>
                <a:latin typeface="Cambria"/>
              </a:endParaRPr>
            </a:p>
            <a:p>
              <a:pPr algn="just" defTabSz="609630">
                <a:lnSpc>
                  <a:spcPts val="4538"/>
                </a:lnSpc>
              </a:pP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Ấy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lúc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bóng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đêm</a:t>
              </a:r>
              <a:endParaRPr lang="en-US" sz="3782" dirty="0">
                <a:solidFill>
                  <a:srgbClr val="000000"/>
                </a:solidFill>
                <a:latin typeface="Cambria"/>
              </a:endParaRPr>
            </a:p>
            <a:p>
              <a:pPr algn="just" defTabSz="609630">
                <a:lnSpc>
                  <a:spcPts val="4538"/>
                </a:lnSpc>
              </a:pP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Tô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màu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cho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thế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giới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.</a:t>
              </a:r>
            </a:p>
            <a:p>
              <a:pPr algn="ctr" defTabSz="609630">
                <a:lnSpc>
                  <a:spcPts val="4000"/>
                </a:lnSpc>
                <a:spcBef>
                  <a:spcPct val="0"/>
                </a:spcBef>
              </a:pPr>
              <a:r>
                <a:rPr lang="en-US" sz="3334" dirty="0">
                  <a:solidFill>
                    <a:srgbClr val="000000"/>
                  </a:solidFill>
                  <a:latin typeface="Cambria"/>
                </a:rPr>
                <a:t>(</a:t>
              </a:r>
              <a:r>
                <a:rPr lang="en-US" sz="3334" dirty="0" err="1">
                  <a:solidFill>
                    <a:srgbClr val="000000"/>
                  </a:solidFill>
                  <a:latin typeface="Cambria"/>
                </a:rPr>
                <a:t>Nguyễn</a:t>
              </a:r>
              <a:r>
                <a:rPr lang="en-US" sz="33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"/>
                </a:rPr>
                <a:t>Quỳnh</a:t>
              </a:r>
              <a:r>
                <a:rPr lang="en-US" sz="3334" dirty="0">
                  <a:solidFill>
                    <a:srgbClr val="000000"/>
                  </a:solidFill>
                  <a:latin typeface="Cambria"/>
                </a:rPr>
                <a:t> Mai)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096000" y="2436064"/>
            <a:ext cx="4763182" cy="3559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indent="341313" algn="just" defTabSz="609630">
              <a:lnSpc>
                <a:spcPts val="4000"/>
              </a:lnSpc>
            </a:pP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Vật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được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nhân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hóa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: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mặt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trời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,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bóng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đêm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.</a:t>
            </a:r>
          </a:p>
          <a:p>
            <a:pPr algn="just" defTabSz="609630">
              <a:lnSpc>
                <a:spcPts val="4000"/>
              </a:lnSpc>
            </a:pP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Nhân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hóa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bằng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cách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dùng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từ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ngữ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chỉ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hoạt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động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,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đặc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điểm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của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người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để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tả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vật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.</a:t>
            </a:r>
          </a:p>
          <a:p>
            <a:pPr algn="ctr" defTabSz="609630">
              <a:lnSpc>
                <a:spcPts val="4000"/>
              </a:lnSpc>
              <a:spcBef>
                <a:spcPct val="0"/>
              </a:spcBef>
            </a:pPr>
            <a:endParaRPr lang="en-US" sz="3333" dirty="0">
              <a:solidFill>
                <a:srgbClr val="AE3E63"/>
              </a:solidFill>
              <a:latin typeface="Cambria Bold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167708" y="642969"/>
            <a:ext cx="1054100" cy="1054100"/>
          </a:xfrm>
          <a:custGeom>
            <a:avLst/>
            <a:gdLst/>
            <a:ahLst/>
            <a:cxnLst/>
            <a:rect l="l" t="t" r="r" b="b"/>
            <a:pathLst>
              <a:path w="1581150" h="1581150">
                <a:moveTo>
                  <a:pt x="0" y="0"/>
                </a:moveTo>
                <a:lnTo>
                  <a:pt x="1581150" y="0"/>
                </a:lnTo>
                <a:lnTo>
                  <a:pt x="1581150" y="1581150"/>
                </a:lnTo>
                <a:lnTo>
                  <a:pt x="0" y="15811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637166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2045207" y="345620"/>
            <a:ext cx="8558036" cy="1690395"/>
          </a:xfrm>
          <a:custGeom>
            <a:avLst/>
            <a:gdLst/>
            <a:ahLst/>
            <a:cxnLst/>
            <a:rect l="l" t="t" r="r" b="b"/>
            <a:pathLst>
              <a:path w="12837054" h="2535592">
                <a:moveTo>
                  <a:pt x="0" y="0"/>
                </a:moveTo>
                <a:lnTo>
                  <a:pt x="12837054" y="0"/>
                </a:lnTo>
                <a:lnTo>
                  <a:pt x="12837054" y="2535591"/>
                </a:lnTo>
                <a:lnTo>
                  <a:pt x="0" y="253559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708339" y="2436064"/>
            <a:ext cx="4954099" cy="3232387"/>
            <a:chOff x="0" y="0"/>
            <a:chExt cx="9908199" cy="6464774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9908199" cy="6464774"/>
              <a:chOff x="0" y="0"/>
              <a:chExt cx="1275029" cy="83191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275029" cy="831914"/>
              </a:xfrm>
              <a:custGeom>
                <a:avLst/>
                <a:gdLst/>
                <a:ahLst/>
                <a:cxnLst/>
                <a:rect l="l" t="t" r="r" b="b"/>
                <a:pathLst>
                  <a:path w="1275029" h="831914">
                    <a:moveTo>
                      <a:pt x="33956" y="0"/>
                    </a:moveTo>
                    <a:lnTo>
                      <a:pt x="1241073" y="0"/>
                    </a:lnTo>
                    <a:cubicBezTo>
                      <a:pt x="1259826" y="0"/>
                      <a:pt x="1275029" y="15203"/>
                      <a:pt x="1275029" y="33956"/>
                    </a:cubicBezTo>
                    <a:lnTo>
                      <a:pt x="1275029" y="797959"/>
                    </a:lnTo>
                    <a:cubicBezTo>
                      <a:pt x="1275029" y="806964"/>
                      <a:pt x="1271451" y="815601"/>
                      <a:pt x="1265084" y="821969"/>
                    </a:cubicBezTo>
                    <a:cubicBezTo>
                      <a:pt x="1258716" y="828337"/>
                      <a:pt x="1250079" y="831914"/>
                      <a:pt x="1241073" y="831914"/>
                    </a:cubicBezTo>
                    <a:lnTo>
                      <a:pt x="33956" y="831914"/>
                    </a:lnTo>
                    <a:cubicBezTo>
                      <a:pt x="24950" y="831914"/>
                      <a:pt x="16313" y="828337"/>
                      <a:pt x="9945" y="821969"/>
                    </a:cubicBezTo>
                    <a:cubicBezTo>
                      <a:pt x="3577" y="815601"/>
                      <a:pt x="0" y="806964"/>
                      <a:pt x="0" y="797959"/>
                    </a:cubicBezTo>
                    <a:lnTo>
                      <a:pt x="0" y="33956"/>
                    </a:lnTo>
                    <a:cubicBezTo>
                      <a:pt x="0" y="24950"/>
                      <a:pt x="3577" y="16313"/>
                      <a:pt x="9945" y="9945"/>
                    </a:cubicBezTo>
                    <a:cubicBezTo>
                      <a:pt x="16313" y="3577"/>
                      <a:pt x="24950" y="0"/>
                      <a:pt x="3395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rnd">
                <a:solidFill>
                  <a:srgbClr val="AE3E63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19050"/>
                <a:ext cx="1275029" cy="850964"/>
              </a:xfrm>
              <a:prstGeom prst="rect">
                <a:avLst/>
              </a:prstGeom>
            </p:spPr>
            <p:txBody>
              <a:bodyPr lIns="43382" tIns="43382" rIns="43382" bIns="43382" rtlCol="0" anchor="ctr"/>
              <a:lstStyle/>
              <a:p>
                <a:pPr algn="ctr" defTabSz="609630">
                  <a:lnSpc>
                    <a:spcPts val="159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318148" y="454842"/>
              <a:ext cx="9590051" cy="5539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608"/>
                </a:lnSpc>
              </a:pP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c. Ngoan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nhé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chú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bé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vàng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,</a:t>
              </a:r>
            </a:p>
            <a:p>
              <a:pPr algn="just" defTabSz="609630">
                <a:lnSpc>
                  <a:spcPts val="3608"/>
                </a:lnSpc>
              </a:pP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  Ta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dắt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đi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ăn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cỏ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,</a:t>
              </a:r>
            </a:p>
            <a:p>
              <a:pPr algn="just" defTabSz="609630">
                <a:lnSpc>
                  <a:spcPts val="3608"/>
                </a:lnSpc>
              </a:pP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 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Bốn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chân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bước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nhịp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nhàng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,</a:t>
              </a:r>
            </a:p>
            <a:p>
              <a:pPr algn="just" defTabSz="609630">
                <a:lnSpc>
                  <a:spcPts val="3608"/>
                </a:lnSpc>
              </a:pP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 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Nước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sông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in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hình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chú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.</a:t>
              </a:r>
            </a:p>
            <a:p>
              <a:pPr algn="just" defTabSz="609630">
                <a:lnSpc>
                  <a:spcPts val="3608"/>
                </a:lnSpc>
              </a:pP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                             (Thy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Ngọc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)</a:t>
              </a:r>
            </a:p>
            <a:p>
              <a:pPr algn="just" defTabSz="609630">
                <a:lnSpc>
                  <a:spcPts val="3608"/>
                </a:lnSpc>
                <a:spcBef>
                  <a:spcPct val="0"/>
                </a:spcBef>
              </a:pPr>
              <a:endParaRPr lang="en-US" sz="3006" dirty="0">
                <a:solidFill>
                  <a:srgbClr val="000000"/>
                </a:solidFill>
                <a:latin typeface="Cambria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096000" y="2436064"/>
            <a:ext cx="4763182" cy="3046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000"/>
              </a:lnSpc>
            </a:pP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Vật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được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nhân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hóa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: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chú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bê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vàng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.</a:t>
            </a:r>
          </a:p>
          <a:p>
            <a:pPr algn="just" defTabSz="609630">
              <a:lnSpc>
                <a:spcPts val="4000"/>
              </a:lnSpc>
            </a:pP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Nhân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hóa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bằng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cách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trò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chuyện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với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vật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như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với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người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.</a:t>
            </a:r>
          </a:p>
          <a:p>
            <a:pPr algn="just" defTabSz="609630">
              <a:lnSpc>
                <a:spcPts val="4000"/>
              </a:lnSpc>
              <a:spcBef>
                <a:spcPct val="0"/>
              </a:spcBef>
            </a:pPr>
            <a:endParaRPr lang="en-US" sz="3333" dirty="0">
              <a:solidFill>
                <a:srgbClr val="AE3E63"/>
              </a:solidFill>
              <a:latin typeface="Cambria Bold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167708" y="642969"/>
            <a:ext cx="1054100" cy="1054100"/>
          </a:xfrm>
          <a:custGeom>
            <a:avLst/>
            <a:gdLst/>
            <a:ahLst/>
            <a:cxnLst/>
            <a:rect l="l" t="t" r="r" b="b"/>
            <a:pathLst>
              <a:path w="1581150" h="1581150">
                <a:moveTo>
                  <a:pt x="0" y="0"/>
                </a:moveTo>
                <a:lnTo>
                  <a:pt x="1581150" y="0"/>
                </a:lnTo>
                <a:lnTo>
                  <a:pt x="1581150" y="1581150"/>
                </a:lnTo>
                <a:lnTo>
                  <a:pt x="0" y="15811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486882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51884" y="603250"/>
            <a:ext cx="1168400" cy="1168400"/>
          </a:xfrm>
          <a:custGeom>
            <a:avLst/>
            <a:gdLst/>
            <a:ahLst/>
            <a:cxnLst/>
            <a:rect l="l" t="t" r="r" b="b"/>
            <a:pathLst>
              <a:path w="1752600" h="1752600">
                <a:moveTo>
                  <a:pt x="0" y="0"/>
                </a:moveTo>
                <a:lnTo>
                  <a:pt x="1752600" y="0"/>
                </a:lnTo>
                <a:lnTo>
                  <a:pt x="1752600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93492" y="1771651"/>
            <a:ext cx="6591866" cy="4472827"/>
          </a:xfrm>
          <a:custGeom>
            <a:avLst/>
            <a:gdLst/>
            <a:ahLst/>
            <a:cxnLst/>
            <a:rect l="l" t="t" r="r" b="b"/>
            <a:pathLst>
              <a:path w="9887799" h="6709241">
                <a:moveTo>
                  <a:pt x="0" y="0"/>
                </a:moveTo>
                <a:lnTo>
                  <a:pt x="9887799" y="0"/>
                </a:lnTo>
                <a:lnTo>
                  <a:pt x="9887799" y="6709241"/>
                </a:lnTo>
                <a:lnTo>
                  <a:pt x="0" y="670924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b="-77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493334" y="685800"/>
            <a:ext cx="8192182" cy="994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000"/>
              </a:lnSpc>
              <a:spcBef>
                <a:spcPct val="0"/>
              </a:spcBef>
            </a:pP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Đặt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về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nội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dung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tranh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bên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,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trong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đó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sử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dụng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biện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pháp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nhân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hoá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462527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08650" y="-1317118"/>
            <a:ext cx="12762671" cy="9492236"/>
          </a:xfrm>
          <a:custGeom>
            <a:avLst/>
            <a:gdLst/>
            <a:ahLst/>
            <a:cxnLst/>
            <a:rect l="l" t="t" r="r" b="b"/>
            <a:pathLst>
              <a:path w="19144006" h="14238354">
                <a:moveTo>
                  <a:pt x="0" y="0"/>
                </a:moveTo>
                <a:lnTo>
                  <a:pt x="19144005" y="0"/>
                </a:lnTo>
                <a:lnTo>
                  <a:pt x="19144005" y="14238354"/>
                </a:lnTo>
                <a:lnTo>
                  <a:pt x="0" y="142383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096000" y="-1317118"/>
            <a:ext cx="12762671" cy="9492236"/>
          </a:xfrm>
          <a:custGeom>
            <a:avLst/>
            <a:gdLst/>
            <a:ahLst/>
            <a:cxnLst/>
            <a:rect l="l" t="t" r="r" b="b"/>
            <a:pathLst>
              <a:path w="19144006" h="14238354">
                <a:moveTo>
                  <a:pt x="0" y="0"/>
                </a:moveTo>
                <a:lnTo>
                  <a:pt x="19144006" y="0"/>
                </a:lnTo>
                <a:lnTo>
                  <a:pt x="19144006" y="14238354"/>
                </a:lnTo>
                <a:lnTo>
                  <a:pt x="0" y="142383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3955030">
            <a:off x="10101306" y="-253724"/>
            <a:ext cx="2809789" cy="1879047"/>
          </a:xfrm>
          <a:custGeom>
            <a:avLst/>
            <a:gdLst/>
            <a:ahLst/>
            <a:cxnLst/>
            <a:rect l="l" t="t" r="r" b="b"/>
            <a:pathLst>
              <a:path w="4214684" h="2818570">
                <a:moveTo>
                  <a:pt x="0" y="0"/>
                </a:moveTo>
                <a:lnTo>
                  <a:pt x="4214684" y="0"/>
                </a:lnTo>
                <a:lnTo>
                  <a:pt x="4214684" y="2818570"/>
                </a:lnTo>
                <a:lnTo>
                  <a:pt x="0" y="28185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51286" y="412292"/>
            <a:ext cx="9209695" cy="5848156"/>
          </a:xfrm>
          <a:custGeom>
            <a:avLst/>
            <a:gdLst/>
            <a:ahLst/>
            <a:cxnLst/>
            <a:rect l="l" t="t" r="r" b="b"/>
            <a:pathLst>
              <a:path w="13814542" h="8772234">
                <a:moveTo>
                  <a:pt x="0" y="0"/>
                </a:moveTo>
                <a:lnTo>
                  <a:pt x="13814542" y="0"/>
                </a:lnTo>
                <a:lnTo>
                  <a:pt x="13814542" y="8772235"/>
                </a:lnTo>
                <a:lnTo>
                  <a:pt x="0" y="87722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984094">
            <a:off x="-34910" y="4364799"/>
            <a:ext cx="2317415" cy="2111744"/>
          </a:xfrm>
          <a:custGeom>
            <a:avLst/>
            <a:gdLst/>
            <a:ahLst/>
            <a:cxnLst/>
            <a:rect l="l" t="t" r="r" b="b"/>
            <a:pathLst>
              <a:path w="3476122" h="3167616">
                <a:moveTo>
                  <a:pt x="0" y="0"/>
                </a:moveTo>
                <a:lnTo>
                  <a:pt x="3476121" y="0"/>
                </a:lnTo>
                <a:lnTo>
                  <a:pt x="3476121" y="3167616"/>
                </a:lnTo>
                <a:lnTo>
                  <a:pt x="0" y="31676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9503306">
            <a:off x="-1033407" y="-1051688"/>
            <a:ext cx="2726055" cy="2743200"/>
          </a:xfrm>
          <a:custGeom>
            <a:avLst/>
            <a:gdLst/>
            <a:ahLst/>
            <a:cxnLst/>
            <a:rect l="l" t="t" r="r" b="b"/>
            <a:pathLst>
              <a:path w="4089083" h="4114800">
                <a:moveTo>
                  <a:pt x="0" y="0"/>
                </a:moveTo>
                <a:lnTo>
                  <a:pt x="4089082" y="0"/>
                </a:lnTo>
                <a:lnTo>
                  <a:pt x="40890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578955">
            <a:off x="818788" y="354093"/>
            <a:ext cx="1966677" cy="1752801"/>
          </a:xfrm>
          <a:custGeom>
            <a:avLst/>
            <a:gdLst/>
            <a:ahLst/>
            <a:cxnLst/>
            <a:rect l="l" t="t" r="r" b="b"/>
            <a:pathLst>
              <a:path w="2950016" h="2629202">
                <a:moveTo>
                  <a:pt x="0" y="0"/>
                </a:moveTo>
                <a:lnTo>
                  <a:pt x="2950016" y="0"/>
                </a:lnTo>
                <a:lnTo>
                  <a:pt x="2950016" y="2629202"/>
                </a:lnTo>
                <a:lnTo>
                  <a:pt x="0" y="262920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667763">
            <a:off x="9624450" y="735402"/>
            <a:ext cx="1734817" cy="1691447"/>
          </a:xfrm>
          <a:custGeom>
            <a:avLst/>
            <a:gdLst/>
            <a:ahLst/>
            <a:cxnLst/>
            <a:rect l="l" t="t" r="r" b="b"/>
            <a:pathLst>
              <a:path w="2602226" h="2537170">
                <a:moveTo>
                  <a:pt x="0" y="0"/>
                </a:moveTo>
                <a:lnTo>
                  <a:pt x="2602226" y="0"/>
                </a:lnTo>
                <a:lnTo>
                  <a:pt x="2602226" y="2537171"/>
                </a:lnTo>
                <a:lnTo>
                  <a:pt x="0" y="253717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-10513809">
            <a:off x="10558713" y="4671552"/>
            <a:ext cx="2271497" cy="2668426"/>
          </a:xfrm>
          <a:custGeom>
            <a:avLst/>
            <a:gdLst/>
            <a:ahLst/>
            <a:cxnLst/>
            <a:rect l="l" t="t" r="r" b="b"/>
            <a:pathLst>
              <a:path w="3407246" h="4002639">
                <a:moveTo>
                  <a:pt x="0" y="0"/>
                </a:moveTo>
                <a:lnTo>
                  <a:pt x="3407246" y="0"/>
                </a:lnTo>
                <a:lnTo>
                  <a:pt x="3407246" y="4002639"/>
                </a:lnTo>
                <a:lnTo>
                  <a:pt x="0" y="400263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1252657" flipH="1">
            <a:off x="9831871" y="4180142"/>
            <a:ext cx="2457847" cy="1434769"/>
          </a:xfrm>
          <a:custGeom>
            <a:avLst/>
            <a:gdLst/>
            <a:ahLst/>
            <a:cxnLst/>
            <a:rect l="l" t="t" r="r" b="b"/>
            <a:pathLst>
              <a:path w="3686771" h="2152153">
                <a:moveTo>
                  <a:pt x="3686771" y="0"/>
                </a:moveTo>
                <a:lnTo>
                  <a:pt x="0" y="0"/>
                </a:lnTo>
                <a:lnTo>
                  <a:pt x="0" y="2152153"/>
                </a:lnTo>
                <a:lnTo>
                  <a:pt x="3686771" y="2152153"/>
                </a:lnTo>
                <a:lnTo>
                  <a:pt x="3686771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-6384950">
            <a:off x="-1528154" y="4778222"/>
            <a:ext cx="3500096" cy="2743200"/>
          </a:xfrm>
          <a:custGeom>
            <a:avLst/>
            <a:gdLst/>
            <a:ahLst/>
            <a:cxnLst/>
            <a:rect l="l" t="t" r="r" b="b"/>
            <a:pathLst>
              <a:path w="5250144" h="4114800">
                <a:moveTo>
                  <a:pt x="0" y="0"/>
                </a:moveTo>
                <a:lnTo>
                  <a:pt x="5250143" y="0"/>
                </a:lnTo>
                <a:lnTo>
                  <a:pt x="52501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3114707" y="4488993"/>
            <a:ext cx="311707" cy="427728"/>
          </a:xfrm>
          <a:custGeom>
            <a:avLst/>
            <a:gdLst/>
            <a:ahLst/>
            <a:cxnLst/>
            <a:rect l="l" t="t" r="r" b="b"/>
            <a:pathLst>
              <a:path w="467560" h="641592">
                <a:moveTo>
                  <a:pt x="0" y="0"/>
                </a:moveTo>
                <a:lnTo>
                  <a:pt x="467560" y="0"/>
                </a:lnTo>
                <a:lnTo>
                  <a:pt x="467560" y="641592"/>
                </a:lnTo>
                <a:lnTo>
                  <a:pt x="0" y="64159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E4243F-4794-78EB-93BD-0ADFC7EF0EF4}"/>
              </a:ext>
            </a:extLst>
          </p:cNvPr>
          <p:cNvGrpSpPr/>
          <p:nvPr/>
        </p:nvGrpSpPr>
        <p:grpSpPr>
          <a:xfrm>
            <a:off x="1948783" y="2514065"/>
            <a:ext cx="5150537" cy="659858"/>
            <a:chOff x="4681745" y="1256204"/>
            <a:chExt cx="3054961" cy="729001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id="{E9B8201D-FF09-AE5E-F864-DA5668EDCACE}"/>
                </a:ext>
              </a:extLst>
            </p:cNvPr>
            <p:cNvGrpSpPr/>
            <p:nvPr/>
          </p:nvGrpSpPr>
          <p:grpSpPr>
            <a:xfrm>
              <a:off x="4789166" y="1256204"/>
              <a:ext cx="2769069" cy="729001"/>
              <a:chOff x="0" y="0"/>
              <a:chExt cx="1265858" cy="185170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000001EF-E2BA-D49E-DDAF-428F3176771C}"/>
                  </a:ext>
                </a:extLst>
              </p:cNvPr>
              <p:cNvSpPr/>
              <p:nvPr/>
            </p:nvSpPr>
            <p:spPr>
              <a:xfrm>
                <a:off x="0" y="0"/>
                <a:ext cx="1265858" cy="185170"/>
              </a:xfrm>
              <a:custGeom>
                <a:avLst/>
                <a:gdLst/>
                <a:ahLst/>
                <a:cxnLst/>
                <a:rect l="l" t="t" r="r" b="b"/>
                <a:pathLst>
                  <a:path w="1265858" h="185170">
                    <a:moveTo>
                      <a:pt x="66042" y="0"/>
                    </a:moveTo>
                    <a:lnTo>
                      <a:pt x="1199816" y="0"/>
                    </a:lnTo>
                    <a:cubicBezTo>
                      <a:pt x="1236290" y="0"/>
                      <a:pt x="1265858" y="29568"/>
                      <a:pt x="1265858" y="66042"/>
                    </a:cubicBezTo>
                    <a:lnTo>
                      <a:pt x="1265858" y="119128"/>
                    </a:lnTo>
                    <a:cubicBezTo>
                      <a:pt x="1265858" y="155602"/>
                      <a:pt x="1236290" y="185170"/>
                      <a:pt x="1199816" y="185170"/>
                    </a:cubicBezTo>
                    <a:lnTo>
                      <a:pt x="66042" y="185170"/>
                    </a:lnTo>
                    <a:cubicBezTo>
                      <a:pt x="29568" y="185170"/>
                      <a:pt x="0" y="155602"/>
                      <a:pt x="0" y="119128"/>
                    </a:cubicBezTo>
                    <a:lnTo>
                      <a:pt x="0" y="66042"/>
                    </a:lnTo>
                    <a:cubicBezTo>
                      <a:pt x="0" y="29568"/>
                      <a:pt x="29568" y="0"/>
                      <a:pt x="66042" y="0"/>
                    </a:cubicBezTo>
                    <a:close/>
                  </a:path>
                </a:pathLst>
              </a:custGeom>
              <a:solidFill>
                <a:srgbClr val="5A93C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TextBox 7">
                <a:extLst>
                  <a:ext uri="{FF2B5EF4-FFF2-40B4-BE49-F238E27FC236}">
                    <a16:creationId xmlns:a16="http://schemas.microsoft.com/office/drawing/2014/main" id="{78FDCD86-D53C-885E-366B-1C2E470EFA1B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1265858" cy="21374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00748E72-C4FC-A426-F498-8B112E6A8929}"/>
                </a:ext>
              </a:extLst>
            </p:cNvPr>
            <p:cNvSpPr txBox="1"/>
            <p:nvPr/>
          </p:nvSpPr>
          <p:spPr>
            <a:xfrm>
              <a:off x="4681745" y="1597216"/>
              <a:ext cx="3054961" cy="334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000"/>
                </a:lnSpc>
              </a:pPr>
              <a:r>
                <a:rPr lang="en-US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Ôn</a:t>
              </a:r>
              <a:r>
                <a:rPr lang="en-US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cũ</a:t>
              </a:r>
              <a:endParaRPr lang="en-US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6F7E08-9CA9-C592-7C7F-D9FE5E474103}"/>
              </a:ext>
            </a:extLst>
          </p:cNvPr>
          <p:cNvGrpSpPr/>
          <p:nvPr/>
        </p:nvGrpSpPr>
        <p:grpSpPr>
          <a:xfrm>
            <a:off x="4073070" y="3428669"/>
            <a:ext cx="5150537" cy="659858"/>
            <a:chOff x="4681745" y="1256204"/>
            <a:chExt cx="3054961" cy="729001"/>
          </a:xfrm>
        </p:grpSpPr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id="{25214464-A08B-6CF1-FF4E-C89A4E476995}"/>
                </a:ext>
              </a:extLst>
            </p:cNvPr>
            <p:cNvGrpSpPr/>
            <p:nvPr/>
          </p:nvGrpSpPr>
          <p:grpSpPr>
            <a:xfrm>
              <a:off x="4789166" y="1256204"/>
              <a:ext cx="2769069" cy="729001"/>
              <a:chOff x="0" y="0"/>
              <a:chExt cx="1265858" cy="185170"/>
            </a:xfrm>
          </p:grpSpPr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4B643301-C45F-7F2F-1637-D74799C04C30}"/>
                  </a:ext>
                </a:extLst>
              </p:cNvPr>
              <p:cNvSpPr/>
              <p:nvPr/>
            </p:nvSpPr>
            <p:spPr>
              <a:xfrm>
                <a:off x="0" y="0"/>
                <a:ext cx="1265858" cy="185170"/>
              </a:xfrm>
              <a:custGeom>
                <a:avLst/>
                <a:gdLst/>
                <a:ahLst/>
                <a:cxnLst/>
                <a:rect l="l" t="t" r="r" b="b"/>
                <a:pathLst>
                  <a:path w="1265858" h="185170">
                    <a:moveTo>
                      <a:pt x="66042" y="0"/>
                    </a:moveTo>
                    <a:lnTo>
                      <a:pt x="1199816" y="0"/>
                    </a:lnTo>
                    <a:cubicBezTo>
                      <a:pt x="1236290" y="0"/>
                      <a:pt x="1265858" y="29568"/>
                      <a:pt x="1265858" y="66042"/>
                    </a:cubicBezTo>
                    <a:lnTo>
                      <a:pt x="1265858" y="119128"/>
                    </a:lnTo>
                    <a:cubicBezTo>
                      <a:pt x="1265858" y="155602"/>
                      <a:pt x="1236290" y="185170"/>
                      <a:pt x="1199816" y="185170"/>
                    </a:cubicBezTo>
                    <a:lnTo>
                      <a:pt x="66042" y="185170"/>
                    </a:lnTo>
                    <a:cubicBezTo>
                      <a:pt x="29568" y="185170"/>
                      <a:pt x="0" y="155602"/>
                      <a:pt x="0" y="119128"/>
                    </a:cubicBezTo>
                    <a:lnTo>
                      <a:pt x="0" y="66042"/>
                    </a:lnTo>
                    <a:cubicBezTo>
                      <a:pt x="0" y="29568"/>
                      <a:pt x="29568" y="0"/>
                      <a:pt x="66042" y="0"/>
                    </a:cubicBezTo>
                    <a:close/>
                  </a:path>
                </a:pathLst>
              </a:custGeom>
              <a:solidFill>
                <a:srgbClr val="5A93C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TextBox 7">
                <a:extLst>
                  <a:ext uri="{FF2B5EF4-FFF2-40B4-BE49-F238E27FC236}">
                    <a16:creationId xmlns:a16="http://schemas.microsoft.com/office/drawing/2014/main" id="{7B14F67B-DD28-ADF3-4CD9-E27238FD86C1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1265858" cy="21374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9E346BFE-8817-F2F8-8736-0A9DCE2CABA3}"/>
                </a:ext>
              </a:extLst>
            </p:cNvPr>
            <p:cNvSpPr txBox="1"/>
            <p:nvPr/>
          </p:nvSpPr>
          <p:spPr>
            <a:xfrm>
              <a:off x="4681745" y="1597216"/>
              <a:ext cx="3054961" cy="334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000"/>
                </a:lnSpc>
              </a:pPr>
              <a:r>
                <a:rPr lang="en-US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mới</a:t>
              </a:r>
              <a:endParaRPr lang="en-US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3C03EC9-808C-960F-63DF-959EFA8B6F8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462577" y="412484"/>
            <a:ext cx="7315834" cy="25727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414473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0118">
            <a:off x="8010284" y="3150077"/>
            <a:ext cx="3310214" cy="4086683"/>
          </a:xfrm>
          <a:custGeom>
            <a:avLst/>
            <a:gdLst/>
            <a:ahLst/>
            <a:cxnLst/>
            <a:rect l="l" t="t" r="r" b="b"/>
            <a:pathLst>
              <a:path w="4965321" h="6130025">
                <a:moveTo>
                  <a:pt x="0" y="0"/>
                </a:moveTo>
                <a:lnTo>
                  <a:pt x="4965320" y="0"/>
                </a:lnTo>
                <a:lnTo>
                  <a:pt x="4965320" y="6130025"/>
                </a:lnTo>
                <a:lnTo>
                  <a:pt x="0" y="61300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923998" y="394073"/>
            <a:ext cx="943079" cy="907713"/>
          </a:xfrm>
          <a:custGeom>
            <a:avLst/>
            <a:gdLst/>
            <a:ahLst/>
            <a:cxnLst/>
            <a:rect l="l" t="t" r="r" b="b"/>
            <a:pathLst>
              <a:path w="1414618" h="1361570">
                <a:moveTo>
                  <a:pt x="0" y="0"/>
                </a:moveTo>
                <a:lnTo>
                  <a:pt x="1414618" y="0"/>
                </a:lnTo>
                <a:lnTo>
                  <a:pt x="1414618" y="1361570"/>
                </a:lnTo>
                <a:lnTo>
                  <a:pt x="0" y="13615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9665390" y="394073"/>
            <a:ext cx="2138198" cy="1216100"/>
          </a:xfrm>
          <a:custGeom>
            <a:avLst/>
            <a:gdLst/>
            <a:ahLst/>
            <a:cxnLst/>
            <a:rect l="l" t="t" r="r" b="b"/>
            <a:pathLst>
              <a:path w="3207297" h="1824150">
                <a:moveTo>
                  <a:pt x="0" y="0"/>
                </a:moveTo>
                <a:lnTo>
                  <a:pt x="3207297" y="0"/>
                </a:lnTo>
                <a:lnTo>
                  <a:pt x="3207297" y="1824150"/>
                </a:lnTo>
                <a:lnTo>
                  <a:pt x="0" y="18241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361373" y="394074"/>
            <a:ext cx="1294123" cy="1449998"/>
          </a:xfrm>
          <a:custGeom>
            <a:avLst/>
            <a:gdLst/>
            <a:ahLst/>
            <a:cxnLst/>
            <a:rect l="l" t="t" r="r" b="b"/>
            <a:pathLst>
              <a:path w="1941184" h="2174997">
                <a:moveTo>
                  <a:pt x="1941185" y="0"/>
                </a:moveTo>
                <a:lnTo>
                  <a:pt x="0" y="0"/>
                </a:lnTo>
                <a:lnTo>
                  <a:pt x="0" y="2174996"/>
                </a:lnTo>
                <a:lnTo>
                  <a:pt x="1941185" y="2174996"/>
                </a:lnTo>
                <a:lnTo>
                  <a:pt x="194118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9ADA18-A4A5-53E0-2ED0-9C5BBA3159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4" y="2769851"/>
            <a:ext cx="3927948" cy="4088149"/>
          </a:xfrm>
          <a:prstGeom prst="rect">
            <a:avLst/>
          </a:prstGeom>
        </p:spPr>
      </p:pic>
      <p:sp>
        <p:nvSpPr>
          <p:cNvPr id="10" name="Freeform 20">
            <a:extLst>
              <a:ext uri="{FF2B5EF4-FFF2-40B4-BE49-F238E27FC236}">
                <a16:creationId xmlns:a16="http://schemas.microsoft.com/office/drawing/2014/main" id="{1919E860-D5C4-F4D8-D37E-204623A4A51C}"/>
              </a:ext>
            </a:extLst>
          </p:cNvPr>
          <p:cNvSpPr/>
          <p:nvPr/>
        </p:nvSpPr>
        <p:spPr>
          <a:xfrm rot="11755450">
            <a:off x="5016069" y="2908053"/>
            <a:ext cx="2471971" cy="1185218"/>
          </a:xfrm>
          <a:custGeom>
            <a:avLst/>
            <a:gdLst/>
            <a:ahLst/>
            <a:cxnLst/>
            <a:rect l="l" t="t" r="r" b="b"/>
            <a:pathLst>
              <a:path w="4214684" h="2818570">
                <a:moveTo>
                  <a:pt x="0" y="0"/>
                </a:moveTo>
                <a:lnTo>
                  <a:pt x="4214684" y="0"/>
                </a:lnTo>
                <a:lnTo>
                  <a:pt x="4214684" y="2818570"/>
                </a:lnTo>
                <a:lnTo>
                  <a:pt x="0" y="28185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B7F317-082A-DA0D-2527-2367BE1BD0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22668" y="525407"/>
            <a:ext cx="10607959" cy="32067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38091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08650" y="-1317118"/>
            <a:ext cx="12762671" cy="9492236"/>
          </a:xfrm>
          <a:custGeom>
            <a:avLst/>
            <a:gdLst/>
            <a:ahLst/>
            <a:cxnLst/>
            <a:rect l="l" t="t" r="r" b="b"/>
            <a:pathLst>
              <a:path w="19144006" h="14238354">
                <a:moveTo>
                  <a:pt x="0" y="0"/>
                </a:moveTo>
                <a:lnTo>
                  <a:pt x="19144005" y="0"/>
                </a:lnTo>
                <a:lnTo>
                  <a:pt x="19144005" y="14238354"/>
                </a:lnTo>
                <a:lnTo>
                  <a:pt x="0" y="142383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096000" y="-1317118"/>
            <a:ext cx="12762671" cy="9492236"/>
          </a:xfrm>
          <a:custGeom>
            <a:avLst/>
            <a:gdLst/>
            <a:ahLst/>
            <a:cxnLst/>
            <a:rect l="l" t="t" r="r" b="b"/>
            <a:pathLst>
              <a:path w="19144006" h="14238354">
                <a:moveTo>
                  <a:pt x="0" y="0"/>
                </a:moveTo>
                <a:lnTo>
                  <a:pt x="19144006" y="0"/>
                </a:lnTo>
                <a:lnTo>
                  <a:pt x="19144006" y="14238354"/>
                </a:lnTo>
                <a:lnTo>
                  <a:pt x="0" y="142383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3955030">
            <a:off x="10101306" y="-253724"/>
            <a:ext cx="2809789" cy="1879047"/>
          </a:xfrm>
          <a:custGeom>
            <a:avLst/>
            <a:gdLst/>
            <a:ahLst/>
            <a:cxnLst/>
            <a:rect l="l" t="t" r="r" b="b"/>
            <a:pathLst>
              <a:path w="4214684" h="2818570">
                <a:moveTo>
                  <a:pt x="0" y="0"/>
                </a:moveTo>
                <a:lnTo>
                  <a:pt x="4214684" y="0"/>
                </a:lnTo>
                <a:lnTo>
                  <a:pt x="4214684" y="2818570"/>
                </a:lnTo>
                <a:lnTo>
                  <a:pt x="0" y="28185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51286" y="412292"/>
            <a:ext cx="9209695" cy="5848156"/>
          </a:xfrm>
          <a:custGeom>
            <a:avLst/>
            <a:gdLst/>
            <a:ahLst/>
            <a:cxnLst/>
            <a:rect l="l" t="t" r="r" b="b"/>
            <a:pathLst>
              <a:path w="13814542" h="8772234">
                <a:moveTo>
                  <a:pt x="0" y="0"/>
                </a:moveTo>
                <a:lnTo>
                  <a:pt x="13814542" y="0"/>
                </a:lnTo>
                <a:lnTo>
                  <a:pt x="13814542" y="8772235"/>
                </a:lnTo>
                <a:lnTo>
                  <a:pt x="0" y="87722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-984094">
            <a:off x="-34910" y="4364799"/>
            <a:ext cx="2317415" cy="2111744"/>
          </a:xfrm>
          <a:custGeom>
            <a:avLst/>
            <a:gdLst/>
            <a:ahLst/>
            <a:cxnLst/>
            <a:rect l="l" t="t" r="r" b="b"/>
            <a:pathLst>
              <a:path w="3476122" h="3167616">
                <a:moveTo>
                  <a:pt x="0" y="0"/>
                </a:moveTo>
                <a:lnTo>
                  <a:pt x="3476121" y="0"/>
                </a:lnTo>
                <a:lnTo>
                  <a:pt x="3476121" y="3167616"/>
                </a:lnTo>
                <a:lnTo>
                  <a:pt x="0" y="31676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9503306">
            <a:off x="-1033407" y="-1051688"/>
            <a:ext cx="2726055" cy="2743200"/>
          </a:xfrm>
          <a:custGeom>
            <a:avLst/>
            <a:gdLst/>
            <a:ahLst/>
            <a:cxnLst/>
            <a:rect l="l" t="t" r="r" b="b"/>
            <a:pathLst>
              <a:path w="4089083" h="4114800">
                <a:moveTo>
                  <a:pt x="0" y="0"/>
                </a:moveTo>
                <a:lnTo>
                  <a:pt x="4089082" y="0"/>
                </a:lnTo>
                <a:lnTo>
                  <a:pt x="40890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578955">
            <a:off x="818788" y="354093"/>
            <a:ext cx="1966677" cy="1752801"/>
          </a:xfrm>
          <a:custGeom>
            <a:avLst/>
            <a:gdLst/>
            <a:ahLst/>
            <a:cxnLst/>
            <a:rect l="l" t="t" r="r" b="b"/>
            <a:pathLst>
              <a:path w="2950016" h="2629202">
                <a:moveTo>
                  <a:pt x="0" y="0"/>
                </a:moveTo>
                <a:lnTo>
                  <a:pt x="2950016" y="0"/>
                </a:lnTo>
                <a:lnTo>
                  <a:pt x="2950016" y="2629202"/>
                </a:lnTo>
                <a:lnTo>
                  <a:pt x="0" y="262920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667763">
            <a:off x="9624450" y="735402"/>
            <a:ext cx="1734817" cy="1691447"/>
          </a:xfrm>
          <a:custGeom>
            <a:avLst/>
            <a:gdLst/>
            <a:ahLst/>
            <a:cxnLst/>
            <a:rect l="l" t="t" r="r" b="b"/>
            <a:pathLst>
              <a:path w="2602226" h="2537170">
                <a:moveTo>
                  <a:pt x="0" y="0"/>
                </a:moveTo>
                <a:lnTo>
                  <a:pt x="2602226" y="0"/>
                </a:lnTo>
                <a:lnTo>
                  <a:pt x="2602226" y="2537171"/>
                </a:lnTo>
                <a:lnTo>
                  <a:pt x="0" y="253717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 rot="-10513809">
            <a:off x="10558713" y="4671552"/>
            <a:ext cx="2271497" cy="2668426"/>
          </a:xfrm>
          <a:custGeom>
            <a:avLst/>
            <a:gdLst/>
            <a:ahLst/>
            <a:cxnLst/>
            <a:rect l="l" t="t" r="r" b="b"/>
            <a:pathLst>
              <a:path w="3407246" h="4002639">
                <a:moveTo>
                  <a:pt x="0" y="0"/>
                </a:moveTo>
                <a:lnTo>
                  <a:pt x="3407246" y="0"/>
                </a:lnTo>
                <a:lnTo>
                  <a:pt x="3407246" y="4002639"/>
                </a:lnTo>
                <a:lnTo>
                  <a:pt x="0" y="400263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rot="1252657" flipH="1">
            <a:off x="9831871" y="4180142"/>
            <a:ext cx="2457847" cy="1434769"/>
          </a:xfrm>
          <a:custGeom>
            <a:avLst/>
            <a:gdLst/>
            <a:ahLst/>
            <a:cxnLst/>
            <a:rect l="l" t="t" r="r" b="b"/>
            <a:pathLst>
              <a:path w="3686771" h="2152153">
                <a:moveTo>
                  <a:pt x="3686771" y="0"/>
                </a:moveTo>
                <a:lnTo>
                  <a:pt x="0" y="0"/>
                </a:lnTo>
                <a:lnTo>
                  <a:pt x="0" y="2152153"/>
                </a:lnTo>
                <a:lnTo>
                  <a:pt x="3686771" y="2152153"/>
                </a:lnTo>
                <a:lnTo>
                  <a:pt x="3686771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 rot="-6384950">
            <a:off x="-1528154" y="4778222"/>
            <a:ext cx="3500096" cy="2743200"/>
          </a:xfrm>
          <a:custGeom>
            <a:avLst/>
            <a:gdLst/>
            <a:ahLst/>
            <a:cxnLst/>
            <a:rect l="l" t="t" r="r" b="b"/>
            <a:pathLst>
              <a:path w="5250144" h="4114800">
                <a:moveTo>
                  <a:pt x="0" y="0"/>
                </a:moveTo>
                <a:lnTo>
                  <a:pt x="5250143" y="0"/>
                </a:lnTo>
                <a:lnTo>
                  <a:pt x="52501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3114707" y="4488993"/>
            <a:ext cx="311707" cy="427728"/>
          </a:xfrm>
          <a:custGeom>
            <a:avLst/>
            <a:gdLst/>
            <a:ahLst/>
            <a:cxnLst/>
            <a:rect l="l" t="t" r="r" b="b"/>
            <a:pathLst>
              <a:path w="467560" h="641592">
                <a:moveTo>
                  <a:pt x="0" y="0"/>
                </a:moveTo>
                <a:lnTo>
                  <a:pt x="467560" y="0"/>
                </a:lnTo>
                <a:lnTo>
                  <a:pt x="467560" y="641592"/>
                </a:lnTo>
                <a:lnTo>
                  <a:pt x="0" y="64159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EC0666-BBA9-389D-011D-094A688AA51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06057" y="1720219"/>
            <a:ext cx="9010669" cy="4048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E3C300-9E2E-14E2-E4E8-B2BAE4C8295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451513" y="1089686"/>
            <a:ext cx="3054361" cy="10303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532500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y2mate.com - Ice Breaking Dreamer Jungkook_360p">
            <a:hlinkClick r:id="" action="ppaction://media"/>
            <a:extLst>
              <a:ext uri="{FF2B5EF4-FFF2-40B4-BE49-F238E27FC236}">
                <a16:creationId xmlns:a16="http://schemas.microsoft.com/office/drawing/2014/main" id="{5F98F35A-2080-6073-56C9-B88390337456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6644" y="108488"/>
            <a:ext cx="11985356" cy="6292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091015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0118">
            <a:off x="8010284" y="3150077"/>
            <a:ext cx="3310214" cy="4086683"/>
          </a:xfrm>
          <a:custGeom>
            <a:avLst/>
            <a:gdLst/>
            <a:ahLst/>
            <a:cxnLst/>
            <a:rect l="l" t="t" r="r" b="b"/>
            <a:pathLst>
              <a:path w="4965321" h="6130025">
                <a:moveTo>
                  <a:pt x="0" y="0"/>
                </a:moveTo>
                <a:lnTo>
                  <a:pt x="4965320" y="0"/>
                </a:lnTo>
                <a:lnTo>
                  <a:pt x="4965320" y="6130025"/>
                </a:lnTo>
                <a:lnTo>
                  <a:pt x="0" y="61300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923998" y="394073"/>
            <a:ext cx="943079" cy="907713"/>
          </a:xfrm>
          <a:custGeom>
            <a:avLst/>
            <a:gdLst/>
            <a:ahLst/>
            <a:cxnLst/>
            <a:rect l="l" t="t" r="r" b="b"/>
            <a:pathLst>
              <a:path w="1414618" h="1361570">
                <a:moveTo>
                  <a:pt x="0" y="0"/>
                </a:moveTo>
                <a:lnTo>
                  <a:pt x="1414618" y="0"/>
                </a:lnTo>
                <a:lnTo>
                  <a:pt x="1414618" y="1361570"/>
                </a:lnTo>
                <a:lnTo>
                  <a:pt x="0" y="13615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9665390" y="394073"/>
            <a:ext cx="2138198" cy="1216100"/>
          </a:xfrm>
          <a:custGeom>
            <a:avLst/>
            <a:gdLst/>
            <a:ahLst/>
            <a:cxnLst/>
            <a:rect l="l" t="t" r="r" b="b"/>
            <a:pathLst>
              <a:path w="3207297" h="1824150">
                <a:moveTo>
                  <a:pt x="0" y="0"/>
                </a:moveTo>
                <a:lnTo>
                  <a:pt x="3207297" y="0"/>
                </a:lnTo>
                <a:lnTo>
                  <a:pt x="3207297" y="1824150"/>
                </a:lnTo>
                <a:lnTo>
                  <a:pt x="0" y="18241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361373" y="394074"/>
            <a:ext cx="1294123" cy="1449998"/>
          </a:xfrm>
          <a:custGeom>
            <a:avLst/>
            <a:gdLst/>
            <a:ahLst/>
            <a:cxnLst/>
            <a:rect l="l" t="t" r="r" b="b"/>
            <a:pathLst>
              <a:path w="1941184" h="2174997">
                <a:moveTo>
                  <a:pt x="1941185" y="0"/>
                </a:moveTo>
                <a:lnTo>
                  <a:pt x="0" y="0"/>
                </a:lnTo>
                <a:lnTo>
                  <a:pt x="0" y="2174996"/>
                </a:lnTo>
                <a:lnTo>
                  <a:pt x="1941185" y="2174996"/>
                </a:lnTo>
                <a:lnTo>
                  <a:pt x="194118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9ADA18-A4A5-53E0-2ED0-9C5BBA3159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4" y="2769851"/>
            <a:ext cx="3927948" cy="4088149"/>
          </a:xfrm>
          <a:prstGeom prst="rect">
            <a:avLst/>
          </a:prstGeom>
        </p:spPr>
      </p:pic>
      <p:sp>
        <p:nvSpPr>
          <p:cNvPr id="10" name="Freeform 20">
            <a:extLst>
              <a:ext uri="{FF2B5EF4-FFF2-40B4-BE49-F238E27FC236}">
                <a16:creationId xmlns:a16="http://schemas.microsoft.com/office/drawing/2014/main" id="{1919E860-D5C4-F4D8-D37E-204623A4A51C}"/>
              </a:ext>
            </a:extLst>
          </p:cNvPr>
          <p:cNvSpPr/>
          <p:nvPr/>
        </p:nvSpPr>
        <p:spPr>
          <a:xfrm rot="11755450">
            <a:off x="5016069" y="2908053"/>
            <a:ext cx="2471971" cy="1185218"/>
          </a:xfrm>
          <a:custGeom>
            <a:avLst/>
            <a:gdLst/>
            <a:ahLst/>
            <a:cxnLst/>
            <a:rect l="l" t="t" r="r" b="b"/>
            <a:pathLst>
              <a:path w="4214684" h="2818570">
                <a:moveTo>
                  <a:pt x="0" y="0"/>
                </a:moveTo>
                <a:lnTo>
                  <a:pt x="4214684" y="0"/>
                </a:lnTo>
                <a:lnTo>
                  <a:pt x="4214684" y="2818570"/>
                </a:lnTo>
                <a:lnTo>
                  <a:pt x="0" y="28185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706E55-5788-4735-367F-B9005DEECA8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2254" y="525407"/>
            <a:ext cx="10607959" cy="32067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263769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173930" y="509595"/>
            <a:ext cx="1034953" cy="1034953"/>
          </a:xfrm>
          <a:custGeom>
            <a:avLst/>
            <a:gdLst/>
            <a:ahLst/>
            <a:cxnLst/>
            <a:rect l="l" t="t" r="r" b="b"/>
            <a:pathLst>
              <a:path w="1552430" h="1552430">
                <a:moveTo>
                  <a:pt x="0" y="0"/>
                </a:moveTo>
                <a:lnTo>
                  <a:pt x="1552430" y="0"/>
                </a:lnTo>
                <a:lnTo>
                  <a:pt x="1552430" y="1552430"/>
                </a:lnTo>
                <a:lnTo>
                  <a:pt x="0" y="155243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16678AC-E586-96FF-575A-708024B63DDE}"/>
              </a:ext>
            </a:extLst>
          </p:cNvPr>
          <p:cNvGrpSpPr/>
          <p:nvPr/>
        </p:nvGrpSpPr>
        <p:grpSpPr>
          <a:xfrm>
            <a:off x="2219509" y="598299"/>
            <a:ext cx="8467783" cy="841783"/>
            <a:chOff x="2219509" y="598299"/>
            <a:chExt cx="8467783" cy="841783"/>
          </a:xfrm>
        </p:grpSpPr>
        <p:grpSp>
          <p:nvGrpSpPr>
            <p:cNvPr id="6" name="Group 6"/>
            <p:cNvGrpSpPr/>
            <p:nvPr/>
          </p:nvGrpSpPr>
          <p:grpSpPr>
            <a:xfrm>
              <a:off x="2300249" y="598299"/>
              <a:ext cx="8306303" cy="841783"/>
              <a:chOff x="0" y="0"/>
              <a:chExt cx="2650428" cy="26860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650428" cy="268602"/>
              </a:xfrm>
              <a:custGeom>
                <a:avLst/>
                <a:gdLst/>
                <a:ahLst/>
                <a:cxnLst/>
                <a:rect l="l" t="t" r="r" b="b"/>
                <a:pathLst>
                  <a:path w="2650428" h="268602">
                    <a:moveTo>
                      <a:pt x="25476" y="0"/>
                    </a:moveTo>
                    <a:lnTo>
                      <a:pt x="2624952" y="0"/>
                    </a:lnTo>
                    <a:cubicBezTo>
                      <a:pt x="2639022" y="0"/>
                      <a:pt x="2650428" y="11406"/>
                      <a:pt x="2650428" y="25476"/>
                    </a:cubicBezTo>
                    <a:lnTo>
                      <a:pt x="2650428" y="243125"/>
                    </a:lnTo>
                    <a:cubicBezTo>
                      <a:pt x="2650428" y="249882"/>
                      <a:pt x="2647744" y="256362"/>
                      <a:pt x="2642966" y="261140"/>
                    </a:cubicBezTo>
                    <a:cubicBezTo>
                      <a:pt x="2638189" y="265917"/>
                      <a:pt x="2631709" y="268602"/>
                      <a:pt x="2624952" y="268602"/>
                    </a:cubicBezTo>
                    <a:lnTo>
                      <a:pt x="25476" y="268602"/>
                    </a:lnTo>
                    <a:cubicBezTo>
                      <a:pt x="18719" y="268602"/>
                      <a:pt x="12239" y="265917"/>
                      <a:pt x="7462" y="261140"/>
                    </a:cubicBezTo>
                    <a:cubicBezTo>
                      <a:pt x="2684" y="256362"/>
                      <a:pt x="0" y="249882"/>
                      <a:pt x="0" y="243125"/>
                    </a:cubicBezTo>
                    <a:lnTo>
                      <a:pt x="0" y="25476"/>
                    </a:lnTo>
                    <a:cubicBezTo>
                      <a:pt x="0" y="18719"/>
                      <a:pt x="2684" y="12239"/>
                      <a:pt x="7462" y="7462"/>
                    </a:cubicBezTo>
                    <a:cubicBezTo>
                      <a:pt x="12239" y="2684"/>
                      <a:pt x="18719" y="0"/>
                      <a:pt x="25476" y="0"/>
                    </a:cubicBezTo>
                    <a:close/>
                  </a:path>
                </a:pathLst>
              </a:custGeom>
              <a:solidFill>
                <a:srgbClr val="FAA2A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650428" cy="29717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2219509" y="685801"/>
              <a:ext cx="8467783" cy="602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721"/>
                </a:lnSpc>
                <a:spcBef>
                  <a:spcPct val="0"/>
                </a:spcBef>
              </a:pP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Quan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sát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tranh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và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thực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hiện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yêu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cầu</a:t>
              </a:r>
              <a:endParaRPr lang="en-US" sz="3934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173930" y="1748968"/>
            <a:ext cx="10248704" cy="941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/>
            <a:r>
              <a:rPr lang="en-US" sz="3058" spc="-137" dirty="0">
                <a:solidFill>
                  <a:srgbClr val="000000"/>
                </a:solidFill>
                <a:latin typeface="Cambria"/>
              </a:rPr>
              <a:t>a.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bài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đọc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khinh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khí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cầu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chủ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điểm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 Bold"/>
              </a:rPr>
              <a:t>Niềm</a:t>
            </a:r>
            <a:r>
              <a:rPr lang="en-US" sz="3058" spc="-13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 Bold"/>
              </a:rPr>
              <a:t>vui</a:t>
            </a:r>
            <a:r>
              <a:rPr lang="en-US" sz="3058" spc="-13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 Bold"/>
              </a:rPr>
              <a:t>sáng</a:t>
            </a:r>
            <a:r>
              <a:rPr lang="en-US" sz="3058" spc="-13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 Bold"/>
              </a:rPr>
              <a:t>tạo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058" spc="-13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 Bold"/>
              </a:rPr>
              <a:t>Chắp</a:t>
            </a:r>
            <a:r>
              <a:rPr lang="en-US" sz="3058" spc="-13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 Bold"/>
              </a:rPr>
              <a:t>cánh</a:t>
            </a:r>
            <a:r>
              <a:rPr lang="en-US" sz="3058" spc="-13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 Bold"/>
              </a:rPr>
              <a:t>ước</a:t>
            </a:r>
            <a:r>
              <a:rPr lang="en-US" sz="3058" spc="-13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 Bold"/>
              </a:rPr>
              <a:t>mơ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589724" y="2520222"/>
            <a:ext cx="2203366" cy="2705025"/>
            <a:chOff x="0" y="0"/>
            <a:chExt cx="4406732" cy="541005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406732" cy="5410051"/>
            </a:xfrm>
            <a:custGeom>
              <a:avLst/>
              <a:gdLst/>
              <a:ahLst/>
              <a:cxnLst/>
              <a:rect l="l" t="t" r="r" b="b"/>
              <a:pathLst>
                <a:path w="4406732" h="5410051">
                  <a:moveTo>
                    <a:pt x="0" y="0"/>
                  </a:moveTo>
                  <a:lnTo>
                    <a:pt x="4406732" y="0"/>
                  </a:lnTo>
                  <a:lnTo>
                    <a:pt x="4406732" y="5410051"/>
                  </a:lnTo>
                  <a:lnTo>
                    <a:pt x="0" y="5410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840677" y="1112966"/>
              <a:ext cx="2725379" cy="1409178"/>
              <a:chOff x="0" y="0"/>
              <a:chExt cx="519481" cy="268602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19481" cy="268602"/>
              </a:xfrm>
              <a:custGeom>
                <a:avLst/>
                <a:gdLst/>
                <a:ahLst/>
                <a:cxnLst/>
                <a:rect l="l" t="t" r="r" b="b"/>
                <a:pathLst>
                  <a:path w="519481" h="268602">
                    <a:moveTo>
                      <a:pt x="129981" y="0"/>
                    </a:moveTo>
                    <a:lnTo>
                      <a:pt x="389500" y="0"/>
                    </a:lnTo>
                    <a:cubicBezTo>
                      <a:pt x="423973" y="0"/>
                      <a:pt x="457034" y="13694"/>
                      <a:pt x="481410" y="38071"/>
                    </a:cubicBezTo>
                    <a:cubicBezTo>
                      <a:pt x="505786" y="62447"/>
                      <a:pt x="519481" y="95508"/>
                      <a:pt x="519481" y="129981"/>
                    </a:cubicBezTo>
                    <a:lnTo>
                      <a:pt x="519481" y="138620"/>
                    </a:lnTo>
                    <a:cubicBezTo>
                      <a:pt x="519481" y="210407"/>
                      <a:pt x="461286" y="268602"/>
                      <a:pt x="389500" y="268602"/>
                    </a:cubicBezTo>
                    <a:lnTo>
                      <a:pt x="129981" y="268602"/>
                    </a:lnTo>
                    <a:cubicBezTo>
                      <a:pt x="95508" y="268602"/>
                      <a:pt x="62447" y="254907"/>
                      <a:pt x="38071" y="230531"/>
                    </a:cubicBezTo>
                    <a:cubicBezTo>
                      <a:pt x="13694" y="206155"/>
                      <a:pt x="0" y="173094"/>
                      <a:pt x="0" y="138620"/>
                    </a:cubicBezTo>
                    <a:lnTo>
                      <a:pt x="0" y="129981"/>
                    </a:lnTo>
                    <a:cubicBezTo>
                      <a:pt x="0" y="95508"/>
                      <a:pt x="13694" y="62447"/>
                      <a:pt x="38071" y="38071"/>
                    </a:cubicBezTo>
                    <a:cubicBezTo>
                      <a:pt x="62447" y="13694"/>
                      <a:pt x="95508" y="0"/>
                      <a:pt x="129981" y="0"/>
                    </a:cubicBezTo>
                    <a:close/>
                  </a:path>
                </a:pathLst>
              </a:custGeom>
              <a:solidFill>
                <a:srgbClr val="FFF9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28575"/>
                <a:ext cx="519481" cy="29717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840678" y="1360212"/>
              <a:ext cx="2725380" cy="932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831"/>
                </a:lnSpc>
              </a:pP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Bầu</a:t>
              </a: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trời</a:t>
              </a: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mùa</a:t>
              </a: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thu</a:t>
              </a:r>
              <a:endParaRPr lang="en-US" sz="2129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FD07BF8-FDE4-402B-4D89-145D1461357F}"/>
              </a:ext>
            </a:extLst>
          </p:cNvPr>
          <p:cNvGrpSpPr/>
          <p:nvPr/>
        </p:nvGrpSpPr>
        <p:grpSpPr>
          <a:xfrm>
            <a:off x="2634966" y="3480356"/>
            <a:ext cx="2203366" cy="2705025"/>
            <a:chOff x="2634966" y="3480356"/>
            <a:chExt cx="2203366" cy="2705025"/>
          </a:xfrm>
        </p:grpSpPr>
        <p:sp>
          <p:nvSpPr>
            <p:cNvPr id="16" name="Freeform 16"/>
            <p:cNvSpPr/>
            <p:nvPr/>
          </p:nvSpPr>
          <p:spPr>
            <a:xfrm>
              <a:off x="2634966" y="3480356"/>
              <a:ext cx="2203366" cy="2705025"/>
            </a:xfrm>
            <a:custGeom>
              <a:avLst/>
              <a:gdLst/>
              <a:ahLst/>
              <a:cxnLst/>
              <a:rect l="l" t="t" r="r" b="b"/>
              <a:pathLst>
                <a:path w="3305049" h="4057538">
                  <a:moveTo>
                    <a:pt x="0" y="0"/>
                  </a:moveTo>
                  <a:lnTo>
                    <a:pt x="3305049" y="0"/>
                  </a:lnTo>
                  <a:lnTo>
                    <a:pt x="3305049" y="4057538"/>
                  </a:lnTo>
                  <a:lnTo>
                    <a:pt x="0" y="4057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3062399" y="4103857"/>
              <a:ext cx="1362689" cy="701157"/>
              <a:chOff x="0" y="0"/>
              <a:chExt cx="2725379" cy="1402314"/>
            </a:xfrm>
          </p:grpSpPr>
          <p:grpSp>
            <p:nvGrpSpPr>
              <p:cNvPr id="28" name="Group 28"/>
              <p:cNvGrpSpPr/>
              <p:nvPr/>
            </p:nvGrpSpPr>
            <p:grpSpPr>
              <a:xfrm>
                <a:off x="0" y="0"/>
                <a:ext cx="2725379" cy="1402314"/>
                <a:chOff x="0" y="0"/>
                <a:chExt cx="519481" cy="267293"/>
              </a:xfrm>
            </p:grpSpPr>
            <p:sp>
              <p:nvSpPr>
                <p:cNvPr id="29" name="Freeform 29"/>
                <p:cNvSpPr/>
                <p:nvPr/>
              </p:nvSpPr>
              <p:spPr>
                <a:xfrm>
                  <a:off x="0" y="0"/>
                  <a:ext cx="519481" cy="26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481" h="267293">
                      <a:moveTo>
                        <a:pt x="129981" y="0"/>
                      </a:moveTo>
                      <a:lnTo>
                        <a:pt x="389500" y="0"/>
                      </a:lnTo>
                      <a:cubicBezTo>
                        <a:pt x="423973" y="0"/>
                        <a:pt x="457034" y="13694"/>
                        <a:pt x="481410" y="38071"/>
                      </a:cubicBezTo>
                      <a:cubicBezTo>
                        <a:pt x="505786" y="62447"/>
                        <a:pt x="519481" y="95508"/>
                        <a:pt x="519481" y="129981"/>
                      </a:cubicBezTo>
                      <a:lnTo>
                        <a:pt x="519481" y="137312"/>
                      </a:lnTo>
                      <a:cubicBezTo>
                        <a:pt x="519481" y="171785"/>
                        <a:pt x="505786" y="204846"/>
                        <a:pt x="481410" y="229223"/>
                      </a:cubicBezTo>
                      <a:cubicBezTo>
                        <a:pt x="457034" y="253599"/>
                        <a:pt x="423973" y="267293"/>
                        <a:pt x="389500" y="267293"/>
                      </a:cubicBezTo>
                      <a:lnTo>
                        <a:pt x="129981" y="267293"/>
                      </a:lnTo>
                      <a:cubicBezTo>
                        <a:pt x="58195" y="267293"/>
                        <a:pt x="0" y="209099"/>
                        <a:pt x="0" y="137312"/>
                      </a:cubicBezTo>
                      <a:lnTo>
                        <a:pt x="0" y="129981"/>
                      </a:lnTo>
                      <a:cubicBezTo>
                        <a:pt x="0" y="95508"/>
                        <a:pt x="13694" y="62447"/>
                        <a:pt x="38071" y="38071"/>
                      </a:cubicBezTo>
                      <a:cubicBezTo>
                        <a:pt x="62447" y="13694"/>
                        <a:pt x="95508" y="0"/>
                        <a:pt x="129981" y="0"/>
                      </a:cubicBezTo>
                      <a:close/>
                    </a:path>
                  </a:pathLst>
                </a:custGeom>
                <a:solidFill>
                  <a:srgbClr val="FFF9F1"/>
                </a:solidFill>
                <a:ln cap="rnd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" name="TextBox 30"/>
                <p:cNvSpPr txBox="1"/>
                <p:nvPr/>
              </p:nvSpPr>
              <p:spPr>
                <a:xfrm>
                  <a:off x="0" y="-28575"/>
                  <a:ext cx="519481" cy="295868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1600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1" name="TextBox 31"/>
              <p:cNvSpPr txBox="1"/>
              <p:nvPr/>
            </p:nvSpPr>
            <p:spPr>
              <a:xfrm>
                <a:off x="0" y="247248"/>
                <a:ext cx="2725379" cy="9320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1831"/>
                  </a:lnSpc>
                </a:pPr>
                <a:r>
                  <a:rPr lang="en-US" sz="2129">
                    <a:solidFill>
                      <a:srgbClr val="000000"/>
                    </a:solidFill>
                    <a:latin typeface="Cambria Bold"/>
                  </a:rPr>
                  <a:t>Đồng cỏ nở hoa</a:t>
                </a: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463D05D-9941-703A-E97D-C06AAD3BEB1B}"/>
              </a:ext>
            </a:extLst>
          </p:cNvPr>
          <p:cNvGrpSpPr/>
          <p:nvPr/>
        </p:nvGrpSpPr>
        <p:grpSpPr>
          <a:xfrm>
            <a:off x="6453401" y="3854727"/>
            <a:ext cx="2203366" cy="2705025"/>
            <a:chOff x="6453401" y="3854727"/>
            <a:chExt cx="2203366" cy="2705025"/>
          </a:xfrm>
        </p:grpSpPr>
        <p:sp>
          <p:nvSpPr>
            <p:cNvPr id="18" name="Freeform 18"/>
            <p:cNvSpPr/>
            <p:nvPr/>
          </p:nvSpPr>
          <p:spPr>
            <a:xfrm>
              <a:off x="6453401" y="3854727"/>
              <a:ext cx="2203366" cy="2705025"/>
            </a:xfrm>
            <a:custGeom>
              <a:avLst/>
              <a:gdLst/>
              <a:ahLst/>
              <a:cxnLst/>
              <a:rect l="l" t="t" r="r" b="b"/>
              <a:pathLst>
                <a:path w="3305049" h="4057538">
                  <a:moveTo>
                    <a:pt x="0" y="0"/>
                  </a:moveTo>
                  <a:lnTo>
                    <a:pt x="3305050" y="0"/>
                  </a:lnTo>
                  <a:lnTo>
                    <a:pt x="3305050" y="4057538"/>
                  </a:lnTo>
                  <a:lnTo>
                    <a:pt x="0" y="4057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6873740" y="4454436"/>
              <a:ext cx="1362689" cy="929757"/>
              <a:chOff x="0" y="0"/>
              <a:chExt cx="2725379" cy="1859514"/>
            </a:xfrm>
          </p:grpSpPr>
          <p:grpSp>
            <p:nvGrpSpPr>
              <p:cNvPr id="33" name="Group 33"/>
              <p:cNvGrpSpPr/>
              <p:nvPr/>
            </p:nvGrpSpPr>
            <p:grpSpPr>
              <a:xfrm>
                <a:off x="0" y="0"/>
                <a:ext cx="2725379" cy="1859514"/>
                <a:chOff x="0" y="0"/>
                <a:chExt cx="519481" cy="354439"/>
              </a:xfrm>
            </p:grpSpPr>
            <p:sp>
              <p:nvSpPr>
                <p:cNvPr id="34" name="Freeform 34"/>
                <p:cNvSpPr/>
                <p:nvPr/>
              </p:nvSpPr>
              <p:spPr>
                <a:xfrm>
                  <a:off x="0" y="0"/>
                  <a:ext cx="519481" cy="35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481" h="354440">
                      <a:moveTo>
                        <a:pt x="129981" y="0"/>
                      </a:moveTo>
                      <a:lnTo>
                        <a:pt x="389500" y="0"/>
                      </a:lnTo>
                      <a:cubicBezTo>
                        <a:pt x="423973" y="0"/>
                        <a:pt x="457034" y="13694"/>
                        <a:pt x="481410" y="38071"/>
                      </a:cubicBezTo>
                      <a:cubicBezTo>
                        <a:pt x="505786" y="62447"/>
                        <a:pt x="519481" y="95508"/>
                        <a:pt x="519481" y="129981"/>
                      </a:cubicBezTo>
                      <a:lnTo>
                        <a:pt x="519481" y="224458"/>
                      </a:lnTo>
                      <a:cubicBezTo>
                        <a:pt x="519481" y="296245"/>
                        <a:pt x="461286" y="354440"/>
                        <a:pt x="389500" y="354440"/>
                      </a:cubicBezTo>
                      <a:lnTo>
                        <a:pt x="129981" y="354440"/>
                      </a:lnTo>
                      <a:cubicBezTo>
                        <a:pt x="95508" y="354440"/>
                        <a:pt x="62447" y="340745"/>
                        <a:pt x="38071" y="316369"/>
                      </a:cubicBezTo>
                      <a:cubicBezTo>
                        <a:pt x="13694" y="291993"/>
                        <a:pt x="0" y="258932"/>
                        <a:pt x="0" y="224458"/>
                      </a:cubicBezTo>
                      <a:lnTo>
                        <a:pt x="0" y="129981"/>
                      </a:lnTo>
                      <a:cubicBezTo>
                        <a:pt x="0" y="95508"/>
                        <a:pt x="13694" y="62447"/>
                        <a:pt x="38071" y="38071"/>
                      </a:cubicBezTo>
                      <a:cubicBezTo>
                        <a:pt x="62447" y="13694"/>
                        <a:pt x="95508" y="0"/>
                        <a:pt x="129981" y="0"/>
                      </a:cubicBezTo>
                      <a:close/>
                    </a:path>
                  </a:pathLst>
                </a:custGeom>
                <a:solidFill>
                  <a:srgbClr val="FFF9F1"/>
                </a:solidFill>
                <a:ln cap="rnd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" name="TextBox 35"/>
                <p:cNvSpPr txBox="1"/>
                <p:nvPr/>
              </p:nvSpPr>
              <p:spPr>
                <a:xfrm>
                  <a:off x="0" y="-28575"/>
                  <a:ext cx="519481" cy="383014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1600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6" name="TextBox 36"/>
              <p:cNvSpPr txBox="1"/>
              <p:nvPr/>
            </p:nvSpPr>
            <p:spPr>
              <a:xfrm>
                <a:off x="0" y="247248"/>
                <a:ext cx="2725379" cy="13937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1831"/>
                  </a:lnSpc>
                </a:pP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Nếu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em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có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một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khu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vườn</a:t>
                </a:r>
                <a:endParaRPr lang="en-US" sz="2129" dirty="0">
                  <a:solidFill>
                    <a:srgbClr val="000000"/>
                  </a:solidFill>
                  <a:latin typeface="Cambria Bold"/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D036DFF-B3B6-F76D-F59D-57E93330846D}"/>
              </a:ext>
            </a:extLst>
          </p:cNvPr>
          <p:cNvGrpSpPr/>
          <p:nvPr/>
        </p:nvGrpSpPr>
        <p:grpSpPr>
          <a:xfrm>
            <a:off x="4694396" y="2751344"/>
            <a:ext cx="2203366" cy="2705025"/>
            <a:chOff x="4694396" y="2751344"/>
            <a:chExt cx="2203366" cy="2705025"/>
          </a:xfrm>
        </p:grpSpPr>
        <p:sp>
          <p:nvSpPr>
            <p:cNvPr id="17" name="Freeform 17"/>
            <p:cNvSpPr/>
            <p:nvPr/>
          </p:nvSpPr>
          <p:spPr>
            <a:xfrm>
              <a:off x="4694396" y="2751344"/>
              <a:ext cx="2203366" cy="2705025"/>
            </a:xfrm>
            <a:custGeom>
              <a:avLst/>
              <a:gdLst/>
              <a:ahLst/>
              <a:cxnLst/>
              <a:rect l="l" t="t" r="r" b="b"/>
              <a:pathLst>
                <a:path w="3305049" h="4057538">
                  <a:moveTo>
                    <a:pt x="0" y="0"/>
                  </a:moveTo>
                  <a:lnTo>
                    <a:pt x="3305050" y="0"/>
                  </a:lnTo>
                  <a:lnTo>
                    <a:pt x="3305050" y="4057539"/>
                  </a:lnTo>
                  <a:lnTo>
                    <a:pt x="0" y="40575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=""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5114735" y="3174100"/>
              <a:ext cx="1362689" cy="929757"/>
              <a:chOff x="0" y="0"/>
              <a:chExt cx="2725379" cy="1859514"/>
            </a:xfrm>
          </p:grpSpPr>
          <p:grpSp>
            <p:nvGrpSpPr>
              <p:cNvPr id="38" name="Group 38"/>
              <p:cNvGrpSpPr/>
              <p:nvPr/>
            </p:nvGrpSpPr>
            <p:grpSpPr>
              <a:xfrm>
                <a:off x="0" y="0"/>
                <a:ext cx="2725379" cy="1859514"/>
                <a:chOff x="0" y="0"/>
                <a:chExt cx="519481" cy="354439"/>
              </a:xfrm>
            </p:grpSpPr>
            <p:sp>
              <p:nvSpPr>
                <p:cNvPr id="39" name="Freeform 39"/>
                <p:cNvSpPr/>
                <p:nvPr/>
              </p:nvSpPr>
              <p:spPr>
                <a:xfrm>
                  <a:off x="0" y="0"/>
                  <a:ext cx="519481" cy="35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481" h="354440">
                      <a:moveTo>
                        <a:pt x="129981" y="0"/>
                      </a:moveTo>
                      <a:lnTo>
                        <a:pt x="389500" y="0"/>
                      </a:lnTo>
                      <a:cubicBezTo>
                        <a:pt x="423973" y="0"/>
                        <a:pt x="457034" y="13694"/>
                        <a:pt x="481410" y="38071"/>
                      </a:cubicBezTo>
                      <a:cubicBezTo>
                        <a:pt x="505786" y="62447"/>
                        <a:pt x="519481" y="95508"/>
                        <a:pt x="519481" y="129981"/>
                      </a:cubicBezTo>
                      <a:lnTo>
                        <a:pt x="519481" y="224458"/>
                      </a:lnTo>
                      <a:cubicBezTo>
                        <a:pt x="519481" y="296245"/>
                        <a:pt x="461286" y="354440"/>
                        <a:pt x="389500" y="354440"/>
                      </a:cubicBezTo>
                      <a:lnTo>
                        <a:pt x="129981" y="354440"/>
                      </a:lnTo>
                      <a:cubicBezTo>
                        <a:pt x="95508" y="354440"/>
                        <a:pt x="62447" y="340745"/>
                        <a:pt x="38071" y="316369"/>
                      </a:cubicBezTo>
                      <a:cubicBezTo>
                        <a:pt x="13694" y="291993"/>
                        <a:pt x="0" y="258932"/>
                        <a:pt x="0" y="224458"/>
                      </a:cubicBezTo>
                      <a:lnTo>
                        <a:pt x="0" y="129981"/>
                      </a:lnTo>
                      <a:cubicBezTo>
                        <a:pt x="0" y="95508"/>
                        <a:pt x="13694" y="62447"/>
                        <a:pt x="38071" y="38071"/>
                      </a:cubicBezTo>
                      <a:cubicBezTo>
                        <a:pt x="62447" y="13694"/>
                        <a:pt x="95508" y="0"/>
                        <a:pt x="129981" y="0"/>
                      </a:cubicBezTo>
                      <a:close/>
                    </a:path>
                  </a:pathLst>
                </a:custGeom>
                <a:solidFill>
                  <a:srgbClr val="FFF9F1"/>
                </a:solidFill>
                <a:ln cap="rnd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" name="TextBox 40"/>
                <p:cNvSpPr txBox="1"/>
                <p:nvPr/>
              </p:nvSpPr>
              <p:spPr>
                <a:xfrm>
                  <a:off x="0" y="-28575"/>
                  <a:ext cx="519481" cy="383014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1600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1" name="TextBox 41"/>
              <p:cNvSpPr txBox="1"/>
              <p:nvPr/>
            </p:nvSpPr>
            <p:spPr>
              <a:xfrm>
                <a:off x="0" y="247248"/>
                <a:ext cx="2725379" cy="13937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1831"/>
                  </a:lnSpc>
                </a:pP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Ở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Vương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quốc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Tương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lai</a:t>
                </a:r>
                <a:endParaRPr lang="en-US" sz="2129" dirty="0">
                  <a:solidFill>
                    <a:srgbClr val="000000"/>
                  </a:solidFill>
                  <a:latin typeface="Cambria Bold"/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6348DAE-281E-F37F-B2F6-1504EF61ADD9}"/>
              </a:ext>
            </a:extLst>
          </p:cNvPr>
          <p:cNvGrpSpPr/>
          <p:nvPr/>
        </p:nvGrpSpPr>
        <p:grpSpPr>
          <a:xfrm>
            <a:off x="8116963" y="2635784"/>
            <a:ext cx="2203366" cy="2705025"/>
            <a:chOff x="8116963" y="2635784"/>
            <a:chExt cx="2203366" cy="2705025"/>
          </a:xfrm>
        </p:grpSpPr>
        <p:sp>
          <p:nvSpPr>
            <p:cNvPr id="19" name="Freeform 19"/>
            <p:cNvSpPr/>
            <p:nvPr/>
          </p:nvSpPr>
          <p:spPr>
            <a:xfrm>
              <a:off x="8116963" y="2635784"/>
              <a:ext cx="2203366" cy="2705025"/>
            </a:xfrm>
            <a:custGeom>
              <a:avLst/>
              <a:gdLst/>
              <a:ahLst/>
              <a:cxnLst/>
              <a:rect l="l" t="t" r="r" b="b"/>
              <a:pathLst>
                <a:path w="3305049" h="4057538">
                  <a:moveTo>
                    <a:pt x="0" y="0"/>
                  </a:moveTo>
                  <a:lnTo>
                    <a:pt x="3305049" y="0"/>
                  </a:lnTo>
                  <a:lnTo>
                    <a:pt x="3305049" y="4057538"/>
                  </a:lnTo>
                  <a:lnTo>
                    <a:pt x="0" y="4057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8489302" y="2964122"/>
              <a:ext cx="1362689" cy="929757"/>
              <a:chOff x="0" y="0"/>
              <a:chExt cx="2725379" cy="1859514"/>
            </a:xfrm>
          </p:grpSpPr>
          <p:grpSp>
            <p:nvGrpSpPr>
              <p:cNvPr id="43" name="Group 43"/>
              <p:cNvGrpSpPr/>
              <p:nvPr/>
            </p:nvGrpSpPr>
            <p:grpSpPr>
              <a:xfrm>
                <a:off x="0" y="0"/>
                <a:ext cx="2725379" cy="1859514"/>
                <a:chOff x="0" y="0"/>
                <a:chExt cx="519481" cy="354439"/>
              </a:xfrm>
            </p:grpSpPr>
            <p:sp>
              <p:nvSpPr>
                <p:cNvPr id="44" name="Freeform 44"/>
                <p:cNvSpPr/>
                <p:nvPr/>
              </p:nvSpPr>
              <p:spPr>
                <a:xfrm>
                  <a:off x="0" y="0"/>
                  <a:ext cx="519481" cy="35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481" h="354440">
                      <a:moveTo>
                        <a:pt x="129981" y="0"/>
                      </a:moveTo>
                      <a:lnTo>
                        <a:pt x="389500" y="0"/>
                      </a:lnTo>
                      <a:cubicBezTo>
                        <a:pt x="423973" y="0"/>
                        <a:pt x="457034" y="13694"/>
                        <a:pt x="481410" y="38071"/>
                      </a:cubicBezTo>
                      <a:cubicBezTo>
                        <a:pt x="505786" y="62447"/>
                        <a:pt x="519481" y="95508"/>
                        <a:pt x="519481" y="129981"/>
                      </a:cubicBezTo>
                      <a:lnTo>
                        <a:pt x="519481" y="224458"/>
                      </a:lnTo>
                      <a:cubicBezTo>
                        <a:pt x="519481" y="296245"/>
                        <a:pt x="461286" y="354440"/>
                        <a:pt x="389500" y="354440"/>
                      </a:cubicBezTo>
                      <a:lnTo>
                        <a:pt x="129981" y="354440"/>
                      </a:lnTo>
                      <a:cubicBezTo>
                        <a:pt x="95508" y="354440"/>
                        <a:pt x="62447" y="340745"/>
                        <a:pt x="38071" y="316369"/>
                      </a:cubicBezTo>
                      <a:cubicBezTo>
                        <a:pt x="13694" y="291993"/>
                        <a:pt x="0" y="258932"/>
                        <a:pt x="0" y="224458"/>
                      </a:cubicBezTo>
                      <a:lnTo>
                        <a:pt x="0" y="129981"/>
                      </a:lnTo>
                      <a:cubicBezTo>
                        <a:pt x="0" y="95508"/>
                        <a:pt x="13694" y="62447"/>
                        <a:pt x="38071" y="38071"/>
                      </a:cubicBezTo>
                      <a:cubicBezTo>
                        <a:pt x="62447" y="13694"/>
                        <a:pt x="95508" y="0"/>
                        <a:pt x="129981" y="0"/>
                      </a:cubicBezTo>
                      <a:close/>
                    </a:path>
                  </a:pathLst>
                </a:custGeom>
                <a:solidFill>
                  <a:srgbClr val="FFF9F1"/>
                </a:solidFill>
                <a:ln cap="rnd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" name="TextBox 45"/>
                <p:cNvSpPr txBox="1"/>
                <p:nvPr/>
              </p:nvSpPr>
              <p:spPr>
                <a:xfrm>
                  <a:off x="0" y="-28575"/>
                  <a:ext cx="519481" cy="383014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1600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6" name="TextBox 46"/>
              <p:cNvSpPr txBox="1"/>
              <p:nvPr/>
            </p:nvSpPr>
            <p:spPr>
              <a:xfrm>
                <a:off x="0" y="247248"/>
                <a:ext cx="2725379" cy="13937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1831"/>
                  </a:lnSpc>
                </a:pP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Bức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tường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có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nhiều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phép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lạ</a:t>
                </a:r>
                <a:endParaRPr lang="en-US" sz="2129" dirty="0">
                  <a:solidFill>
                    <a:srgbClr val="000000"/>
                  </a:solidFill>
                  <a:latin typeface="Cambria Bold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A1B1E5A-CAF5-1336-4F4E-FE9E12DD392F}"/>
              </a:ext>
            </a:extLst>
          </p:cNvPr>
          <p:cNvGrpSpPr/>
          <p:nvPr/>
        </p:nvGrpSpPr>
        <p:grpSpPr>
          <a:xfrm>
            <a:off x="9851992" y="3854727"/>
            <a:ext cx="2203366" cy="2705025"/>
            <a:chOff x="9851992" y="3854727"/>
            <a:chExt cx="2203366" cy="2705025"/>
          </a:xfrm>
        </p:grpSpPr>
        <p:sp>
          <p:nvSpPr>
            <p:cNvPr id="20" name="Freeform 20"/>
            <p:cNvSpPr/>
            <p:nvPr/>
          </p:nvSpPr>
          <p:spPr>
            <a:xfrm>
              <a:off x="9851992" y="3854727"/>
              <a:ext cx="2203366" cy="2705025"/>
            </a:xfrm>
            <a:custGeom>
              <a:avLst/>
              <a:gdLst/>
              <a:ahLst/>
              <a:cxnLst/>
              <a:rect l="l" t="t" r="r" b="b"/>
              <a:pathLst>
                <a:path w="3305049" h="4057538">
                  <a:moveTo>
                    <a:pt x="0" y="0"/>
                  </a:moveTo>
                  <a:lnTo>
                    <a:pt x="3305050" y="0"/>
                  </a:lnTo>
                  <a:lnTo>
                    <a:pt x="3305050" y="4057538"/>
                  </a:lnTo>
                  <a:lnTo>
                    <a:pt x="0" y="4057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=""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7" name="Group 47"/>
            <p:cNvGrpSpPr/>
            <p:nvPr/>
          </p:nvGrpSpPr>
          <p:grpSpPr>
            <a:xfrm>
              <a:off x="10269668" y="4454436"/>
              <a:ext cx="1362689" cy="472557"/>
              <a:chOff x="0" y="0"/>
              <a:chExt cx="2725379" cy="945114"/>
            </a:xfrm>
          </p:grpSpPr>
          <p:grpSp>
            <p:nvGrpSpPr>
              <p:cNvPr id="48" name="Group 48"/>
              <p:cNvGrpSpPr/>
              <p:nvPr/>
            </p:nvGrpSpPr>
            <p:grpSpPr>
              <a:xfrm>
                <a:off x="0" y="0"/>
                <a:ext cx="2725379" cy="945114"/>
                <a:chOff x="0" y="0"/>
                <a:chExt cx="519481" cy="180147"/>
              </a:xfrm>
            </p:grpSpPr>
            <p:sp>
              <p:nvSpPr>
                <p:cNvPr id="49" name="Freeform 49"/>
                <p:cNvSpPr/>
                <p:nvPr/>
              </p:nvSpPr>
              <p:spPr>
                <a:xfrm>
                  <a:off x="0" y="0"/>
                  <a:ext cx="519481" cy="180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481" h="180147">
                      <a:moveTo>
                        <a:pt x="90073" y="0"/>
                      </a:moveTo>
                      <a:lnTo>
                        <a:pt x="429407" y="0"/>
                      </a:lnTo>
                      <a:cubicBezTo>
                        <a:pt x="453296" y="0"/>
                        <a:pt x="476207" y="9490"/>
                        <a:pt x="493099" y="26382"/>
                      </a:cubicBezTo>
                      <a:cubicBezTo>
                        <a:pt x="509991" y="43274"/>
                        <a:pt x="519481" y="66185"/>
                        <a:pt x="519481" y="90073"/>
                      </a:cubicBezTo>
                      <a:lnTo>
                        <a:pt x="519481" y="90073"/>
                      </a:lnTo>
                      <a:cubicBezTo>
                        <a:pt x="519481" y="113962"/>
                        <a:pt x="509991" y="136873"/>
                        <a:pt x="493099" y="153765"/>
                      </a:cubicBezTo>
                      <a:cubicBezTo>
                        <a:pt x="476207" y="170657"/>
                        <a:pt x="453296" y="180147"/>
                        <a:pt x="429407" y="180147"/>
                      </a:cubicBezTo>
                      <a:lnTo>
                        <a:pt x="90073" y="180147"/>
                      </a:lnTo>
                      <a:cubicBezTo>
                        <a:pt x="66185" y="180147"/>
                        <a:pt x="43274" y="170657"/>
                        <a:pt x="26382" y="153765"/>
                      </a:cubicBezTo>
                      <a:cubicBezTo>
                        <a:pt x="9490" y="136873"/>
                        <a:pt x="0" y="113962"/>
                        <a:pt x="0" y="90073"/>
                      </a:cubicBezTo>
                      <a:lnTo>
                        <a:pt x="0" y="90073"/>
                      </a:lnTo>
                      <a:cubicBezTo>
                        <a:pt x="0" y="66185"/>
                        <a:pt x="9490" y="43274"/>
                        <a:pt x="26382" y="26382"/>
                      </a:cubicBezTo>
                      <a:cubicBezTo>
                        <a:pt x="43274" y="9490"/>
                        <a:pt x="66185" y="0"/>
                        <a:pt x="90073" y="0"/>
                      </a:cubicBezTo>
                      <a:close/>
                    </a:path>
                  </a:pathLst>
                </a:custGeom>
                <a:solidFill>
                  <a:srgbClr val="FFF9F1"/>
                </a:solidFill>
                <a:ln cap="rnd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0" name="TextBox 50"/>
                <p:cNvSpPr txBox="1"/>
                <p:nvPr/>
              </p:nvSpPr>
              <p:spPr>
                <a:xfrm>
                  <a:off x="0" y="-28575"/>
                  <a:ext cx="519481" cy="208722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1600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1" name="TextBox 51"/>
              <p:cNvSpPr txBox="1"/>
              <p:nvPr/>
            </p:nvSpPr>
            <p:spPr>
              <a:xfrm>
                <a:off x="0" y="247246"/>
                <a:ext cx="2725379" cy="4703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1831"/>
                  </a:lnSpc>
                </a:pP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Anh Ba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8055736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69242" y="-352607"/>
            <a:ext cx="6565242" cy="7534853"/>
            <a:chOff x="0" y="0"/>
            <a:chExt cx="2593676" cy="29767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93676" cy="2976732"/>
            </a:xfrm>
            <a:custGeom>
              <a:avLst/>
              <a:gdLst/>
              <a:ahLst/>
              <a:cxnLst/>
              <a:rect l="l" t="t" r="r" b="b"/>
              <a:pathLst>
                <a:path w="2593676" h="2976732">
                  <a:moveTo>
                    <a:pt x="0" y="0"/>
                  </a:moveTo>
                  <a:lnTo>
                    <a:pt x="2593676" y="0"/>
                  </a:lnTo>
                  <a:lnTo>
                    <a:pt x="2593676" y="2976732"/>
                  </a:lnTo>
                  <a:lnTo>
                    <a:pt x="0" y="2976732"/>
                  </a:lnTo>
                  <a:close/>
                </a:path>
              </a:pathLst>
            </a:custGeom>
            <a:solidFill>
              <a:srgbClr val="FFDCE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593676" cy="30053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6096000" y="-1317118"/>
            <a:ext cx="12762671" cy="9492236"/>
          </a:xfrm>
          <a:custGeom>
            <a:avLst/>
            <a:gdLst/>
            <a:ahLst/>
            <a:cxnLst/>
            <a:rect l="l" t="t" r="r" b="b"/>
            <a:pathLst>
              <a:path w="19144006" h="14238354">
                <a:moveTo>
                  <a:pt x="0" y="0"/>
                </a:moveTo>
                <a:lnTo>
                  <a:pt x="19144006" y="0"/>
                </a:lnTo>
                <a:lnTo>
                  <a:pt x="19144006" y="14238354"/>
                </a:lnTo>
                <a:lnTo>
                  <a:pt x="0" y="142383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384491" y="589352"/>
            <a:ext cx="1540830" cy="1500383"/>
          </a:xfrm>
          <a:custGeom>
            <a:avLst/>
            <a:gdLst/>
            <a:ahLst/>
            <a:cxnLst/>
            <a:rect l="l" t="t" r="r" b="b"/>
            <a:pathLst>
              <a:path w="2311245" h="2250575">
                <a:moveTo>
                  <a:pt x="0" y="0"/>
                </a:moveTo>
                <a:lnTo>
                  <a:pt x="2311245" y="0"/>
                </a:lnTo>
                <a:lnTo>
                  <a:pt x="2311245" y="2250575"/>
                </a:lnTo>
                <a:lnTo>
                  <a:pt x="0" y="22505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262491" y="5917443"/>
            <a:ext cx="1667018" cy="306315"/>
          </a:xfrm>
          <a:custGeom>
            <a:avLst/>
            <a:gdLst/>
            <a:ahLst/>
            <a:cxnLst/>
            <a:rect l="l" t="t" r="r" b="b"/>
            <a:pathLst>
              <a:path w="2500527" h="459472">
                <a:moveTo>
                  <a:pt x="0" y="0"/>
                </a:moveTo>
                <a:lnTo>
                  <a:pt x="2500528" y="0"/>
                </a:lnTo>
                <a:lnTo>
                  <a:pt x="2500528" y="459472"/>
                </a:lnTo>
                <a:lnTo>
                  <a:pt x="0" y="4594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4896422" y="685800"/>
            <a:ext cx="732137" cy="671736"/>
          </a:xfrm>
          <a:custGeom>
            <a:avLst/>
            <a:gdLst/>
            <a:ahLst/>
            <a:cxnLst/>
            <a:rect l="l" t="t" r="r" b="b"/>
            <a:pathLst>
              <a:path w="1098206" h="1007604">
                <a:moveTo>
                  <a:pt x="0" y="0"/>
                </a:moveTo>
                <a:lnTo>
                  <a:pt x="1098207" y="0"/>
                </a:lnTo>
                <a:lnTo>
                  <a:pt x="1098207" y="1007604"/>
                </a:lnTo>
                <a:lnTo>
                  <a:pt x="0" y="10076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474253" y="179886"/>
            <a:ext cx="4678253" cy="841783"/>
            <a:chOff x="0" y="0"/>
            <a:chExt cx="9356506" cy="1683566"/>
          </a:xfrm>
        </p:grpSpPr>
        <p:grpSp>
          <p:nvGrpSpPr>
            <p:cNvPr id="10" name="Group 10"/>
            <p:cNvGrpSpPr/>
            <p:nvPr/>
          </p:nvGrpSpPr>
          <p:grpSpPr>
            <a:xfrm>
              <a:off x="161480" y="0"/>
              <a:ext cx="9195026" cy="1683566"/>
              <a:chOff x="0" y="0"/>
              <a:chExt cx="1467004" cy="2686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467004" cy="268602"/>
              </a:xfrm>
              <a:custGeom>
                <a:avLst/>
                <a:gdLst/>
                <a:ahLst/>
                <a:cxnLst/>
                <a:rect l="l" t="t" r="r" b="b"/>
                <a:pathLst>
                  <a:path w="1467004" h="268602">
                    <a:moveTo>
                      <a:pt x="46028" y="0"/>
                    </a:moveTo>
                    <a:lnTo>
                      <a:pt x="1420976" y="0"/>
                    </a:lnTo>
                    <a:cubicBezTo>
                      <a:pt x="1446397" y="0"/>
                      <a:pt x="1467004" y="20607"/>
                      <a:pt x="1467004" y="46028"/>
                    </a:cubicBezTo>
                    <a:lnTo>
                      <a:pt x="1467004" y="222574"/>
                    </a:lnTo>
                    <a:cubicBezTo>
                      <a:pt x="1467004" y="247994"/>
                      <a:pt x="1446397" y="268602"/>
                      <a:pt x="1420976" y="268602"/>
                    </a:cubicBezTo>
                    <a:lnTo>
                      <a:pt x="46028" y="268602"/>
                    </a:lnTo>
                    <a:cubicBezTo>
                      <a:pt x="20607" y="268602"/>
                      <a:pt x="0" y="247994"/>
                      <a:pt x="0" y="222574"/>
                    </a:cubicBezTo>
                    <a:lnTo>
                      <a:pt x="0" y="46028"/>
                    </a:lnTo>
                    <a:cubicBezTo>
                      <a:pt x="0" y="20607"/>
                      <a:pt x="20607" y="0"/>
                      <a:pt x="46028" y="0"/>
                    </a:cubicBezTo>
                    <a:close/>
                  </a:path>
                </a:pathLst>
              </a:custGeom>
              <a:solidFill>
                <a:srgbClr val="C2DF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1467004" cy="29717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0" y="175006"/>
              <a:ext cx="9356506" cy="12054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721"/>
                </a:lnSpc>
                <a:spcBef>
                  <a:spcPct val="0"/>
                </a:spcBef>
              </a:pP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Niềm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vui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sáng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tạo</a:t>
              </a:r>
              <a:endParaRPr lang="en-US" sz="3934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658886" y="264909"/>
            <a:ext cx="4678253" cy="841783"/>
            <a:chOff x="0" y="0"/>
            <a:chExt cx="9356506" cy="1683566"/>
          </a:xfrm>
        </p:grpSpPr>
        <p:grpSp>
          <p:nvGrpSpPr>
            <p:cNvPr id="15" name="Group 15"/>
            <p:cNvGrpSpPr/>
            <p:nvPr/>
          </p:nvGrpSpPr>
          <p:grpSpPr>
            <a:xfrm>
              <a:off x="161480" y="0"/>
              <a:ext cx="9195026" cy="1683566"/>
              <a:chOff x="0" y="0"/>
              <a:chExt cx="1467004" cy="268602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467004" cy="268602"/>
              </a:xfrm>
              <a:custGeom>
                <a:avLst/>
                <a:gdLst/>
                <a:ahLst/>
                <a:cxnLst/>
                <a:rect l="l" t="t" r="r" b="b"/>
                <a:pathLst>
                  <a:path w="1467004" h="268602">
                    <a:moveTo>
                      <a:pt x="46028" y="0"/>
                    </a:moveTo>
                    <a:lnTo>
                      <a:pt x="1420976" y="0"/>
                    </a:lnTo>
                    <a:cubicBezTo>
                      <a:pt x="1446397" y="0"/>
                      <a:pt x="1467004" y="20607"/>
                      <a:pt x="1467004" y="46028"/>
                    </a:cubicBezTo>
                    <a:lnTo>
                      <a:pt x="1467004" y="222574"/>
                    </a:lnTo>
                    <a:cubicBezTo>
                      <a:pt x="1467004" y="247994"/>
                      <a:pt x="1446397" y="268602"/>
                      <a:pt x="1420976" y="268602"/>
                    </a:cubicBezTo>
                    <a:lnTo>
                      <a:pt x="46028" y="268602"/>
                    </a:lnTo>
                    <a:cubicBezTo>
                      <a:pt x="20607" y="268602"/>
                      <a:pt x="0" y="247994"/>
                      <a:pt x="0" y="222574"/>
                    </a:cubicBezTo>
                    <a:lnTo>
                      <a:pt x="0" y="46028"/>
                    </a:lnTo>
                    <a:cubicBezTo>
                      <a:pt x="0" y="20607"/>
                      <a:pt x="20607" y="0"/>
                      <a:pt x="46028" y="0"/>
                    </a:cubicBezTo>
                    <a:close/>
                  </a:path>
                </a:pathLst>
              </a:custGeom>
              <a:solidFill>
                <a:srgbClr val="FAA2A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1467004" cy="29717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0" y="175006"/>
              <a:ext cx="9356506" cy="12054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721"/>
                </a:lnSpc>
                <a:spcBef>
                  <a:spcPct val="0"/>
                </a:spcBef>
              </a:pP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Chắp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cánh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ước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mơ</a:t>
              </a:r>
              <a:endParaRPr lang="en-US" sz="3934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152200" y="1398832"/>
            <a:ext cx="2203366" cy="2705025"/>
            <a:chOff x="0" y="0"/>
            <a:chExt cx="4406732" cy="541005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406732" cy="5410051"/>
            </a:xfrm>
            <a:custGeom>
              <a:avLst/>
              <a:gdLst/>
              <a:ahLst/>
              <a:cxnLst/>
              <a:rect l="l" t="t" r="r" b="b"/>
              <a:pathLst>
                <a:path w="4406732" h="5410051">
                  <a:moveTo>
                    <a:pt x="0" y="0"/>
                  </a:moveTo>
                  <a:lnTo>
                    <a:pt x="4406732" y="0"/>
                  </a:lnTo>
                  <a:lnTo>
                    <a:pt x="4406732" y="5410051"/>
                  </a:lnTo>
                  <a:lnTo>
                    <a:pt x="0" y="5410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840677" y="1112966"/>
              <a:ext cx="2725379" cy="1409178"/>
              <a:chOff x="0" y="0"/>
              <a:chExt cx="519481" cy="268602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19481" cy="268602"/>
              </a:xfrm>
              <a:custGeom>
                <a:avLst/>
                <a:gdLst/>
                <a:ahLst/>
                <a:cxnLst/>
                <a:rect l="l" t="t" r="r" b="b"/>
                <a:pathLst>
                  <a:path w="519481" h="268602">
                    <a:moveTo>
                      <a:pt x="129981" y="0"/>
                    </a:moveTo>
                    <a:lnTo>
                      <a:pt x="389500" y="0"/>
                    </a:lnTo>
                    <a:cubicBezTo>
                      <a:pt x="423973" y="0"/>
                      <a:pt x="457034" y="13694"/>
                      <a:pt x="481410" y="38071"/>
                    </a:cubicBezTo>
                    <a:cubicBezTo>
                      <a:pt x="505786" y="62447"/>
                      <a:pt x="519481" y="95508"/>
                      <a:pt x="519481" y="129981"/>
                    </a:cubicBezTo>
                    <a:lnTo>
                      <a:pt x="519481" y="138620"/>
                    </a:lnTo>
                    <a:cubicBezTo>
                      <a:pt x="519481" y="210407"/>
                      <a:pt x="461286" y="268602"/>
                      <a:pt x="389500" y="268602"/>
                    </a:cubicBezTo>
                    <a:lnTo>
                      <a:pt x="129981" y="268602"/>
                    </a:lnTo>
                    <a:cubicBezTo>
                      <a:pt x="95508" y="268602"/>
                      <a:pt x="62447" y="254907"/>
                      <a:pt x="38071" y="230531"/>
                    </a:cubicBezTo>
                    <a:cubicBezTo>
                      <a:pt x="13694" y="206155"/>
                      <a:pt x="0" y="173094"/>
                      <a:pt x="0" y="138620"/>
                    </a:cubicBezTo>
                    <a:lnTo>
                      <a:pt x="0" y="129981"/>
                    </a:lnTo>
                    <a:cubicBezTo>
                      <a:pt x="0" y="95508"/>
                      <a:pt x="13694" y="62447"/>
                      <a:pt x="38071" y="38071"/>
                    </a:cubicBezTo>
                    <a:cubicBezTo>
                      <a:pt x="62447" y="13694"/>
                      <a:pt x="95508" y="0"/>
                      <a:pt x="129981" y="0"/>
                    </a:cubicBezTo>
                    <a:close/>
                  </a:path>
                </a:pathLst>
              </a:custGeom>
              <a:solidFill>
                <a:srgbClr val="FFF9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519481" cy="29717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840678" y="1360212"/>
              <a:ext cx="2725380" cy="932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831"/>
                </a:lnSpc>
              </a:pPr>
              <a:r>
                <a:rPr lang="en-US" sz="2129">
                  <a:solidFill>
                    <a:srgbClr val="000000"/>
                  </a:solidFill>
                  <a:latin typeface="Cambria Bold"/>
                </a:rPr>
                <a:t>Bầu trời mùa thu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124100" y="1428051"/>
            <a:ext cx="2203366" cy="2705025"/>
            <a:chOff x="0" y="0"/>
            <a:chExt cx="4406732" cy="541005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406732" cy="5410051"/>
            </a:xfrm>
            <a:custGeom>
              <a:avLst/>
              <a:gdLst/>
              <a:ahLst/>
              <a:cxnLst/>
              <a:rect l="l" t="t" r="r" b="b"/>
              <a:pathLst>
                <a:path w="4406732" h="5410051">
                  <a:moveTo>
                    <a:pt x="0" y="0"/>
                  </a:moveTo>
                  <a:lnTo>
                    <a:pt x="4406732" y="0"/>
                  </a:lnTo>
                  <a:lnTo>
                    <a:pt x="4406732" y="5410051"/>
                  </a:lnTo>
                  <a:lnTo>
                    <a:pt x="0" y="5410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857863" y="1273365"/>
              <a:ext cx="2725379" cy="1402314"/>
              <a:chOff x="0" y="0"/>
              <a:chExt cx="519481" cy="267293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519481" cy="267293"/>
              </a:xfrm>
              <a:custGeom>
                <a:avLst/>
                <a:gdLst/>
                <a:ahLst/>
                <a:cxnLst/>
                <a:rect l="l" t="t" r="r" b="b"/>
                <a:pathLst>
                  <a:path w="519481" h="267293">
                    <a:moveTo>
                      <a:pt x="129981" y="0"/>
                    </a:moveTo>
                    <a:lnTo>
                      <a:pt x="389500" y="0"/>
                    </a:lnTo>
                    <a:cubicBezTo>
                      <a:pt x="423973" y="0"/>
                      <a:pt x="457034" y="13694"/>
                      <a:pt x="481410" y="38071"/>
                    </a:cubicBezTo>
                    <a:cubicBezTo>
                      <a:pt x="505786" y="62447"/>
                      <a:pt x="519481" y="95508"/>
                      <a:pt x="519481" y="129981"/>
                    </a:cubicBezTo>
                    <a:lnTo>
                      <a:pt x="519481" y="137312"/>
                    </a:lnTo>
                    <a:cubicBezTo>
                      <a:pt x="519481" y="171785"/>
                      <a:pt x="505786" y="204846"/>
                      <a:pt x="481410" y="229223"/>
                    </a:cubicBezTo>
                    <a:cubicBezTo>
                      <a:pt x="457034" y="253599"/>
                      <a:pt x="423973" y="267293"/>
                      <a:pt x="389500" y="267293"/>
                    </a:cubicBezTo>
                    <a:lnTo>
                      <a:pt x="129981" y="267293"/>
                    </a:lnTo>
                    <a:cubicBezTo>
                      <a:pt x="58195" y="267293"/>
                      <a:pt x="0" y="209099"/>
                      <a:pt x="0" y="137312"/>
                    </a:cubicBezTo>
                    <a:lnTo>
                      <a:pt x="0" y="129981"/>
                    </a:lnTo>
                    <a:cubicBezTo>
                      <a:pt x="0" y="95508"/>
                      <a:pt x="13694" y="62447"/>
                      <a:pt x="38071" y="38071"/>
                    </a:cubicBezTo>
                    <a:cubicBezTo>
                      <a:pt x="62447" y="13694"/>
                      <a:pt x="95508" y="0"/>
                      <a:pt x="129981" y="0"/>
                    </a:cubicBezTo>
                    <a:close/>
                  </a:path>
                </a:pathLst>
              </a:custGeom>
              <a:solidFill>
                <a:srgbClr val="FFF9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28575"/>
                <a:ext cx="519481" cy="29586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857864" y="1520612"/>
              <a:ext cx="2725380" cy="932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831"/>
                </a:lnSpc>
              </a:pPr>
              <a:r>
                <a:rPr lang="en-US" sz="2129">
                  <a:solidFill>
                    <a:srgbClr val="000000"/>
                  </a:solidFill>
                  <a:latin typeface="Cambria Bold"/>
                </a:rPr>
                <a:t>Đồng cỏ nở hoa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084406" y="1428051"/>
            <a:ext cx="2203366" cy="2705025"/>
            <a:chOff x="0" y="0"/>
            <a:chExt cx="4406732" cy="541005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406732" cy="5410051"/>
            </a:xfrm>
            <a:custGeom>
              <a:avLst/>
              <a:gdLst/>
              <a:ahLst/>
              <a:cxnLst/>
              <a:rect l="l" t="t" r="r" b="b"/>
              <a:pathLst>
                <a:path w="4406732" h="5410051">
                  <a:moveTo>
                    <a:pt x="0" y="0"/>
                  </a:moveTo>
                  <a:lnTo>
                    <a:pt x="4406732" y="0"/>
                  </a:lnTo>
                  <a:lnTo>
                    <a:pt x="4406732" y="5410051"/>
                  </a:lnTo>
                  <a:lnTo>
                    <a:pt x="0" y="5410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4" name="Group 34"/>
            <p:cNvGrpSpPr/>
            <p:nvPr/>
          </p:nvGrpSpPr>
          <p:grpSpPr>
            <a:xfrm>
              <a:off x="840677" y="1199418"/>
              <a:ext cx="2725379" cy="1859514"/>
              <a:chOff x="0" y="0"/>
              <a:chExt cx="519481" cy="354439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519481" cy="354440"/>
              </a:xfrm>
              <a:custGeom>
                <a:avLst/>
                <a:gdLst/>
                <a:ahLst/>
                <a:cxnLst/>
                <a:rect l="l" t="t" r="r" b="b"/>
                <a:pathLst>
                  <a:path w="519481" h="354440">
                    <a:moveTo>
                      <a:pt x="129981" y="0"/>
                    </a:moveTo>
                    <a:lnTo>
                      <a:pt x="389500" y="0"/>
                    </a:lnTo>
                    <a:cubicBezTo>
                      <a:pt x="423973" y="0"/>
                      <a:pt x="457034" y="13694"/>
                      <a:pt x="481410" y="38071"/>
                    </a:cubicBezTo>
                    <a:cubicBezTo>
                      <a:pt x="505786" y="62447"/>
                      <a:pt x="519481" y="95508"/>
                      <a:pt x="519481" y="129981"/>
                    </a:cubicBezTo>
                    <a:lnTo>
                      <a:pt x="519481" y="224458"/>
                    </a:lnTo>
                    <a:cubicBezTo>
                      <a:pt x="519481" y="296245"/>
                      <a:pt x="461286" y="354440"/>
                      <a:pt x="389500" y="354440"/>
                    </a:cubicBezTo>
                    <a:lnTo>
                      <a:pt x="129981" y="354440"/>
                    </a:lnTo>
                    <a:cubicBezTo>
                      <a:pt x="95508" y="354440"/>
                      <a:pt x="62447" y="340745"/>
                      <a:pt x="38071" y="316369"/>
                    </a:cubicBezTo>
                    <a:cubicBezTo>
                      <a:pt x="13694" y="291993"/>
                      <a:pt x="0" y="258932"/>
                      <a:pt x="0" y="224458"/>
                    </a:cubicBezTo>
                    <a:lnTo>
                      <a:pt x="0" y="129981"/>
                    </a:lnTo>
                    <a:cubicBezTo>
                      <a:pt x="0" y="95508"/>
                      <a:pt x="13694" y="62447"/>
                      <a:pt x="38071" y="38071"/>
                    </a:cubicBezTo>
                    <a:cubicBezTo>
                      <a:pt x="62447" y="13694"/>
                      <a:pt x="95508" y="0"/>
                      <a:pt x="129981" y="0"/>
                    </a:cubicBezTo>
                    <a:close/>
                  </a:path>
                </a:pathLst>
              </a:custGeom>
              <a:solidFill>
                <a:srgbClr val="FFF9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519481" cy="38301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840678" y="1446664"/>
              <a:ext cx="2725380" cy="1393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831"/>
                </a:lnSpc>
              </a:pPr>
              <a:r>
                <a:rPr lang="en-US" sz="2129">
                  <a:solidFill>
                    <a:srgbClr val="000000"/>
                  </a:solidFill>
                  <a:latin typeface="Cambria Bold"/>
                </a:rPr>
                <a:t>Nếu em có một khu vườn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6432550" y="1428051"/>
            <a:ext cx="2203366" cy="2705025"/>
            <a:chOff x="0" y="0"/>
            <a:chExt cx="4406732" cy="541005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4406732" cy="5410051"/>
            </a:xfrm>
            <a:custGeom>
              <a:avLst/>
              <a:gdLst/>
              <a:ahLst/>
              <a:cxnLst/>
              <a:rect l="l" t="t" r="r" b="b"/>
              <a:pathLst>
                <a:path w="4406732" h="5410051">
                  <a:moveTo>
                    <a:pt x="0" y="0"/>
                  </a:moveTo>
                  <a:lnTo>
                    <a:pt x="4406732" y="0"/>
                  </a:lnTo>
                  <a:lnTo>
                    <a:pt x="4406732" y="5410051"/>
                  </a:lnTo>
                  <a:lnTo>
                    <a:pt x="0" y="5410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840677" y="845511"/>
              <a:ext cx="2725379" cy="1859514"/>
              <a:chOff x="0" y="0"/>
              <a:chExt cx="519481" cy="354439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19481" cy="354440"/>
              </a:xfrm>
              <a:custGeom>
                <a:avLst/>
                <a:gdLst/>
                <a:ahLst/>
                <a:cxnLst/>
                <a:rect l="l" t="t" r="r" b="b"/>
                <a:pathLst>
                  <a:path w="519481" h="354440">
                    <a:moveTo>
                      <a:pt x="129981" y="0"/>
                    </a:moveTo>
                    <a:lnTo>
                      <a:pt x="389500" y="0"/>
                    </a:lnTo>
                    <a:cubicBezTo>
                      <a:pt x="423973" y="0"/>
                      <a:pt x="457034" y="13694"/>
                      <a:pt x="481410" y="38071"/>
                    </a:cubicBezTo>
                    <a:cubicBezTo>
                      <a:pt x="505786" y="62447"/>
                      <a:pt x="519481" y="95508"/>
                      <a:pt x="519481" y="129981"/>
                    </a:cubicBezTo>
                    <a:lnTo>
                      <a:pt x="519481" y="224458"/>
                    </a:lnTo>
                    <a:cubicBezTo>
                      <a:pt x="519481" y="296245"/>
                      <a:pt x="461286" y="354440"/>
                      <a:pt x="389500" y="354440"/>
                    </a:cubicBezTo>
                    <a:lnTo>
                      <a:pt x="129981" y="354440"/>
                    </a:lnTo>
                    <a:cubicBezTo>
                      <a:pt x="95508" y="354440"/>
                      <a:pt x="62447" y="340745"/>
                      <a:pt x="38071" y="316369"/>
                    </a:cubicBezTo>
                    <a:cubicBezTo>
                      <a:pt x="13694" y="291993"/>
                      <a:pt x="0" y="258932"/>
                      <a:pt x="0" y="224458"/>
                    </a:cubicBezTo>
                    <a:lnTo>
                      <a:pt x="0" y="129981"/>
                    </a:lnTo>
                    <a:cubicBezTo>
                      <a:pt x="0" y="95508"/>
                      <a:pt x="13694" y="62447"/>
                      <a:pt x="38071" y="38071"/>
                    </a:cubicBezTo>
                    <a:cubicBezTo>
                      <a:pt x="62447" y="13694"/>
                      <a:pt x="95508" y="0"/>
                      <a:pt x="129981" y="0"/>
                    </a:cubicBezTo>
                    <a:close/>
                  </a:path>
                </a:pathLst>
              </a:custGeom>
              <a:solidFill>
                <a:srgbClr val="FFF9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519481" cy="38301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840678" y="1092756"/>
              <a:ext cx="2725380" cy="1393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831"/>
                </a:lnSpc>
              </a:pP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Ở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Vương</a:t>
              </a: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quốc</a:t>
              </a: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Tương</a:t>
              </a: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lai</a:t>
              </a:r>
              <a:endParaRPr lang="en-US" sz="2129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591373" y="3638979"/>
            <a:ext cx="2203366" cy="2705025"/>
            <a:chOff x="0" y="0"/>
            <a:chExt cx="4406732" cy="541005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4406732" cy="5410051"/>
            </a:xfrm>
            <a:custGeom>
              <a:avLst/>
              <a:gdLst/>
              <a:ahLst/>
              <a:cxnLst/>
              <a:rect l="l" t="t" r="r" b="b"/>
              <a:pathLst>
                <a:path w="4406732" h="5410051">
                  <a:moveTo>
                    <a:pt x="0" y="0"/>
                  </a:moveTo>
                  <a:lnTo>
                    <a:pt x="4406732" y="0"/>
                  </a:lnTo>
                  <a:lnTo>
                    <a:pt x="4406732" y="5410051"/>
                  </a:lnTo>
                  <a:lnTo>
                    <a:pt x="0" y="5410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=""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6" name="Group 46"/>
            <p:cNvGrpSpPr/>
            <p:nvPr/>
          </p:nvGrpSpPr>
          <p:grpSpPr>
            <a:xfrm>
              <a:off x="744680" y="656676"/>
              <a:ext cx="2725379" cy="1859514"/>
              <a:chOff x="0" y="0"/>
              <a:chExt cx="519481" cy="354439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519481" cy="354440"/>
              </a:xfrm>
              <a:custGeom>
                <a:avLst/>
                <a:gdLst/>
                <a:ahLst/>
                <a:cxnLst/>
                <a:rect l="l" t="t" r="r" b="b"/>
                <a:pathLst>
                  <a:path w="519481" h="354440">
                    <a:moveTo>
                      <a:pt x="129981" y="0"/>
                    </a:moveTo>
                    <a:lnTo>
                      <a:pt x="389500" y="0"/>
                    </a:lnTo>
                    <a:cubicBezTo>
                      <a:pt x="423973" y="0"/>
                      <a:pt x="457034" y="13694"/>
                      <a:pt x="481410" y="38071"/>
                    </a:cubicBezTo>
                    <a:cubicBezTo>
                      <a:pt x="505786" y="62447"/>
                      <a:pt x="519481" y="95508"/>
                      <a:pt x="519481" y="129981"/>
                    </a:cubicBezTo>
                    <a:lnTo>
                      <a:pt x="519481" y="224458"/>
                    </a:lnTo>
                    <a:cubicBezTo>
                      <a:pt x="519481" y="296245"/>
                      <a:pt x="461286" y="354440"/>
                      <a:pt x="389500" y="354440"/>
                    </a:cubicBezTo>
                    <a:lnTo>
                      <a:pt x="129981" y="354440"/>
                    </a:lnTo>
                    <a:cubicBezTo>
                      <a:pt x="95508" y="354440"/>
                      <a:pt x="62447" y="340745"/>
                      <a:pt x="38071" y="316369"/>
                    </a:cubicBezTo>
                    <a:cubicBezTo>
                      <a:pt x="13694" y="291993"/>
                      <a:pt x="0" y="258932"/>
                      <a:pt x="0" y="224458"/>
                    </a:cubicBezTo>
                    <a:lnTo>
                      <a:pt x="0" y="129981"/>
                    </a:lnTo>
                    <a:cubicBezTo>
                      <a:pt x="0" y="95508"/>
                      <a:pt x="13694" y="62447"/>
                      <a:pt x="38071" y="38071"/>
                    </a:cubicBezTo>
                    <a:cubicBezTo>
                      <a:pt x="62447" y="13694"/>
                      <a:pt x="95508" y="0"/>
                      <a:pt x="129981" y="0"/>
                    </a:cubicBezTo>
                    <a:close/>
                  </a:path>
                </a:pathLst>
              </a:custGeom>
              <a:solidFill>
                <a:srgbClr val="FFF9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28575"/>
                <a:ext cx="519481" cy="38301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9" name="TextBox 49"/>
            <p:cNvSpPr txBox="1"/>
            <p:nvPr/>
          </p:nvSpPr>
          <p:spPr>
            <a:xfrm>
              <a:off x="744680" y="903922"/>
              <a:ext cx="2725380" cy="1393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831"/>
                </a:lnSpc>
              </a:pPr>
              <a:r>
                <a:rPr lang="en-US" sz="2129">
                  <a:solidFill>
                    <a:srgbClr val="000000"/>
                  </a:solidFill>
                  <a:latin typeface="Cambria Bold"/>
                </a:rPr>
                <a:t>Bức tường có nhiều phép lạ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7896329" y="3784267"/>
            <a:ext cx="2203366" cy="2705025"/>
            <a:chOff x="0" y="0"/>
            <a:chExt cx="4406732" cy="541005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4406732" cy="5410051"/>
            </a:xfrm>
            <a:custGeom>
              <a:avLst/>
              <a:gdLst/>
              <a:ahLst/>
              <a:cxnLst/>
              <a:rect l="l" t="t" r="r" b="b"/>
              <a:pathLst>
                <a:path w="4406732" h="5410051">
                  <a:moveTo>
                    <a:pt x="0" y="0"/>
                  </a:moveTo>
                  <a:lnTo>
                    <a:pt x="4406732" y="0"/>
                  </a:lnTo>
                  <a:lnTo>
                    <a:pt x="4406732" y="5410051"/>
                  </a:lnTo>
                  <a:lnTo>
                    <a:pt x="0" y="5410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52" name="Group 52"/>
            <p:cNvGrpSpPr/>
            <p:nvPr/>
          </p:nvGrpSpPr>
          <p:grpSpPr>
            <a:xfrm>
              <a:off x="835351" y="1199418"/>
              <a:ext cx="2725379" cy="945114"/>
              <a:chOff x="0" y="0"/>
              <a:chExt cx="519481" cy="180147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519481" cy="180147"/>
              </a:xfrm>
              <a:custGeom>
                <a:avLst/>
                <a:gdLst/>
                <a:ahLst/>
                <a:cxnLst/>
                <a:rect l="l" t="t" r="r" b="b"/>
                <a:pathLst>
                  <a:path w="519481" h="180147">
                    <a:moveTo>
                      <a:pt x="90073" y="0"/>
                    </a:moveTo>
                    <a:lnTo>
                      <a:pt x="429407" y="0"/>
                    </a:lnTo>
                    <a:cubicBezTo>
                      <a:pt x="453296" y="0"/>
                      <a:pt x="476207" y="9490"/>
                      <a:pt x="493099" y="26382"/>
                    </a:cubicBezTo>
                    <a:cubicBezTo>
                      <a:pt x="509991" y="43274"/>
                      <a:pt x="519481" y="66185"/>
                      <a:pt x="519481" y="90073"/>
                    </a:cubicBezTo>
                    <a:lnTo>
                      <a:pt x="519481" y="90073"/>
                    </a:lnTo>
                    <a:cubicBezTo>
                      <a:pt x="519481" y="113962"/>
                      <a:pt x="509991" y="136873"/>
                      <a:pt x="493099" y="153765"/>
                    </a:cubicBezTo>
                    <a:cubicBezTo>
                      <a:pt x="476207" y="170657"/>
                      <a:pt x="453296" y="180147"/>
                      <a:pt x="429407" y="180147"/>
                    </a:cubicBezTo>
                    <a:lnTo>
                      <a:pt x="90073" y="180147"/>
                    </a:lnTo>
                    <a:cubicBezTo>
                      <a:pt x="66185" y="180147"/>
                      <a:pt x="43274" y="170657"/>
                      <a:pt x="26382" y="153765"/>
                    </a:cubicBezTo>
                    <a:cubicBezTo>
                      <a:pt x="9490" y="136873"/>
                      <a:pt x="0" y="113962"/>
                      <a:pt x="0" y="90073"/>
                    </a:cubicBezTo>
                    <a:lnTo>
                      <a:pt x="0" y="90073"/>
                    </a:lnTo>
                    <a:cubicBezTo>
                      <a:pt x="0" y="66185"/>
                      <a:pt x="9490" y="43274"/>
                      <a:pt x="26382" y="26382"/>
                    </a:cubicBezTo>
                    <a:cubicBezTo>
                      <a:pt x="43274" y="9490"/>
                      <a:pt x="66185" y="0"/>
                      <a:pt x="90073" y="0"/>
                    </a:cubicBezTo>
                    <a:close/>
                  </a:path>
                </a:pathLst>
              </a:custGeom>
              <a:solidFill>
                <a:srgbClr val="FFF9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28575"/>
                <a:ext cx="519481" cy="20872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5" name="TextBox 55"/>
            <p:cNvSpPr txBox="1"/>
            <p:nvPr/>
          </p:nvSpPr>
          <p:spPr>
            <a:xfrm>
              <a:off x="835352" y="1446664"/>
              <a:ext cx="2725380" cy="470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831"/>
                </a:lnSpc>
              </a:pPr>
              <a:r>
                <a:rPr lang="en-US" sz="2129">
                  <a:solidFill>
                    <a:srgbClr val="000000"/>
                  </a:solidFill>
                  <a:latin typeface="Cambria Bold"/>
                </a:rPr>
                <a:t>Anh Ba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0829986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982797" y="508467"/>
            <a:ext cx="8655892" cy="1254421"/>
            <a:chOff x="-53934" y="-151764"/>
            <a:chExt cx="17311782" cy="2508842"/>
          </a:xfrm>
        </p:grpSpPr>
        <p:grpSp>
          <p:nvGrpSpPr>
            <p:cNvPr id="11" name="Group 11"/>
            <p:cNvGrpSpPr/>
            <p:nvPr/>
          </p:nvGrpSpPr>
          <p:grpSpPr>
            <a:xfrm>
              <a:off x="-53934" y="-151764"/>
              <a:ext cx="17311782" cy="2508842"/>
              <a:chOff x="-35918" y="-28575"/>
              <a:chExt cx="3259566" cy="47238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35918" y="0"/>
                <a:ext cx="3259566" cy="443805"/>
              </a:xfrm>
              <a:custGeom>
                <a:avLst/>
                <a:gdLst/>
                <a:ahLst/>
                <a:cxnLst/>
                <a:rect l="l" t="t" r="r" b="b"/>
                <a:pathLst>
                  <a:path w="3223647" h="443805">
                    <a:moveTo>
                      <a:pt x="24720" y="0"/>
                    </a:moveTo>
                    <a:lnTo>
                      <a:pt x="3198928" y="0"/>
                    </a:lnTo>
                    <a:cubicBezTo>
                      <a:pt x="3212580" y="0"/>
                      <a:pt x="3223647" y="11067"/>
                      <a:pt x="3223647" y="24720"/>
                    </a:cubicBezTo>
                    <a:lnTo>
                      <a:pt x="3223647" y="419085"/>
                    </a:lnTo>
                    <a:cubicBezTo>
                      <a:pt x="3223647" y="432738"/>
                      <a:pt x="3212580" y="443805"/>
                      <a:pt x="3198928" y="443805"/>
                    </a:cubicBezTo>
                    <a:lnTo>
                      <a:pt x="24720" y="443805"/>
                    </a:lnTo>
                    <a:cubicBezTo>
                      <a:pt x="11067" y="443805"/>
                      <a:pt x="0" y="432738"/>
                      <a:pt x="0" y="419085"/>
                    </a:cubicBezTo>
                    <a:lnTo>
                      <a:pt x="0" y="24720"/>
                    </a:lnTo>
                    <a:cubicBezTo>
                      <a:pt x="0" y="11067"/>
                      <a:pt x="11067" y="0"/>
                      <a:pt x="24720" y="0"/>
                    </a:cubicBezTo>
                    <a:close/>
                  </a:path>
                </a:pathLst>
              </a:custGeom>
              <a:solidFill>
                <a:srgbClr val="FAA2A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223647" cy="472380"/>
              </a:xfrm>
              <a:prstGeom prst="rect">
                <a:avLst/>
              </a:prstGeom>
            </p:spPr>
            <p:txBody>
              <a:bodyPr lIns="28697" tIns="28697" rIns="28697" bIns="2869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0" y="138764"/>
              <a:ext cx="17161845" cy="2051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000"/>
                </a:lnSpc>
                <a:spcBef>
                  <a:spcPct val="0"/>
                </a:spcBef>
              </a:pP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b.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Kể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tên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những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đọc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chưa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được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nhắc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đến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trong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hai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chủ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điểm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trên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708339" y="656142"/>
            <a:ext cx="1034953" cy="1034953"/>
          </a:xfrm>
          <a:custGeom>
            <a:avLst/>
            <a:gdLst/>
            <a:ahLst/>
            <a:cxnLst/>
            <a:rect l="l" t="t" r="r" b="b"/>
            <a:pathLst>
              <a:path w="1552430" h="1552430">
                <a:moveTo>
                  <a:pt x="0" y="0"/>
                </a:moveTo>
                <a:lnTo>
                  <a:pt x="1552430" y="0"/>
                </a:lnTo>
                <a:lnTo>
                  <a:pt x="1552430" y="1552430"/>
                </a:lnTo>
                <a:lnTo>
                  <a:pt x="0" y="155243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319034" y="1988355"/>
            <a:ext cx="3709723" cy="667510"/>
            <a:chOff x="0" y="0"/>
            <a:chExt cx="7419446" cy="1335021"/>
          </a:xfrm>
        </p:grpSpPr>
        <p:grpSp>
          <p:nvGrpSpPr>
            <p:cNvPr id="17" name="Group 17"/>
            <p:cNvGrpSpPr/>
            <p:nvPr/>
          </p:nvGrpSpPr>
          <p:grpSpPr>
            <a:xfrm>
              <a:off x="128049" y="0"/>
              <a:ext cx="7291397" cy="1335021"/>
              <a:chOff x="0" y="0"/>
              <a:chExt cx="1467004" cy="26860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467004" cy="268602"/>
              </a:xfrm>
              <a:custGeom>
                <a:avLst/>
                <a:gdLst/>
                <a:ahLst/>
                <a:cxnLst/>
                <a:rect l="l" t="t" r="r" b="b"/>
                <a:pathLst>
                  <a:path w="1467004" h="268602">
                    <a:moveTo>
                      <a:pt x="46028" y="0"/>
                    </a:moveTo>
                    <a:lnTo>
                      <a:pt x="1420976" y="0"/>
                    </a:lnTo>
                    <a:cubicBezTo>
                      <a:pt x="1446397" y="0"/>
                      <a:pt x="1467004" y="20607"/>
                      <a:pt x="1467004" y="46028"/>
                    </a:cubicBezTo>
                    <a:lnTo>
                      <a:pt x="1467004" y="222574"/>
                    </a:lnTo>
                    <a:cubicBezTo>
                      <a:pt x="1467004" y="247994"/>
                      <a:pt x="1446397" y="268602"/>
                      <a:pt x="1420976" y="268602"/>
                    </a:cubicBezTo>
                    <a:lnTo>
                      <a:pt x="46028" y="268602"/>
                    </a:lnTo>
                    <a:cubicBezTo>
                      <a:pt x="20607" y="268602"/>
                      <a:pt x="0" y="247994"/>
                      <a:pt x="0" y="222574"/>
                    </a:cubicBezTo>
                    <a:lnTo>
                      <a:pt x="0" y="46028"/>
                    </a:lnTo>
                    <a:cubicBezTo>
                      <a:pt x="0" y="20607"/>
                      <a:pt x="20607" y="0"/>
                      <a:pt x="46028" y="0"/>
                    </a:cubicBezTo>
                    <a:close/>
                  </a:path>
                </a:pathLst>
              </a:custGeom>
              <a:solidFill>
                <a:srgbClr val="C2DF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1467004" cy="29717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0" y="129248"/>
              <a:ext cx="7419446" cy="948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744"/>
                </a:lnSpc>
                <a:spcBef>
                  <a:spcPct val="0"/>
                </a:spcBef>
              </a:pPr>
              <a:r>
                <a:rPr lang="en-US" sz="3119" dirty="0" err="1">
                  <a:solidFill>
                    <a:srgbClr val="000000"/>
                  </a:solidFill>
                  <a:latin typeface="Cambria Bold"/>
                </a:rPr>
                <a:t>Niềm</a:t>
              </a:r>
              <a:r>
                <a:rPr lang="en-US" sz="311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9" dirty="0" err="1">
                  <a:solidFill>
                    <a:srgbClr val="000000"/>
                  </a:solidFill>
                  <a:latin typeface="Cambria Bold"/>
                </a:rPr>
                <a:t>vui</a:t>
              </a:r>
              <a:r>
                <a:rPr lang="en-US" sz="311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9" dirty="0" err="1">
                  <a:solidFill>
                    <a:srgbClr val="000000"/>
                  </a:solidFill>
                  <a:latin typeface="Cambria Bold"/>
                </a:rPr>
                <a:t>sáng</a:t>
              </a:r>
              <a:r>
                <a:rPr lang="en-US" sz="311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9" dirty="0" err="1">
                  <a:solidFill>
                    <a:srgbClr val="000000"/>
                  </a:solidFill>
                  <a:latin typeface="Cambria Bold"/>
                </a:rPr>
                <a:t>tạo</a:t>
              </a:r>
              <a:endParaRPr lang="en-US" sz="3119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319252" y="1988355"/>
            <a:ext cx="3709723" cy="667510"/>
            <a:chOff x="0" y="0"/>
            <a:chExt cx="7419446" cy="1335021"/>
          </a:xfrm>
        </p:grpSpPr>
        <p:grpSp>
          <p:nvGrpSpPr>
            <p:cNvPr id="22" name="Group 22"/>
            <p:cNvGrpSpPr/>
            <p:nvPr/>
          </p:nvGrpSpPr>
          <p:grpSpPr>
            <a:xfrm>
              <a:off x="128049" y="0"/>
              <a:ext cx="7291397" cy="1335021"/>
              <a:chOff x="0" y="0"/>
              <a:chExt cx="1467004" cy="268602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467004" cy="268602"/>
              </a:xfrm>
              <a:custGeom>
                <a:avLst/>
                <a:gdLst/>
                <a:ahLst/>
                <a:cxnLst/>
                <a:rect l="l" t="t" r="r" b="b"/>
                <a:pathLst>
                  <a:path w="1467004" h="268602">
                    <a:moveTo>
                      <a:pt x="46028" y="0"/>
                    </a:moveTo>
                    <a:lnTo>
                      <a:pt x="1420976" y="0"/>
                    </a:lnTo>
                    <a:cubicBezTo>
                      <a:pt x="1446397" y="0"/>
                      <a:pt x="1467004" y="20607"/>
                      <a:pt x="1467004" y="46028"/>
                    </a:cubicBezTo>
                    <a:lnTo>
                      <a:pt x="1467004" y="222574"/>
                    </a:lnTo>
                    <a:cubicBezTo>
                      <a:pt x="1467004" y="247994"/>
                      <a:pt x="1446397" y="268602"/>
                      <a:pt x="1420976" y="268602"/>
                    </a:cubicBezTo>
                    <a:lnTo>
                      <a:pt x="46028" y="268602"/>
                    </a:lnTo>
                    <a:cubicBezTo>
                      <a:pt x="20607" y="268602"/>
                      <a:pt x="0" y="247994"/>
                      <a:pt x="0" y="222574"/>
                    </a:cubicBezTo>
                    <a:lnTo>
                      <a:pt x="0" y="46028"/>
                    </a:lnTo>
                    <a:cubicBezTo>
                      <a:pt x="0" y="20607"/>
                      <a:pt x="20607" y="0"/>
                      <a:pt x="46028" y="0"/>
                    </a:cubicBezTo>
                    <a:close/>
                  </a:path>
                </a:pathLst>
              </a:custGeom>
              <a:solidFill>
                <a:srgbClr val="B7D5A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1467004" cy="29717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0" y="129248"/>
              <a:ext cx="7419446" cy="948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744"/>
                </a:lnSpc>
                <a:spcBef>
                  <a:spcPct val="0"/>
                </a:spcBef>
              </a:pPr>
              <a:r>
                <a:rPr lang="en-US" sz="3119" dirty="0" err="1">
                  <a:solidFill>
                    <a:srgbClr val="000000"/>
                  </a:solidFill>
                  <a:latin typeface="Cambria Bold"/>
                </a:rPr>
                <a:t>Chắp</a:t>
              </a:r>
              <a:r>
                <a:rPr lang="en-US" sz="311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9" dirty="0" err="1">
                  <a:solidFill>
                    <a:srgbClr val="000000"/>
                  </a:solidFill>
                  <a:latin typeface="Cambria Bold"/>
                </a:rPr>
                <a:t>cánh</a:t>
              </a:r>
              <a:r>
                <a:rPr lang="en-US" sz="311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9" dirty="0" err="1">
                  <a:solidFill>
                    <a:srgbClr val="000000"/>
                  </a:solidFill>
                  <a:latin typeface="Cambria Bold"/>
                </a:rPr>
                <a:t>ước</a:t>
              </a:r>
              <a:r>
                <a:rPr lang="en-US" sz="311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9" dirty="0" err="1">
                  <a:solidFill>
                    <a:srgbClr val="000000"/>
                  </a:solidFill>
                  <a:latin typeface="Cambria Bold"/>
                </a:rPr>
                <a:t>mơ</a:t>
              </a:r>
              <a:endParaRPr lang="en-US" sz="3119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A4C5A6A-E936-5BCC-BF85-4C1BC67BD9A0}"/>
              </a:ext>
            </a:extLst>
          </p:cNvPr>
          <p:cNvGrpSpPr/>
          <p:nvPr/>
        </p:nvGrpSpPr>
        <p:grpSpPr>
          <a:xfrm>
            <a:off x="605756" y="2884465"/>
            <a:ext cx="5490244" cy="3486305"/>
            <a:chOff x="605756" y="2884465"/>
            <a:chExt cx="5490244" cy="3486305"/>
          </a:xfrm>
        </p:grpSpPr>
        <p:sp>
          <p:nvSpPr>
            <p:cNvPr id="26" name="Freeform 26"/>
            <p:cNvSpPr/>
            <p:nvPr/>
          </p:nvSpPr>
          <p:spPr>
            <a:xfrm>
              <a:off x="605756" y="2884465"/>
              <a:ext cx="5490244" cy="3486305"/>
            </a:xfrm>
            <a:custGeom>
              <a:avLst/>
              <a:gdLst/>
              <a:ahLst/>
              <a:cxnLst/>
              <a:rect l="l" t="t" r="r" b="b"/>
              <a:pathLst>
                <a:path w="8235366" h="5229458">
                  <a:moveTo>
                    <a:pt x="0" y="0"/>
                  </a:moveTo>
                  <a:lnTo>
                    <a:pt x="8235366" y="0"/>
                  </a:lnTo>
                  <a:lnTo>
                    <a:pt x="8235366" y="5229458"/>
                  </a:lnTo>
                  <a:lnTo>
                    <a:pt x="0" y="52294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187709" y="3499773"/>
              <a:ext cx="4326339" cy="27699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588"/>
                </a:lnSpc>
              </a:pP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Vẽ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màu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; Thanh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âm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núi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;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thỏ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con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bằng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giấy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;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Bét-tô-ven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bản-xô-nát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Ánh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trăng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;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tìm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đường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lên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các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vì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sao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E9BC80-F415-BBA1-04D5-214F1720EBAE}"/>
              </a:ext>
            </a:extLst>
          </p:cNvPr>
          <p:cNvGrpSpPr/>
          <p:nvPr/>
        </p:nvGrpSpPr>
        <p:grpSpPr>
          <a:xfrm>
            <a:off x="6324225" y="2884465"/>
            <a:ext cx="5490244" cy="3486305"/>
            <a:chOff x="6324225" y="2884465"/>
            <a:chExt cx="5490244" cy="3486305"/>
          </a:xfrm>
        </p:grpSpPr>
        <p:sp>
          <p:nvSpPr>
            <p:cNvPr id="27" name="Freeform 27"/>
            <p:cNvSpPr/>
            <p:nvPr/>
          </p:nvSpPr>
          <p:spPr>
            <a:xfrm>
              <a:off x="6324225" y="2884465"/>
              <a:ext cx="5490244" cy="3486305"/>
            </a:xfrm>
            <a:custGeom>
              <a:avLst/>
              <a:gdLst/>
              <a:ahLst/>
              <a:cxnLst/>
              <a:rect l="l" t="t" r="r" b="b"/>
              <a:pathLst>
                <a:path w="8235366" h="5229458">
                  <a:moveTo>
                    <a:pt x="0" y="0"/>
                  </a:moveTo>
                  <a:lnTo>
                    <a:pt x="8235366" y="0"/>
                  </a:lnTo>
                  <a:lnTo>
                    <a:pt x="8235366" y="5229458"/>
                  </a:lnTo>
                  <a:lnTo>
                    <a:pt x="0" y="52294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906177" y="3494065"/>
              <a:ext cx="4326339" cy="23083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588"/>
                </a:lnSpc>
              </a:pP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Bay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ước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mơ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; Con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trai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vườn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;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Bốn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mùa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mơ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ước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;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Cánh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chim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nhỏ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;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Nếu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chúng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phép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lạ</a:t>
              </a:r>
              <a:endParaRPr lang="en-US" sz="3261" dirty="0">
                <a:solidFill>
                  <a:srgbClr val="000000"/>
                </a:solidFill>
                <a:latin typeface="Cambri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4197340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416677" y="524478"/>
            <a:ext cx="989422" cy="989422"/>
          </a:xfrm>
          <a:custGeom>
            <a:avLst/>
            <a:gdLst/>
            <a:ahLst/>
            <a:cxnLst/>
            <a:rect l="l" t="t" r="r" b="b"/>
            <a:pathLst>
              <a:path w="1484133" h="1484133">
                <a:moveTo>
                  <a:pt x="0" y="0"/>
                </a:moveTo>
                <a:lnTo>
                  <a:pt x="1484134" y="0"/>
                </a:lnTo>
                <a:lnTo>
                  <a:pt x="1484134" y="1484134"/>
                </a:lnTo>
                <a:lnTo>
                  <a:pt x="0" y="148413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8719616" y="2699217"/>
            <a:ext cx="2932946" cy="3860535"/>
          </a:xfrm>
          <a:custGeom>
            <a:avLst/>
            <a:gdLst/>
            <a:ahLst/>
            <a:cxnLst/>
            <a:rect l="l" t="t" r="r" b="b"/>
            <a:pathLst>
              <a:path w="4399419" h="5790802">
                <a:moveTo>
                  <a:pt x="0" y="0"/>
                </a:moveTo>
                <a:lnTo>
                  <a:pt x="4399419" y="0"/>
                </a:lnTo>
                <a:lnTo>
                  <a:pt x="4399419" y="5790802"/>
                </a:lnTo>
                <a:lnTo>
                  <a:pt x="0" y="579080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1E04E0-E24A-D55D-2F9A-CE0302260D54}"/>
              </a:ext>
            </a:extLst>
          </p:cNvPr>
          <p:cNvGrpSpPr/>
          <p:nvPr/>
        </p:nvGrpSpPr>
        <p:grpSpPr>
          <a:xfrm>
            <a:off x="685800" y="1970053"/>
            <a:ext cx="8237263" cy="4604951"/>
            <a:chOff x="685800" y="1970053"/>
            <a:chExt cx="8237263" cy="4604951"/>
          </a:xfrm>
        </p:grpSpPr>
        <p:sp>
          <p:nvSpPr>
            <p:cNvPr id="14" name="Freeform 14"/>
            <p:cNvSpPr/>
            <p:nvPr/>
          </p:nvSpPr>
          <p:spPr>
            <a:xfrm>
              <a:off x="685800" y="1970053"/>
              <a:ext cx="8237263" cy="4520198"/>
            </a:xfrm>
            <a:custGeom>
              <a:avLst/>
              <a:gdLst/>
              <a:ahLst/>
              <a:cxnLst/>
              <a:rect l="l" t="t" r="r" b="b"/>
              <a:pathLst>
                <a:path w="12355894" h="6780297">
                  <a:moveTo>
                    <a:pt x="0" y="0"/>
                  </a:moveTo>
                  <a:lnTo>
                    <a:pt x="12355894" y="0"/>
                  </a:lnTo>
                  <a:lnTo>
                    <a:pt x="12355894" y="6780297"/>
                  </a:lnTo>
                  <a:lnTo>
                    <a:pt x="0" y="67802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911388" y="2625205"/>
              <a:ext cx="6176585" cy="3949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357"/>
                </a:lnSpc>
              </a:pP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Bài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đọc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thuộc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chủ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điểm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nào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?</a:t>
              </a:r>
            </a:p>
            <a:p>
              <a:pPr algn="just" defTabSz="609630">
                <a:lnSpc>
                  <a:spcPts val="4357"/>
                </a:lnSpc>
              </a:pP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Nội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dung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chính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bài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đọc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gì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?</a:t>
              </a:r>
            </a:p>
            <a:p>
              <a:pPr algn="just" defTabSz="609630">
                <a:lnSpc>
                  <a:spcPts val="4357"/>
                </a:lnSpc>
              </a:pP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Nhân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vật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hoặc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chi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tiết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nào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trong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bài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lại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cho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em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ấn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tượng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sâu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sắc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?</a:t>
              </a:r>
            </a:p>
            <a:p>
              <a:pPr algn="just" defTabSz="609630">
                <a:lnSpc>
                  <a:spcPts val="4357"/>
                </a:lnSpc>
              </a:pPr>
              <a:endParaRPr lang="en-US" sz="3890" spc="-35" dirty="0">
                <a:solidFill>
                  <a:srgbClr val="000000"/>
                </a:solidFill>
                <a:latin typeface="Cambria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C9B6C4-6DD3-AA49-C5FD-C3CFE3040754}"/>
              </a:ext>
            </a:extLst>
          </p:cNvPr>
          <p:cNvGrpSpPr/>
          <p:nvPr/>
        </p:nvGrpSpPr>
        <p:grpSpPr>
          <a:xfrm>
            <a:off x="2685356" y="559252"/>
            <a:ext cx="7805835" cy="1101892"/>
            <a:chOff x="2685356" y="559252"/>
            <a:chExt cx="7805835" cy="1101892"/>
          </a:xfrm>
        </p:grpSpPr>
        <p:grpSp>
          <p:nvGrpSpPr>
            <p:cNvPr id="6" name="Group 6"/>
            <p:cNvGrpSpPr/>
            <p:nvPr/>
          </p:nvGrpSpPr>
          <p:grpSpPr>
            <a:xfrm>
              <a:off x="2685359" y="567019"/>
              <a:ext cx="7725095" cy="1094125"/>
              <a:chOff x="0" y="0"/>
              <a:chExt cx="2464973" cy="34912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64973" cy="349121"/>
              </a:xfrm>
              <a:custGeom>
                <a:avLst/>
                <a:gdLst/>
                <a:ahLst/>
                <a:cxnLst/>
                <a:rect l="l" t="t" r="r" b="b"/>
                <a:pathLst>
                  <a:path w="2464973" h="349121">
                    <a:moveTo>
                      <a:pt x="27393" y="0"/>
                    </a:moveTo>
                    <a:lnTo>
                      <a:pt x="2437580" y="0"/>
                    </a:lnTo>
                    <a:cubicBezTo>
                      <a:pt x="2444845" y="0"/>
                      <a:pt x="2451812" y="2886"/>
                      <a:pt x="2456949" y="8023"/>
                    </a:cubicBezTo>
                    <a:cubicBezTo>
                      <a:pt x="2462087" y="13160"/>
                      <a:pt x="2464973" y="20128"/>
                      <a:pt x="2464973" y="27393"/>
                    </a:cubicBezTo>
                    <a:lnTo>
                      <a:pt x="2464973" y="321728"/>
                    </a:lnTo>
                    <a:cubicBezTo>
                      <a:pt x="2464973" y="328993"/>
                      <a:pt x="2462087" y="335960"/>
                      <a:pt x="2456949" y="341097"/>
                    </a:cubicBezTo>
                    <a:cubicBezTo>
                      <a:pt x="2451812" y="346234"/>
                      <a:pt x="2444845" y="349121"/>
                      <a:pt x="2437580" y="349121"/>
                    </a:cubicBezTo>
                    <a:lnTo>
                      <a:pt x="27393" y="349121"/>
                    </a:lnTo>
                    <a:cubicBezTo>
                      <a:pt x="20128" y="349121"/>
                      <a:pt x="13160" y="346234"/>
                      <a:pt x="8023" y="341097"/>
                    </a:cubicBezTo>
                    <a:cubicBezTo>
                      <a:pt x="2886" y="335960"/>
                      <a:pt x="0" y="328993"/>
                      <a:pt x="0" y="321728"/>
                    </a:cubicBezTo>
                    <a:lnTo>
                      <a:pt x="0" y="27393"/>
                    </a:lnTo>
                    <a:cubicBezTo>
                      <a:pt x="0" y="20128"/>
                      <a:pt x="2886" y="13160"/>
                      <a:pt x="8023" y="8023"/>
                    </a:cubicBezTo>
                    <a:cubicBezTo>
                      <a:pt x="13160" y="2886"/>
                      <a:pt x="20128" y="0"/>
                      <a:pt x="27393" y="0"/>
                    </a:cubicBezTo>
                    <a:close/>
                  </a:path>
                </a:pathLst>
              </a:custGeom>
              <a:solidFill>
                <a:srgbClr val="FAA2A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64973" cy="37769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2685356" y="559252"/>
              <a:ext cx="7805835" cy="1093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352"/>
                </a:lnSpc>
                <a:spcBef>
                  <a:spcPct val="0"/>
                </a:spcBef>
              </a:pP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Đọc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1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trong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các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chủ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điểm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đã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học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và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trả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lời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câu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hỏi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2353819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71197" y="498980"/>
            <a:ext cx="1040421" cy="1040421"/>
          </a:xfrm>
          <a:custGeom>
            <a:avLst/>
            <a:gdLst/>
            <a:ahLst/>
            <a:cxnLst/>
            <a:rect l="l" t="t" r="r" b="b"/>
            <a:pathLst>
              <a:path w="1560631" h="1560631">
                <a:moveTo>
                  <a:pt x="0" y="0"/>
                </a:moveTo>
                <a:lnTo>
                  <a:pt x="1560631" y="0"/>
                </a:lnTo>
                <a:lnTo>
                  <a:pt x="1560631" y="1560630"/>
                </a:lnTo>
                <a:lnTo>
                  <a:pt x="0" y="156063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2398559" y="509595"/>
            <a:ext cx="7966579" cy="1090708"/>
            <a:chOff x="0" y="0"/>
            <a:chExt cx="15933159" cy="2181416"/>
          </a:xfrm>
        </p:grpSpPr>
        <p:grpSp>
          <p:nvGrpSpPr>
            <p:cNvPr id="12" name="Group 12"/>
            <p:cNvGrpSpPr/>
            <p:nvPr/>
          </p:nvGrpSpPr>
          <p:grpSpPr>
            <a:xfrm>
              <a:off x="161480" y="0"/>
              <a:ext cx="15771679" cy="2181416"/>
              <a:chOff x="0" y="0"/>
              <a:chExt cx="2516264" cy="34803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516264" cy="348030"/>
              </a:xfrm>
              <a:custGeom>
                <a:avLst/>
                <a:gdLst/>
                <a:ahLst/>
                <a:cxnLst/>
                <a:rect l="l" t="t" r="r" b="b"/>
                <a:pathLst>
                  <a:path w="2516264" h="348030">
                    <a:moveTo>
                      <a:pt x="26834" y="0"/>
                    </a:moveTo>
                    <a:lnTo>
                      <a:pt x="2489430" y="0"/>
                    </a:lnTo>
                    <a:cubicBezTo>
                      <a:pt x="2504250" y="0"/>
                      <a:pt x="2516264" y="12014"/>
                      <a:pt x="2516264" y="26834"/>
                    </a:cubicBezTo>
                    <a:lnTo>
                      <a:pt x="2516264" y="321196"/>
                    </a:lnTo>
                    <a:cubicBezTo>
                      <a:pt x="2516264" y="336016"/>
                      <a:pt x="2504250" y="348030"/>
                      <a:pt x="2489430" y="348030"/>
                    </a:cubicBezTo>
                    <a:lnTo>
                      <a:pt x="26834" y="348030"/>
                    </a:lnTo>
                    <a:cubicBezTo>
                      <a:pt x="12014" y="348030"/>
                      <a:pt x="0" y="336016"/>
                      <a:pt x="0" y="321196"/>
                    </a:cubicBezTo>
                    <a:lnTo>
                      <a:pt x="0" y="26834"/>
                    </a:lnTo>
                    <a:cubicBezTo>
                      <a:pt x="0" y="12014"/>
                      <a:pt x="12014" y="0"/>
                      <a:pt x="26834" y="0"/>
                    </a:cubicBezTo>
                    <a:close/>
                  </a:path>
                </a:pathLst>
              </a:custGeom>
              <a:solidFill>
                <a:srgbClr val="FAA2A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516264" cy="37660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0" y="188958"/>
              <a:ext cx="15933159" cy="1795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528"/>
                </a:lnSpc>
                <a:spcBef>
                  <a:spcPct val="0"/>
                </a:spcBef>
              </a:pP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Tìm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từ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để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hoàn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thiện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sơ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đồ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dưới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đây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rồi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đặt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câu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với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một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từ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tìm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được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trong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mỗi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nhóm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685800" y="2016896"/>
            <a:ext cx="10938260" cy="3657726"/>
          </a:xfrm>
          <a:custGeom>
            <a:avLst/>
            <a:gdLst/>
            <a:ahLst/>
            <a:cxnLst/>
            <a:rect l="l" t="t" r="r" b="b"/>
            <a:pathLst>
              <a:path w="16407390" h="5486589">
                <a:moveTo>
                  <a:pt x="0" y="0"/>
                </a:moveTo>
                <a:lnTo>
                  <a:pt x="16407390" y="0"/>
                </a:lnTo>
                <a:lnTo>
                  <a:pt x="16407390" y="5486589"/>
                </a:lnTo>
                <a:lnTo>
                  <a:pt x="0" y="548658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673872" y="2203177"/>
            <a:ext cx="2149370" cy="652021"/>
            <a:chOff x="0" y="0"/>
            <a:chExt cx="4298740" cy="1304042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4298740" cy="1304042"/>
              <a:chOff x="0" y="0"/>
              <a:chExt cx="571791" cy="17345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571791" cy="173455"/>
              </a:xfrm>
              <a:custGeom>
                <a:avLst/>
                <a:gdLst/>
                <a:ahLst/>
                <a:cxnLst/>
                <a:rect l="l" t="t" r="r" b="b"/>
                <a:pathLst>
                  <a:path w="571791" h="173455">
                    <a:moveTo>
                      <a:pt x="86728" y="0"/>
                    </a:moveTo>
                    <a:lnTo>
                      <a:pt x="485063" y="0"/>
                    </a:lnTo>
                    <a:cubicBezTo>
                      <a:pt x="532961" y="0"/>
                      <a:pt x="571791" y="38829"/>
                      <a:pt x="571791" y="86728"/>
                    </a:cubicBezTo>
                    <a:lnTo>
                      <a:pt x="571791" y="86728"/>
                    </a:lnTo>
                    <a:cubicBezTo>
                      <a:pt x="571791" y="134626"/>
                      <a:pt x="532961" y="173455"/>
                      <a:pt x="485063" y="173455"/>
                    </a:cubicBezTo>
                    <a:lnTo>
                      <a:pt x="86728" y="173455"/>
                    </a:lnTo>
                    <a:cubicBezTo>
                      <a:pt x="38829" y="173455"/>
                      <a:pt x="0" y="134626"/>
                      <a:pt x="0" y="86728"/>
                    </a:cubicBezTo>
                    <a:lnTo>
                      <a:pt x="0" y="86728"/>
                    </a:lnTo>
                    <a:cubicBezTo>
                      <a:pt x="0" y="38829"/>
                      <a:pt x="38829" y="0"/>
                      <a:pt x="86728" y="0"/>
                    </a:cubicBezTo>
                    <a:close/>
                  </a:path>
                </a:pathLst>
              </a:custGeom>
              <a:solidFill>
                <a:srgbClr val="FFDCE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571791" cy="202030"/>
              </a:xfrm>
              <a:prstGeom prst="rect">
                <a:avLst/>
              </a:prstGeom>
            </p:spPr>
            <p:txBody>
              <a:bodyPr lIns="38323" tIns="38323" rIns="38323" bIns="38323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252996" y="193376"/>
              <a:ext cx="3792752" cy="846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23"/>
                </a:lnSpc>
                <a:spcBef>
                  <a:spcPct val="0"/>
                </a:spcBef>
              </a:pPr>
              <a:r>
                <a:rPr lang="en-US" sz="2769">
                  <a:solidFill>
                    <a:srgbClr val="000000"/>
                  </a:solidFill>
                  <a:latin typeface="Cambria"/>
                </a:rPr>
                <a:t>xanh thẫm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59910" y="3040259"/>
            <a:ext cx="2149370" cy="653179"/>
            <a:chOff x="0" y="0"/>
            <a:chExt cx="4298740" cy="1306357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4298740" cy="1306357"/>
              <a:chOff x="0" y="0"/>
              <a:chExt cx="571791" cy="17376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71791" cy="173763"/>
              </a:xfrm>
              <a:custGeom>
                <a:avLst/>
                <a:gdLst/>
                <a:ahLst/>
                <a:cxnLst/>
                <a:rect l="l" t="t" r="r" b="b"/>
                <a:pathLst>
                  <a:path w="571791" h="173763">
                    <a:moveTo>
                      <a:pt x="86882" y="0"/>
                    </a:moveTo>
                    <a:lnTo>
                      <a:pt x="484909" y="0"/>
                    </a:lnTo>
                    <a:cubicBezTo>
                      <a:pt x="532892" y="0"/>
                      <a:pt x="571791" y="38898"/>
                      <a:pt x="571791" y="86882"/>
                    </a:cubicBezTo>
                    <a:lnTo>
                      <a:pt x="571791" y="86882"/>
                    </a:lnTo>
                    <a:cubicBezTo>
                      <a:pt x="571791" y="109924"/>
                      <a:pt x="562637" y="132023"/>
                      <a:pt x="546344" y="148316"/>
                    </a:cubicBezTo>
                    <a:cubicBezTo>
                      <a:pt x="530050" y="164610"/>
                      <a:pt x="507952" y="173763"/>
                      <a:pt x="484909" y="173763"/>
                    </a:cubicBezTo>
                    <a:lnTo>
                      <a:pt x="86882" y="173763"/>
                    </a:lnTo>
                    <a:cubicBezTo>
                      <a:pt x="63839" y="173763"/>
                      <a:pt x="41740" y="164610"/>
                      <a:pt x="25447" y="148316"/>
                    </a:cubicBezTo>
                    <a:cubicBezTo>
                      <a:pt x="9154" y="132023"/>
                      <a:pt x="0" y="109924"/>
                      <a:pt x="0" y="86882"/>
                    </a:cubicBezTo>
                    <a:lnTo>
                      <a:pt x="0" y="86882"/>
                    </a:lnTo>
                    <a:cubicBezTo>
                      <a:pt x="0" y="63839"/>
                      <a:pt x="9154" y="41740"/>
                      <a:pt x="25447" y="25447"/>
                    </a:cubicBezTo>
                    <a:cubicBezTo>
                      <a:pt x="41740" y="9154"/>
                      <a:pt x="63839" y="0"/>
                      <a:pt x="86882" y="0"/>
                    </a:cubicBezTo>
                    <a:close/>
                  </a:path>
                </a:pathLst>
              </a:custGeom>
              <a:solidFill>
                <a:srgbClr val="FFDCE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28575"/>
                <a:ext cx="571791" cy="202338"/>
              </a:xfrm>
              <a:prstGeom prst="rect">
                <a:avLst/>
              </a:prstGeom>
            </p:spPr>
            <p:txBody>
              <a:bodyPr lIns="38323" tIns="38323" rIns="38323" bIns="38323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252996" y="193376"/>
              <a:ext cx="3792752" cy="846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23"/>
                </a:lnSpc>
                <a:spcBef>
                  <a:spcPct val="0"/>
                </a:spcBef>
              </a:pPr>
              <a:r>
                <a:rPr lang="en-US" sz="2769">
                  <a:solidFill>
                    <a:srgbClr val="000000"/>
                  </a:solidFill>
                  <a:latin typeface="Cambria"/>
                </a:rPr>
                <a:t>đỏ chói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73872" y="3752760"/>
            <a:ext cx="2149370" cy="653179"/>
            <a:chOff x="0" y="0"/>
            <a:chExt cx="4298740" cy="1306357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4298740" cy="1306357"/>
              <a:chOff x="0" y="0"/>
              <a:chExt cx="571791" cy="173763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571791" cy="173763"/>
              </a:xfrm>
              <a:custGeom>
                <a:avLst/>
                <a:gdLst/>
                <a:ahLst/>
                <a:cxnLst/>
                <a:rect l="l" t="t" r="r" b="b"/>
                <a:pathLst>
                  <a:path w="571791" h="173763">
                    <a:moveTo>
                      <a:pt x="86882" y="0"/>
                    </a:moveTo>
                    <a:lnTo>
                      <a:pt x="484909" y="0"/>
                    </a:lnTo>
                    <a:cubicBezTo>
                      <a:pt x="532892" y="0"/>
                      <a:pt x="571791" y="38898"/>
                      <a:pt x="571791" y="86882"/>
                    </a:cubicBezTo>
                    <a:lnTo>
                      <a:pt x="571791" y="86882"/>
                    </a:lnTo>
                    <a:cubicBezTo>
                      <a:pt x="571791" y="109924"/>
                      <a:pt x="562637" y="132023"/>
                      <a:pt x="546344" y="148316"/>
                    </a:cubicBezTo>
                    <a:cubicBezTo>
                      <a:pt x="530050" y="164610"/>
                      <a:pt x="507952" y="173763"/>
                      <a:pt x="484909" y="173763"/>
                    </a:cubicBezTo>
                    <a:lnTo>
                      <a:pt x="86882" y="173763"/>
                    </a:lnTo>
                    <a:cubicBezTo>
                      <a:pt x="63839" y="173763"/>
                      <a:pt x="41740" y="164610"/>
                      <a:pt x="25447" y="148316"/>
                    </a:cubicBezTo>
                    <a:cubicBezTo>
                      <a:pt x="9154" y="132023"/>
                      <a:pt x="0" y="109924"/>
                      <a:pt x="0" y="86882"/>
                    </a:cubicBezTo>
                    <a:lnTo>
                      <a:pt x="0" y="86882"/>
                    </a:lnTo>
                    <a:cubicBezTo>
                      <a:pt x="0" y="63839"/>
                      <a:pt x="9154" y="41740"/>
                      <a:pt x="25447" y="25447"/>
                    </a:cubicBezTo>
                    <a:cubicBezTo>
                      <a:pt x="41740" y="9154"/>
                      <a:pt x="63839" y="0"/>
                      <a:pt x="86882" y="0"/>
                    </a:cubicBezTo>
                    <a:close/>
                  </a:path>
                </a:pathLst>
              </a:custGeom>
              <a:solidFill>
                <a:srgbClr val="C2DF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28575"/>
                <a:ext cx="571791" cy="202338"/>
              </a:xfrm>
              <a:prstGeom prst="rect">
                <a:avLst/>
              </a:prstGeom>
            </p:spPr>
            <p:txBody>
              <a:bodyPr lIns="38323" tIns="38323" rIns="38323" bIns="38323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252996" y="193376"/>
              <a:ext cx="3792752" cy="846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23"/>
                </a:lnSpc>
                <a:spcBef>
                  <a:spcPct val="0"/>
                </a:spcBef>
              </a:pPr>
              <a:r>
                <a:rPr lang="en-US" sz="2769">
                  <a:solidFill>
                    <a:srgbClr val="000000"/>
                  </a:solidFill>
                  <a:latin typeface="Cambria"/>
                </a:rPr>
                <a:t>chua lét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673872" y="4594356"/>
            <a:ext cx="2149370" cy="653179"/>
            <a:chOff x="0" y="0"/>
            <a:chExt cx="4298740" cy="1306357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4298740" cy="1306357"/>
              <a:chOff x="0" y="0"/>
              <a:chExt cx="571791" cy="173763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71791" cy="173763"/>
              </a:xfrm>
              <a:custGeom>
                <a:avLst/>
                <a:gdLst/>
                <a:ahLst/>
                <a:cxnLst/>
                <a:rect l="l" t="t" r="r" b="b"/>
                <a:pathLst>
                  <a:path w="571791" h="173763">
                    <a:moveTo>
                      <a:pt x="86882" y="0"/>
                    </a:moveTo>
                    <a:lnTo>
                      <a:pt x="484909" y="0"/>
                    </a:lnTo>
                    <a:cubicBezTo>
                      <a:pt x="532892" y="0"/>
                      <a:pt x="571791" y="38898"/>
                      <a:pt x="571791" y="86882"/>
                    </a:cubicBezTo>
                    <a:lnTo>
                      <a:pt x="571791" y="86882"/>
                    </a:lnTo>
                    <a:cubicBezTo>
                      <a:pt x="571791" y="109924"/>
                      <a:pt x="562637" y="132023"/>
                      <a:pt x="546344" y="148316"/>
                    </a:cubicBezTo>
                    <a:cubicBezTo>
                      <a:pt x="530050" y="164610"/>
                      <a:pt x="507952" y="173763"/>
                      <a:pt x="484909" y="173763"/>
                    </a:cubicBezTo>
                    <a:lnTo>
                      <a:pt x="86882" y="173763"/>
                    </a:lnTo>
                    <a:cubicBezTo>
                      <a:pt x="63839" y="173763"/>
                      <a:pt x="41740" y="164610"/>
                      <a:pt x="25447" y="148316"/>
                    </a:cubicBezTo>
                    <a:cubicBezTo>
                      <a:pt x="9154" y="132023"/>
                      <a:pt x="0" y="109924"/>
                      <a:pt x="0" y="86882"/>
                    </a:cubicBezTo>
                    <a:lnTo>
                      <a:pt x="0" y="86882"/>
                    </a:lnTo>
                    <a:cubicBezTo>
                      <a:pt x="0" y="63839"/>
                      <a:pt x="9154" y="41740"/>
                      <a:pt x="25447" y="25447"/>
                    </a:cubicBezTo>
                    <a:cubicBezTo>
                      <a:pt x="41740" y="9154"/>
                      <a:pt x="63839" y="0"/>
                      <a:pt x="86882" y="0"/>
                    </a:cubicBezTo>
                    <a:close/>
                  </a:path>
                </a:pathLst>
              </a:custGeom>
              <a:solidFill>
                <a:srgbClr val="C2DF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28575"/>
                <a:ext cx="571791" cy="202338"/>
              </a:xfrm>
              <a:prstGeom prst="rect">
                <a:avLst/>
              </a:prstGeom>
            </p:spPr>
            <p:txBody>
              <a:bodyPr lIns="38323" tIns="38323" rIns="38323" bIns="38323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252996" y="193376"/>
              <a:ext cx="3792752" cy="846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23"/>
                </a:lnSpc>
                <a:spcBef>
                  <a:spcPct val="0"/>
                </a:spcBef>
              </a:pPr>
              <a:r>
                <a:rPr lang="en-US" sz="2769" dirty="0">
                  <a:solidFill>
                    <a:srgbClr val="000000"/>
                  </a:solidFill>
                  <a:latin typeface="Cambria"/>
                </a:rPr>
                <a:t>cay </a:t>
              </a:r>
              <a:r>
                <a:rPr lang="en-US" sz="2769" dirty="0" err="1">
                  <a:solidFill>
                    <a:srgbClr val="000000"/>
                  </a:solidFill>
                  <a:latin typeface="Cambria"/>
                </a:rPr>
                <a:t>nồng</a:t>
              </a:r>
              <a:endParaRPr lang="en-US" sz="2769" dirty="0">
                <a:solidFill>
                  <a:srgbClr val="000000"/>
                </a:solidFill>
                <a:latin typeface="Cambria"/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9429611" y="2221440"/>
            <a:ext cx="2149370" cy="653179"/>
            <a:chOff x="0" y="0"/>
            <a:chExt cx="4298740" cy="1306357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4298740" cy="1306357"/>
              <a:chOff x="0" y="0"/>
              <a:chExt cx="571791" cy="173763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71791" cy="173763"/>
              </a:xfrm>
              <a:custGeom>
                <a:avLst/>
                <a:gdLst/>
                <a:ahLst/>
                <a:cxnLst/>
                <a:rect l="l" t="t" r="r" b="b"/>
                <a:pathLst>
                  <a:path w="571791" h="173763">
                    <a:moveTo>
                      <a:pt x="86882" y="0"/>
                    </a:moveTo>
                    <a:lnTo>
                      <a:pt x="484909" y="0"/>
                    </a:lnTo>
                    <a:cubicBezTo>
                      <a:pt x="532892" y="0"/>
                      <a:pt x="571791" y="38898"/>
                      <a:pt x="571791" y="86882"/>
                    </a:cubicBezTo>
                    <a:lnTo>
                      <a:pt x="571791" y="86882"/>
                    </a:lnTo>
                    <a:cubicBezTo>
                      <a:pt x="571791" y="109924"/>
                      <a:pt x="562637" y="132023"/>
                      <a:pt x="546344" y="148316"/>
                    </a:cubicBezTo>
                    <a:cubicBezTo>
                      <a:pt x="530050" y="164610"/>
                      <a:pt x="507952" y="173763"/>
                      <a:pt x="484909" y="173763"/>
                    </a:cubicBezTo>
                    <a:lnTo>
                      <a:pt x="86882" y="173763"/>
                    </a:lnTo>
                    <a:cubicBezTo>
                      <a:pt x="63839" y="173763"/>
                      <a:pt x="41740" y="164610"/>
                      <a:pt x="25447" y="148316"/>
                    </a:cubicBezTo>
                    <a:cubicBezTo>
                      <a:pt x="9154" y="132023"/>
                      <a:pt x="0" y="109924"/>
                      <a:pt x="0" y="86882"/>
                    </a:cubicBezTo>
                    <a:lnTo>
                      <a:pt x="0" y="86882"/>
                    </a:lnTo>
                    <a:cubicBezTo>
                      <a:pt x="0" y="63839"/>
                      <a:pt x="9154" y="41740"/>
                      <a:pt x="25447" y="25447"/>
                    </a:cubicBezTo>
                    <a:cubicBezTo>
                      <a:pt x="41740" y="9154"/>
                      <a:pt x="63839" y="0"/>
                      <a:pt x="86882" y="0"/>
                    </a:cubicBezTo>
                    <a:close/>
                  </a:path>
                </a:pathLst>
              </a:custGeom>
              <a:solidFill>
                <a:srgbClr val="FFB392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28575"/>
                <a:ext cx="571791" cy="202338"/>
              </a:xfrm>
              <a:prstGeom prst="rect">
                <a:avLst/>
              </a:prstGeom>
            </p:spPr>
            <p:txBody>
              <a:bodyPr lIns="38323" tIns="38323" rIns="38323" bIns="38323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252996" y="193376"/>
              <a:ext cx="3792752" cy="846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23"/>
                </a:lnSpc>
                <a:spcBef>
                  <a:spcPct val="0"/>
                </a:spcBef>
              </a:pPr>
              <a:r>
                <a:rPr lang="en-US" sz="2769">
                  <a:solidFill>
                    <a:srgbClr val="000000"/>
                  </a:solidFill>
                  <a:latin typeface="Cambria"/>
                </a:rPr>
                <a:t>rì rào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429611" y="3032454"/>
            <a:ext cx="2149370" cy="653179"/>
            <a:chOff x="0" y="0"/>
            <a:chExt cx="4298740" cy="1306357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4298740" cy="1306357"/>
              <a:chOff x="0" y="0"/>
              <a:chExt cx="571791" cy="173763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71791" cy="173763"/>
              </a:xfrm>
              <a:custGeom>
                <a:avLst/>
                <a:gdLst/>
                <a:ahLst/>
                <a:cxnLst/>
                <a:rect l="l" t="t" r="r" b="b"/>
                <a:pathLst>
                  <a:path w="571791" h="173763">
                    <a:moveTo>
                      <a:pt x="86882" y="0"/>
                    </a:moveTo>
                    <a:lnTo>
                      <a:pt x="484909" y="0"/>
                    </a:lnTo>
                    <a:cubicBezTo>
                      <a:pt x="532892" y="0"/>
                      <a:pt x="571791" y="38898"/>
                      <a:pt x="571791" y="86882"/>
                    </a:cubicBezTo>
                    <a:lnTo>
                      <a:pt x="571791" y="86882"/>
                    </a:lnTo>
                    <a:cubicBezTo>
                      <a:pt x="571791" y="109924"/>
                      <a:pt x="562637" y="132023"/>
                      <a:pt x="546344" y="148316"/>
                    </a:cubicBezTo>
                    <a:cubicBezTo>
                      <a:pt x="530050" y="164610"/>
                      <a:pt x="507952" y="173763"/>
                      <a:pt x="484909" y="173763"/>
                    </a:cubicBezTo>
                    <a:lnTo>
                      <a:pt x="86882" y="173763"/>
                    </a:lnTo>
                    <a:cubicBezTo>
                      <a:pt x="63839" y="173763"/>
                      <a:pt x="41740" y="164610"/>
                      <a:pt x="25447" y="148316"/>
                    </a:cubicBezTo>
                    <a:cubicBezTo>
                      <a:pt x="9154" y="132023"/>
                      <a:pt x="0" y="109924"/>
                      <a:pt x="0" y="86882"/>
                    </a:cubicBezTo>
                    <a:lnTo>
                      <a:pt x="0" y="86882"/>
                    </a:lnTo>
                    <a:cubicBezTo>
                      <a:pt x="0" y="63839"/>
                      <a:pt x="9154" y="41740"/>
                      <a:pt x="25447" y="25447"/>
                    </a:cubicBezTo>
                    <a:cubicBezTo>
                      <a:pt x="41740" y="9154"/>
                      <a:pt x="63839" y="0"/>
                      <a:pt x="86882" y="0"/>
                    </a:cubicBezTo>
                    <a:close/>
                  </a:path>
                </a:pathLst>
              </a:custGeom>
              <a:solidFill>
                <a:srgbClr val="FFB392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28575"/>
                <a:ext cx="571791" cy="202338"/>
              </a:xfrm>
              <a:prstGeom prst="rect">
                <a:avLst/>
              </a:prstGeom>
            </p:spPr>
            <p:txBody>
              <a:bodyPr lIns="38323" tIns="38323" rIns="38323" bIns="38323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252996" y="193376"/>
              <a:ext cx="3792752" cy="846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23"/>
                </a:lnSpc>
                <a:spcBef>
                  <a:spcPct val="0"/>
                </a:spcBef>
              </a:pPr>
              <a:r>
                <a:rPr lang="en-US" sz="2769">
                  <a:solidFill>
                    <a:srgbClr val="000000"/>
                  </a:solidFill>
                  <a:latin typeface="Cambria"/>
                </a:rPr>
                <a:t>xào xạc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9429611" y="3705715"/>
            <a:ext cx="2149370" cy="653179"/>
            <a:chOff x="0" y="0"/>
            <a:chExt cx="4298740" cy="1306357"/>
          </a:xfrm>
        </p:grpSpPr>
        <p:grpSp>
          <p:nvGrpSpPr>
            <p:cNvPr id="48" name="Group 48"/>
            <p:cNvGrpSpPr/>
            <p:nvPr/>
          </p:nvGrpSpPr>
          <p:grpSpPr>
            <a:xfrm>
              <a:off x="0" y="0"/>
              <a:ext cx="4298740" cy="1306357"/>
              <a:chOff x="0" y="0"/>
              <a:chExt cx="571791" cy="173763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571791" cy="173763"/>
              </a:xfrm>
              <a:custGeom>
                <a:avLst/>
                <a:gdLst/>
                <a:ahLst/>
                <a:cxnLst/>
                <a:rect l="l" t="t" r="r" b="b"/>
                <a:pathLst>
                  <a:path w="571791" h="173763">
                    <a:moveTo>
                      <a:pt x="86882" y="0"/>
                    </a:moveTo>
                    <a:lnTo>
                      <a:pt x="484909" y="0"/>
                    </a:lnTo>
                    <a:cubicBezTo>
                      <a:pt x="532892" y="0"/>
                      <a:pt x="571791" y="38898"/>
                      <a:pt x="571791" y="86882"/>
                    </a:cubicBezTo>
                    <a:lnTo>
                      <a:pt x="571791" y="86882"/>
                    </a:lnTo>
                    <a:cubicBezTo>
                      <a:pt x="571791" y="109924"/>
                      <a:pt x="562637" y="132023"/>
                      <a:pt x="546344" y="148316"/>
                    </a:cubicBezTo>
                    <a:cubicBezTo>
                      <a:pt x="530050" y="164610"/>
                      <a:pt x="507952" y="173763"/>
                      <a:pt x="484909" y="173763"/>
                    </a:cubicBezTo>
                    <a:lnTo>
                      <a:pt x="86882" y="173763"/>
                    </a:lnTo>
                    <a:cubicBezTo>
                      <a:pt x="63839" y="173763"/>
                      <a:pt x="41740" y="164610"/>
                      <a:pt x="25447" y="148316"/>
                    </a:cubicBezTo>
                    <a:cubicBezTo>
                      <a:pt x="9154" y="132023"/>
                      <a:pt x="0" y="109924"/>
                      <a:pt x="0" y="86882"/>
                    </a:cubicBezTo>
                    <a:lnTo>
                      <a:pt x="0" y="86882"/>
                    </a:lnTo>
                    <a:cubicBezTo>
                      <a:pt x="0" y="63839"/>
                      <a:pt x="9154" y="41740"/>
                      <a:pt x="25447" y="25447"/>
                    </a:cubicBezTo>
                    <a:cubicBezTo>
                      <a:pt x="41740" y="9154"/>
                      <a:pt x="63839" y="0"/>
                      <a:pt x="86882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28575"/>
                <a:ext cx="571791" cy="202338"/>
              </a:xfrm>
              <a:prstGeom prst="rect">
                <a:avLst/>
              </a:prstGeom>
            </p:spPr>
            <p:txBody>
              <a:bodyPr lIns="38323" tIns="38323" rIns="38323" bIns="38323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252996" y="193376"/>
              <a:ext cx="3792752" cy="846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23"/>
                </a:lnSpc>
                <a:spcBef>
                  <a:spcPct val="0"/>
                </a:spcBef>
              </a:pPr>
              <a:r>
                <a:rPr lang="en-US" sz="2769" dirty="0">
                  <a:solidFill>
                    <a:srgbClr val="000000"/>
                  </a:solidFill>
                  <a:latin typeface="Cambria"/>
                </a:rPr>
                <a:t>to </a:t>
              </a:r>
              <a:r>
                <a:rPr lang="en-US" sz="2769" dirty="0" err="1">
                  <a:solidFill>
                    <a:srgbClr val="000000"/>
                  </a:solidFill>
                  <a:latin typeface="Cambria"/>
                </a:rPr>
                <a:t>lớn</a:t>
              </a:r>
              <a:endParaRPr lang="en-US" sz="2769" dirty="0">
                <a:solidFill>
                  <a:srgbClr val="000000"/>
                </a:solidFill>
                <a:latin typeface="Cambria"/>
              </a:endParaRP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9429611" y="4486942"/>
            <a:ext cx="2149370" cy="653179"/>
            <a:chOff x="0" y="0"/>
            <a:chExt cx="4298740" cy="1306357"/>
          </a:xfrm>
        </p:grpSpPr>
        <p:grpSp>
          <p:nvGrpSpPr>
            <p:cNvPr id="53" name="Group 53"/>
            <p:cNvGrpSpPr/>
            <p:nvPr/>
          </p:nvGrpSpPr>
          <p:grpSpPr>
            <a:xfrm>
              <a:off x="0" y="0"/>
              <a:ext cx="4298740" cy="1306357"/>
              <a:chOff x="0" y="0"/>
              <a:chExt cx="571791" cy="173763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571791" cy="173763"/>
              </a:xfrm>
              <a:custGeom>
                <a:avLst/>
                <a:gdLst/>
                <a:ahLst/>
                <a:cxnLst/>
                <a:rect l="l" t="t" r="r" b="b"/>
                <a:pathLst>
                  <a:path w="571791" h="173763">
                    <a:moveTo>
                      <a:pt x="86882" y="0"/>
                    </a:moveTo>
                    <a:lnTo>
                      <a:pt x="484909" y="0"/>
                    </a:lnTo>
                    <a:cubicBezTo>
                      <a:pt x="532892" y="0"/>
                      <a:pt x="571791" y="38898"/>
                      <a:pt x="571791" y="86882"/>
                    </a:cubicBezTo>
                    <a:lnTo>
                      <a:pt x="571791" y="86882"/>
                    </a:lnTo>
                    <a:cubicBezTo>
                      <a:pt x="571791" y="109924"/>
                      <a:pt x="562637" y="132023"/>
                      <a:pt x="546344" y="148316"/>
                    </a:cubicBezTo>
                    <a:cubicBezTo>
                      <a:pt x="530050" y="164610"/>
                      <a:pt x="507952" y="173763"/>
                      <a:pt x="484909" y="173763"/>
                    </a:cubicBezTo>
                    <a:lnTo>
                      <a:pt x="86882" y="173763"/>
                    </a:lnTo>
                    <a:cubicBezTo>
                      <a:pt x="63839" y="173763"/>
                      <a:pt x="41740" y="164610"/>
                      <a:pt x="25447" y="148316"/>
                    </a:cubicBezTo>
                    <a:cubicBezTo>
                      <a:pt x="9154" y="132023"/>
                      <a:pt x="0" y="109924"/>
                      <a:pt x="0" y="86882"/>
                    </a:cubicBezTo>
                    <a:lnTo>
                      <a:pt x="0" y="86882"/>
                    </a:lnTo>
                    <a:cubicBezTo>
                      <a:pt x="0" y="63839"/>
                      <a:pt x="9154" y="41740"/>
                      <a:pt x="25447" y="25447"/>
                    </a:cubicBezTo>
                    <a:cubicBezTo>
                      <a:pt x="41740" y="9154"/>
                      <a:pt x="63839" y="0"/>
                      <a:pt x="86882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28575"/>
                <a:ext cx="571791" cy="202338"/>
              </a:xfrm>
              <a:prstGeom prst="rect">
                <a:avLst/>
              </a:prstGeom>
            </p:spPr>
            <p:txBody>
              <a:bodyPr lIns="38323" tIns="38323" rIns="38323" bIns="38323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252996" y="193376"/>
              <a:ext cx="3792752" cy="846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23"/>
                </a:lnSpc>
                <a:spcBef>
                  <a:spcPct val="0"/>
                </a:spcBef>
              </a:pPr>
              <a:r>
                <a:rPr lang="en-US" sz="2769">
                  <a:solidFill>
                    <a:srgbClr val="000000"/>
                  </a:solidFill>
                  <a:latin typeface="Cambria"/>
                </a:rPr>
                <a:t>khổng lồ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679706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53FD15D-7550-4DCA-A381-B21F9D3B0B8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s\u0010\uFFFD{B717C061-C280-4CB2-B7C9-0E9C2C720BAB}&quot;,&quot;D:\\GA ĐT dạy phòng học thông minh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UẦN 18-TV 4- ÔN TẬP TIẾT 1-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2CFD04-66CD-4FE8-8BBC-488FE04389DE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839ED1-0F0D-40AD-8E31-2BA370B6A43E}:2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EBB0B9-75D9-454D-B0D4-77FD4F29BA71}:2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139F31-C043-48CA-A177-040D0395FA15}:2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5F9998-4CA0-453E-BB65-00046518442E}:27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64B6B5-5682-4518-9B35-61223F31676A}:27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1DAE05-8848-4B78-B948-90F46D49F737}:27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972478-054F-4DFD-911B-4CF072648CED}:27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76424C-CE2F-43C2-8230-44B6402D68EC}:27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742BE8-D2DC-4CF3-BAE2-23730C7FA435}:2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64AE8F-BF81-41AC-91BA-BC0B42237009}:25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546BD4-D301-4C32-B227-76C2A7BDC900}:2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41B637-A7C4-4245-A81F-2CD292471160}:2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74521D-B0E5-4507-8E50-B4914061669D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7C6977-6044-4FE8-A9CA-0E8F67C3FF9E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B2CD06-E386-4C7B-81C9-F84F53A90A70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B0967D-3F0D-46DA-B41C-214179B1E2B7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55E498-CD80-4E8E-826C-19150FE532A6}: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38737F-B8F0-4134-B471-7F16FEDC3C16}: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06523A-BA10-41A5-8474-496F651E8D38}:2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903</Words>
  <Application>Microsoft Office PowerPoint</Application>
  <PresentationFormat>Widescreen</PresentationFormat>
  <Paragraphs>80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#9Slide03 AllRoundGothic</vt:lpstr>
      <vt:lpstr>Arial</vt:lpstr>
      <vt:lpstr>Calibri</vt:lpstr>
      <vt:lpstr>Calibri Light</vt:lpstr>
      <vt:lpstr>Cambria</vt:lpstr>
      <vt:lpstr>Cambria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18-TV 4- ÔN TẬP TIẾT 1-2</dc:title>
  <dc:creator>Administrator</dc:creator>
  <cp:lastModifiedBy>Administrator</cp:lastModifiedBy>
  <cp:revision>3</cp:revision>
  <dcterms:created xsi:type="dcterms:W3CDTF">2025-01-04T02:09:11Z</dcterms:created>
  <dcterms:modified xsi:type="dcterms:W3CDTF">2025-01-04T02:11:01Z</dcterms:modified>
</cp:coreProperties>
</file>