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1" r:id="rId4"/>
    <p:sldId id="270" r:id="rId5"/>
    <p:sldId id="272" r:id="rId6"/>
    <p:sldId id="26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2DD10-6DA9-4670-AE26-685711C245E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C79D-8D02-4D3B-8A83-9E6429B8A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C79D-8D02-4D3B-8A83-9E6429B8A6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C79D-8D02-4D3B-8A83-9E6429B8A6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3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C79D-8D02-4D3B-8A83-9E6429B8A6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5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C79D-8D02-4D3B-8A83-9E6429B8A6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C79D-8D02-4D3B-8A83-9E6429B8A6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2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C79D-8D02-4D3B-8A83-9E6429B8A6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7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6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3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8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F9CB-D318-4E32-9C6F-91E67E868F3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5304-3BD8-4969-B428-36572A4E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7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18.sv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1.sv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5" Type="http://schemas.openxmlformats.org/officeDocument/2006/relationships/image" Target="../media/image15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7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sv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sv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6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F35C654A-426A-E12A-4575-2548AA43CEE9}"/>
              </a:ext>
            </a:extLst>
          </p:cNvPr>
          <p:cNvSpPr/>
          <p:nvPr/>
        </p:nvSpPr>
        <p:spPr>
          <a:xfrm>
            <a:off x="2692401" y="327989"/>
            <a:ext cx="9152747" cy="20922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Freeform 2"/>
          <p:cNvSpPr/>
          <p:nvPr/>
        </p:nvSpPr>
        <p:spPr>
          <a:xfrm flipH="1">
            <a:off x="0" y="4728667"/>
            <a:ext cx="12192000" cy="2957439"/>
          </a:xfrm>
          <a:custGeom>
            <a:avLst/>
            <a:gdLst/>
            <a:ahLst/>
            <a:cxnLst/>
            <a:rect l="l" t="t" r="r" b="b"/>
            <a:pathLst>
              <a:path w="18288000" h="4436158">
                <a:moveTo>
                  <a:pt x="18288000" y="0"/>
                </a:moveTo>
                <a:lnTo>
                  <a:pt x="0" y="0"/>
                </a:lnTo>
                <a:lnTo>
                  <a:pt x="0" y="4436158"/>
                </a:lnTo>
                <a:lnTo>
                  <a:pt x="18288000" y="4436158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4"/>
            <a:stretch>
              <a:fillRect b="-4067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3791265" y="5603431"/>
            <a:ext cx="1456911" cy="603955"/>
          </a:xfrm>
          <a:custGeom>
            <a:avLst/>
            <a:gdLst/>
            <a:ahLst/>
            <a:cxnLst/>
            <a:rect l="l" t="t" r="r" b="b"/>
            <a:pathLst>
              <a:path w="2185366" h="905933">
                <a:moveTo>
                  <a:pt x="0" y="0"/>
                </a:moveTo>
                <a:lnTo>
                  <a:pt x="2185365" y="0"/>
                </a:lnTo>
                <a:lnTo>
                  <a:pt x="2185365" y="905933"/>
                </a:lnTo>
                <a:lnTo>
                  <a:pt x="0" y="905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4238419" y="5545422"/>
            <a:ext cx="377781" cy="227141"/>
          </a:xfrm>
          <a:custGeom>
            <a:avLst/>
            <a:gdLst/>
            <a:ahLst/>
            <a:cxnLst/>
            <a:rect l="l" t="t" r="r" b="b"/>
            <a:pathLst>
              <a:path w="566671" h="340711">
                <a:moveTo>
                  <a:pt x="0" y="0"/>
                </a:moveTo>
                <a:lnTo>
                  <a:pt x="566671" y="0"/>
                </a:lnTo>
                <a:lnTo>
                  <a:pt x="566671" y="340711"/>
                </a:lnTo>
                <a:lnTo>
                  <a:pt x="0" y="3407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flipH="1">
            <a:off x="10173450" y="6077018"/>
            <a:ext cx="1582664" cy="656086"/>
          </a:xfrm>
          <a:custGeom>
            <a:avLst/>
            <a:gdLst/>
            <a:ahLst/>
            <a:cxnLst/>
            <a:rect l="l" t="t" r="r" b="b"/>
            <a:pathLst>
              <a:path w="2373996" h="984129">
                <a:moveTo>
                  <a:pt x="2373995" y="0"/>
                </a:moveTo>
                <a:lnTo>
                  <a:pt x="0" y="0"/>
                </a:lnTo>
                <a:lnTo>
                  <a:pt x="0" y="984129"/>
                </a:lnTo>
                <a:lnTo>
                  <a:pt x="2373995" y="984129"/>
                </a:lnTo>
                <a:lnTo>
                  <a:pt x="237399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10892530" y="6194415"/>
            <a:ext cx="1299470" cy="538689"/>
          </a:xfrm>
          <a:custGeom>
            <a:avLst/>
            <a:gdLst/>
            <a:ahLst/>
            <a:cxnLst/>
            <a:rect l="l" t="t" r="r" b="b"/>
            <a:pathLst>
              <a:path w="1949205" h="808034">
                <a:moveTo>
                  <a:pt x="0" y="0"/>
                </a:moveTo>
                <a:lnTo>
                  <a:pt x="1949205" y="0"/>
                </a:lnTo>
                <a:lnTo>
                  <a:pt x="1949205" y="808034"/>
                </a:lnTo>
                <a:lnTo>
                  <a:pt x="0" y="808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3394734" y="5082420"/>
            <a:ext cx="798455" cy="1042021"/>
          </a:xfrm>
          <a:custGeom>
            <a:avLst/>
            <a:gdLst/>
            <a:ahLst/>
            <a:cxnLst/>
            <a:rect l="l" t="t" r="r" b="b"/>
            <a:pathLst>
              <a:path w="1197683" h="1563031">
                <a:moveTo>
                  <a:pt x="0" y="0"/>
                </a:moveTo>
                <a:lnTo>
                  <a:pt x="1197683" y="0"/>
                </a:lnTo>
                <a:lnTo>
                  <a:pt x="1197683" y="1563031"/>
                </a:lnTo>
                <a:lnTo>
                  <a:pt x="0" y="1563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11147658" y="5751722"/>
            <a:ext cx="697490" cy="910257"/>
          </a:xfrm>
          <a:custGeom>
            <a:avLst/>
            <a:gdLst/>
            <a:ahLst/>
            <a:cxnLst/>
            <a:rect l="l" t="t" r="r" b="b"/>
            <a:pathLst>
              <a:path w="1046235" h="1365385">
                <a:moveTo>
                  <a:pt x="0" y="0"/>
                </a:moveTo>
                <a:lnTo>
                  <a:pt x="1046235" y="0"/>
                </a:lnTo>
                <a:lnTo>
                  <a:pt x="1046235" y="1365386"/>
                </a:lnTo>
                <a:lnTo>
                  <a:pt x="0" y="13653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806259" y="327989"/>
            <a:ext cx="2386930" cy="596733"/>
          </a:xfrm>
          <a:custGeom>
            <a:avLst/>
            <a:gdLst/>
            <a:ahLst/>
            <a:cxnLst/>
            <a:rect l="l" t="t" r="r" b="b"/>
            <a:pathLst>
              <a:path w="3580395" h="895099">
                <a:moveTo>
                  <a:pt x="0" y="0"/>
                </a:moveTo>
                <a:lnTo>
                  <a:pt x="3580395" y="0"/>
                </a:lnTo>
                <a:lnTo>
                  <a:pt x="3580395" y="895099"/>
                </a:lnTo>
                <a:lnTo>
                  <a:pt x="0" y="8950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8827514" y="2881166"/>
            <a:ext cx="535589" cy="258421"/>
          </a:xfrm>
          <a:custGeom>
            <a:avLst/>
            <a:gdLst/>
            <a:ahLst/>
            <a:cxnLst/>
            <a:rect l="l" t="t" r="r" b="b"/>
            <a:pathLst>
              <a:path w="803383" h="387632">
                <a:moveTo>
                  <a:pt x="0" y="0"/>
                </a:moveTo>
                <a:lnTo>
                  <a:pt x="803383" y="0"/>
                </a:lnTo>
                <a:lnTo>
                  <a:pt x="803383" y="387632"/>
                </a:lnTo>
                <a:lnTo>
                  <a:pt x="0" y="387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7896383" y="5355633"/>
            <a:ext cx="1068512" cy="909207"/>
          </a:xfrm>
          <a:custGeom>
            <a:avLst/>
            <a:gdLst/>
            <a:ahLst/>
            <a:cxnLst/>
            <a:rect l="l" t="t" r="r" b="b"/>
            <a:pathLst>
              <a:path w="1602768" h="1363810">
                <a:moveTo>
                  <a:pt x="0" y="0"/>
                </a:moveTo>
                <a:lnTo>
                  <a:pt x="1602768" y="0"/>
                </a:lnTo>
                <a:lnTo>
                  <a:pt x="1602768" y="1363809"/>
                </a:lnTo>
                <a:lnTo>
                  <a:pt x="0" y="136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 flipH="1">
            <a:off x="240673" y="5516361"/>
            <a:ext cx="1671926" cy="881245"/>
          </a:xfrm>
          <a:custGeom>
            <a:avLst/>
            <a:gdLst/>
            <a:ahLst/>
            <a:cxnLst/>
            <a:rect l="l" t="t" r="r" b="b"/>
            <a:pathLst>
              <a:path w="2507889" h="1321867">
                <a:moveTo>
                  <a:pt x="2507890" y="0"/>
                </a:moveTo>
                <a:lnTo>
                  <a:pt x="0" y="0"/>
                </a:lnTo>
                <a:lnTo>
                  <a:pt x="0" y="1321866"/>
                </a:lnTo>
                <a:lnTo>
                  <a:pt x="2507890" y="1321866"/>
                </a:lnTo>
                <a:lnTo>
                  <a:pt x="250789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364211" y="5941491"/>
            <a:ext cx="695354" cy="927139"/>
          </a:xfrm>
          <a:custGeom>
            <a:avLst/>
            <a:gdLst/>
            <a:ahLst/>
            <a:cxnLst/>
            <a:rect l="l" t="t" r="r" b="b"/>
            <a:pathLst>
              <a:path w="1043031" h="1390708">
                <a:moveTo>
                  <a:pt x="0" y="0"/>
                </a:moveTo>
                <a:lnTo>
                  <a:pt x="1043031" y="0"/>
                </a:lnTo>
                <a:lnTo>
                  <a:pt x="1043031" y="1390708"/>
                </a:lnTo>
                <a:lnTo>
                  <a:pt x="0" y="13907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10566980" y="5355634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0" y="0"/>
                </a:lnTo>
                <a:lnTo>
                  <a:pt x="1244620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9841077" y="5516361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0" y="0"/>
                </a:lnTo>
                <a:lnTo>
                  <a:pt x="1244620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9289409" y="5772563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0" y="0"/>
                </a:lnTo>
                <a:lnTo>
                  <a:pt x="1244620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9057953" y="6263913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1" y="0"/>
                </a:lnTo>
                <a:lnTo>
                  <a:pt x="1244621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19"/>
          <p:cNvSpPr/>
          <p:nvPr/>
        </p:nvSpPr>
        <p:spPr>
          <a:xfrm>
            <a:off x="10892531" y="5772563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0" y="0"/>
                </a:lnTo>
                <a:lnTo>
                  <a:pt x="1244620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>
            <a:off x="9783571" y="6025654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1" y="0"/>
                </a:lnTo>
                <a:lnTo>
                  <a:pt x="1244621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>
            <a:off x="9704282" y="6292275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0" y="0"/>
                </a:lnTo>
                <a:lnTo>
                  <a:pt x="1244620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/>
          <p:cNvSpPr/>
          <p:nvPr/>
        </p:nvSpPr>
        <p:spPr>
          <a:xfrm>
            <a:off x="11439288" y="5475226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1" y="0"/>
                </a:lnTo>
                <a:lnTo>
                  <a:pt x="1244621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/>
          <p:cNvSpPr/>
          <p:nvPr/>
        </p:nvSpPr>
        <p:spPr>
          <a:xfrm>
            <a:off x="11430275" y="5872376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1" y="0"/>
                </a:lnTo>
                <a:lnTo>
                  <a:pt x="1244621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/>
          <p:cNvSpPr/>
          <p:nvPr/>
        </p:nvSpPr>
        <p:spPr>
          <a:xfrm>
            <a:off x="11276787" y="6149824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0" y="0"/>
                </a:lnTo>
                <a:lnTo>
                  <a:pt x="1244620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10477657" y="6206850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0" y="0"/>
                </a:lnTo>
                <a:lnTo>
                  <a:pt x="1244620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10317911" y="5789431"/>
            <a:ext cx="829747" cy="670021"/>
          </a:xfrm>
          <a:custGeom>
            <a:avLst/>
            <a:gdLst/>
            <a:ahLst/>
            <a:cxnLst/>
            <a:rect l="l" t="t" r="r" b="b"/>
            <a:pathLst>
              <a:path w="1244621" h="1005031">
                <a:moveTo>
                  <a:pt x="0" y="0"/>
                </a:moveTo>
                <a:lnTo>
                  <a:pt x="1244621" y="0"/>
                </a:lnTo>
                <a:lnTo>
                  <a:pt x="1244621" y="1005031"/>
                </a:lnTo>
                <a:lnTo>
                  <a:pt x="0" y="100503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Freeform 27"/>
          <p:cNvSpPr/>
          <p:nvPr/>
        </p:nvSpPr>
        <p:spPr>
          <a:xfrm>
            <a:off x="6793416" y="5355634"/>
            <a:ext cx="2273742" cy="1551829"/>
          </a:xfrm>
          <a:custGeom>
            <a:avLst/>
            <a:gdLst/>
            <a:ahLst/>
            <a:cxnLst/>
            <a:rect l="l" t="t" r="r" b="b"/>
            <a:pathLst>
              <a:path w="3410613" h="2327743">
                <a:moveTo>
                  <a:pt x="0" y="0"/>
                </a:moveTo>
                <a:lnTo>
                  <a:pt x="3410613" y="0"/>
                </a:lnTo>
                <a:lnTo>
                  <a:pt x="3410613" y="2327743"/>
                </a:lnTo>
                <a:lnTo>
                  <a:pt x="0" y="23277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28"/>
          <p:cNvSpPr/>
          <p:nvPr/>
        </p:nvSpPr>
        <p:spPr>
          <a:xfrm>
            <a:off x="5292625" y="5382105"/>
            <a:ext cx="2273742" cy="1551829"/>
          </a:xfrm>
          <a:custGeom>
            <a:avLst/>
            <a:gdLst/>
            <a:ahLst/>
            <a:cxnLst/>
            <a:rect l="l" t="t" r="r" b="b"/>
            <a:pathLst>
              <a:path w="3410613" h="2327743">
                <a:moveTo>
                  <a:pt x="0" y="0"/>
                </a:moveTo>
                <a:lnTo>
                  <a:pt x="3410613" y="0"/>
                </a:lnTo>
                <a:lnTo>
                  <a:pt x="3410613" y="2327743"/>
                </a:lnTo>
                <a:lnTo>
                  <a:pt x="0" y="23277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9" name="Freeform 29"/>
          <p:cNvSpPr/>
          <p:nvPr/>
        </p:nvSpPr>
        <p:spPr>
          <a:xfrm>
            <a:off x="3744974" y="5431472"/>
            <a:ext cx="2273742" cy="1551829"/>
          </a:xfrm>
          <a:custGeom>
            <a:avLst/>
            <a:gdLst/>
            <a:ahLst/>
            <a:cxnLst/>
            <a:rect l="l" t="t" r="r" b="b"/>
            <a:pathLst>
              <a:path w="3410613" h="2327743">
                <a:moveTo>
                  <a:pt x="0" y="0"/>
                </a:moveTo>
                <a:lnTo>
                  <a:pt x="3410613" y="0"/>
                </a:lnTo>
                <a:lnTo>
                  <a:pt x="3410613" y="2327743"/>
                </a:lnTo>
                <a:lnTo>
                  <a:pt x="0" y="23277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B0CD096-DADD-4250-F9D9-BA6C0F8B2C70}"/>
              </a:ext>
            </a:extLst>
          </p:cNvPr>
          <p:cNvSpPr/>
          <p:nvPr/>
        </p:nvSpPr>
        <p:spPr>
          <a:xfrm>
            <a:off x="2493552" y="996602"/>
            <a:ext cx="6321025" cy="25241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5334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TIẾNG VIỆT</a:t>
            </a:r>
            <a:endParaRPr lang="vi-VN" sz="5334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334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 TẬP CUỐI HỌC KÌ I</a:t>
            </a:r>
          </a:p>
          <a:p>
            <a:pPr algn="ctr"/>
            <a:r>
              <a:rPr lang="en-US" sz="5334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3)</a:t>
            </a:r>
            <a:endParaRPr lang="vi-VN" sz="5334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Hình chữ nhật 30">
            <a:extLst>
              <a:ext uri="{FF2B5EF4-FFF2-40B4-BE49-F238E27FC236}">
                <a16:creationId xmlns:a16="http://schemas.microsoft.com/office/drawing/2014/main" id="{EB0CD096-DADD-4250-F9D9-BA6C0F8B2C70}"/>
              </a:ext>
            </a:extLst>
          </p:cNvPr>
          <p:cNvSpPr/>
          <p:nvPr/>
        </p:nvSpPr>
        <p:spPr>
          <a:xfrm>
            <a:off x="2789228" y="3450933"/>
            <a:ext cx="5885970" cy="677108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VĨNH</a:t>
            </a:r>
            <a:endParaRPr lang="vi-V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9815873" y="49260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9448800" y="-207873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0D67C806-51DA-B8AB-0542-A70816E1E4C5}"/>
              </a:ext>
            </a:extLst>
          </p:cNvPr>
          <p:cNvSpPr/>
          <p:nvPr/>
        </p:nvSpPr>
        <p:spPr>
          <a:xfrm>
            <a:off x="3860801" y="1193801"/>
            <a:ext cx="4406334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vi-VN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279" y="1484243"/>
            <a:ext cx="111848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Đó là kỉ niệm của em với ai?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Điều gì gợi cho em nhớ về kỉ niệm?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Những suy nghĩ, lời nói, việc làm,... nào đáng nhớ?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Ý nghĩa của những suy nghĩ, lời nói, việc làm,... đó đối với em?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431" y="3749122"/>
            <a:ext cx="7535726" cy="2923347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>
            <a:off x="375279" y="132522"/>
            <a:ext cx="11405904" cy="1351721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Nói về một kỉ niệm đẹp của em với gia đình, bạn bè hoặc thầy cô giáo dựa vào gợi ý: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9815873" y="49260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9448800" y="-207873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0D67C806-51DA-B8AB-0542-A70816E1E4C5}"/>
              </a:ext>
            </a:extLst>
          </p:cNvPr>
          <p:cNvSpPr/>
          <p:nvPr/>
        </p:nvSpPr>
        <p:spPr>
          <a:xfrm>
            <a:off x="3124200" y="1580286"/>
            <a:ext cx="5980483" cy="360098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  <a:p>
            <a:pPr algn="ctr"/>
            <a:r>
              <a:rPr lang="en-US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3’</a:t>
            </a:r>
            <a:endParaRPr lang="vi-VN" sz="11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8255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9815873" y="49260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0D67C806-51DA-B8AB-0542-A70816E1E4C5}"/>
              </a:ext>
            </a:extLst>
          </p:cNvPr>
          <p:cNvSpPr/>
          <p:nvPr/>
        </p:nvSpPr>
        <p:spPr>
          <a:xfrm>
            <a:off x="2293056" y="2591041"/>
            <a:ext cx="7714933" cy="1292662"/>
          </a:xfrm>
          <a:prstGeom prst="rect">
            <a:avLst/>
          </a:prstGeom>
          <a:solidFill>
            <a:srgbClr val="FFFF00"/>
          </a:solidFill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  <a:endParaRPr lang="vi-VN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3957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45774" y="119268"/>
            <a:ext cx="10654748" cy="133846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Cùng bạn bình chọn bài nói: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96" y="2107095"/>
            <a:ext cx="9912626" cy="1616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426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1BA9A7-A566-46D3-99DB-F54B07DF092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18-TV4-ONTAPTIET3-VĨNH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91A7B5-803F-4A45-BC64-D68A85FD2F62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B8AEFA-71FB-4151-83C5-09F42DB7B44F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29A69C-3ECF-42EC-BB8C-0E981818F122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73A237-19CD-4857-A1D6-48681D34F7ED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30E661-ECB9-4AA8-8E9D-9D30E5344EBA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99F40E-6BE8-483E-A47C-00DEA3B8DECA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128</Words>
  <Application>Microsoft Office PowerPoint</Application>
  <PresentationFormat>Widescreen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18-TV4-ONTAPTIET3-VĨNH</dc:title>
  <dc:creator>DELL</dc:creator>
  <cp:lastModifiedBy>Admin</cp:lastModifiedBy>
  <cp:revision>21</cp:revision>
  <dcterms:created xsi:type="dcterms:W3CDTF">2023-12-22T04:06:18Z</dcterms:created>
  <dcterms:modified xsi:type="dcterms:W3CDTF">2025-01-03T15:28:33Z</dcterms:modified>
</cp:coreProperties>
</file>