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8"/>
  </p:notesMasterIdLst>
  <p:sldIdLst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  <a:srgbClr val="BBE1EA"/>
    <a:srgbClr val="FFF8FF"/>
    <a:srgbClr val="2C9AC6"/>
    <a:srgbClr val="39A7D3"/>
    <a:srgbClr val="5DB7DB"/>
    <a:srgbClr val="FEF5EF"/>
    <a:srgbClr val="EB6C15"/>
    <a:srgbClr val="BCBEF1"/>
    <a:srgbClr val="72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0426" autoAdjust="0"/>
  </p:normalViewPr>
  <p:slideViewPr>
    <p:cSldViewPr snapToGrid="0">
      <p:cViewPr varScale="1">
        <p:scale>
          <a:sx n="63" d="100"/>
          <a:sy n="63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543B-50D6-49BC-9D11-22362738E59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5193-9164-46A4-8EEC-A752B77F8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75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3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55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5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8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53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6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2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8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96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slide" Target="slide5.xml"/><Relationship Id="rId3" Type="http://schemas.openxmlformats.org/officeDocument/2006/relationships/image" Target="../media/image1.jpeg"/><Relationship Id="rId21" Type="http://schemas.openxmlformats.org/officeDocument/2006/relationships/image" Target="../media/image10.gif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68.sv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19" Type="http://schemas.openxmlformats.org/officeDocument/2006/relationships/image" Target="../media/image9.png"/><Relationship Id="rId4" Type="http://schemas.openxmlformats.org/officeDocument/2006/relationships/image" Target="../media/image2.gif"/><Relationship Id="rId9" Type="http://schemas.openxmlformats.org/officeDocument/2006/relationships/slide" Target="slide4.xml"/><Relationship Id="rId14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microsoft.com/office/2007/relationships/media" Target="../media/media2.mp3"/><Relationship Id="rId21" Type="http://schemas.openxmlformats.org/officeDocument/2006/relationships/image" Target="../media/image70.svg"/><Relationship Id="rId7" Type="http://schemas.openxmlformats.org/officeDocument/2006/relationships/image" Target="../media/image11.jpeg"/><Relationship Id="rId12" Type="http://schemas.openxmlformats.org/officeDocument/2006/relationships/image" Target="../media/image83.sv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87.sv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6.png"/><Relationship Id="rId10" Type="http://schemas.openxmlformats.org/officeDocument/2006/relationships/image" Target="../media/image81.svg"/><Relationship Id="rId19" Type="http://schemas.openxmlformats.org/officeDocument/2006/relationships/slide" Target="slide1.xml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openxmlformats.org/officeDocument/2006/relationships/image" Target="../media/image8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microsoft.com/office/2007/relationships/media" Target="../media/media2.mp3"/><Relationship Id="rId21" Type="http://schemas.openxmlformats.org/officeDocument/2006/relationships/image" Target="../media/image70.svg"/><Relationship Id="rId7" Type="http://schemas.openxmlformats.org/officeDocument/2006/relationships/image" Target="../media/image11.jpeg"/><Relationship Id="rId12" Type="http://schemas.openxmlformats.org/officeDocument/2006/relationships/image" Target="../media/image83.sv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87.sv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6.png"/><Relationship Id="rId10" Type="http://schemas.openxmlformats.org/officeDocument/2006/relationships/image" Target="../media/image81.svg"/><Relationship Id="rId19" Type="http://schemas.openxmlformats.org/officeDocument/2006/relationships/slide" Target="slide1.xml"/><Relationship Id="rId4" Type="http://schemas.openxmlformats.org/officeDocument/2006/relationships/audio" Target="../media/media2.mp3"/><Relationship Id="rId9" Type="http://schemas.openxmlformats.org/officeDocument/2006/relationships/image" Target="../media/image19.png"/><Relationship Id="rId14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microsoft.com/office/2007/relationships/media" Target="../media/media2.mp3"/><Relationship Id="rId21" Type="http://schemas.openxmlformats.org/officeDocument/2006/relationships/image" Target="../media/image70.svg"/><Relationship Id="rId7" Type="http://schemas.openxmlformats.org/officeDocument/2006/relationships/image" Target="../media/image11.jpeg"/><Relationship Id="rId12" Type="http://schemas.openxmlformats.org/officeDocument/2006/relationships/image" Target="../media/image83.sv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87.sv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6.png"/><Relationship Id="rId10" Type="http://schemas.openxmlformats.org/officeDocument/2006/relationships/image" Target="../media/image81.svg"/><Relationship Id="rId19" Type="http://schemas.openxmlformats.org/officeDocument/2006/relationships/slide" Target="slide1.xml"/><Relationship Id="rId4" Type="http://schemas.openxmlformats.org/officeDocument/2006/relationships/audio" Target="../media/media2.mp3"/><Relationship Id="rId9" Type="http://schemas.openxmlformats.org/officeDocument/2006/relationships/image" Target="../media/image19.png"/><Relationship Id="rId14" Type="http://schemas.openxmlformats.org/officeDocument/2006/relationships/image" Target="../media/image8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microsoft.com/office/2007/relationships/media" Target="../media/media2.mp3"/><Relationship Id="rId21" Type="http://schemas.openxmlformats.org/officeDocument/2006/relationships/image" Target="../media/image70.svg"/><Relationship Id="rId7" Type="http://schemas.openxmlformats.org/officeDocument/2006/relationships/image" Target="../media/image11.jpeg"/><Relationship Id="rId12" Type="http://schemas.openxmlformats.org/officeDocument/2006/relationships/image" Target="../media/image83.sv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87.sv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6.png"/><Relationship Id="rId10" Type="http://schemas.openxmlformats.org/officeDocument/2006/relationships/image" Target="../media/image81.svg"/><Relationship Id="rId19" Type="http://schemas.openxmlformats.org/officeDocument/2006/relationships/slide" Target="slide1.xml"/><Relationship Id="rId4" Type="http://schemas.openxmlformats.org/officeDocument/2006/relationships/audio" Target="../media/media2.mp3"/><Relationship Id="rId9" Type="http://schemas.openxmlformats.org/officeDocument/2006/relationships/image" Target="../media/image19.png"/><Relationship Id="rId14" Type="http://schemas.openxmlformats.org/officeDocument/2006/relationships/image" Target="../media/image8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9342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83" r="-208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23600" y="3022600"/>
            <a:ext cx="1259016" cy="9316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734F80-F5DB-A505-0C11-F188E2B9DDFC}"/>
              </a:ext>
            </a:extLst>
          </p:cNvPr>
          <p:cNvGrpSpPr/>
          <p:nvPr/>
        </p:nvGrpSpPr>
        <p:grpSpPr>
          <a:xfrm rot="625082">
            <a:off x="8210852" y="3595485"/>
            <a:ext cx="3765461" cy="2616456"/>
            <a:chOff x="3733800" y="2628900"/>
            <a:chExt cx="11163193" cy="794385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1E4C7C0-86C3-962E-AD38-5B221113A583}"/>
                </a:ext>
              </a:extLst>
            </p:cNvPr>
            <p:cNvSpPr/>
            <p:nvPr/>
          </p:nvSpPr>
          <p:spPr>
            <a:xfrm>
              <a:off x="5943600" y="2628900"/>
              <a:ext cx="8953393" cy="5338460"/>
            </a:xfrm>
            <a:custGeom>
              <a:avLst/>
              <a:gdLst/>
              <a:ahLst/>
              <a:cxnLst/>
              <a:rect l="l" t="t" r="r" b="b"/>
              <a:pathLst>
                <a:path w="8953393" h="5338460">
                  <a:moveTo>
                    <a:pt x="0" y="0"/>
                  </a:moveTo>
                  <a:lnTo>
                    <a:pt x="8953393" y="0"/>
                  </a:lnTo>
                  <a:lnTo>
                    <a:pt x="8953393" y="5338460"/>
                  </a:lnTo>
                  <a:lnTo>
                    <a:pt x="0" y="533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8508B0-B555-B57B-EEF8-8D3BF37B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29" b="96885" l="9817" r="89684">
                          <a14:foregroundMark x1="55907" y1="9346" x2="64693" y2="42967"/>
                          <a14:foregroundMark x1="56240" y1="4829" x2="65058" y2="4829"/>
                          <a14:foregroundMark x1="44260" y1="75545" x2="37770" y2="81776"/>
                          <a14:foregroundMark x1="37770" y1="81776" x2="39933" y2="93769"/>
                          <a14:foregroundMark x1="39933" y1="93769" x2="47088" y2="83022"/>
                          <a14:foregroundMark x1="47088" y1="83022" x2="48586" y2="75545"/>
                          <a14:foregroundMark x1="39434" y1="96885" x2="46755" y2="91900"/>
                          <a14:foregroundMark x1="46755" y1="91900" x2="52080" y2="85514"/>
                          <a14:foregroundMark x1="49917" y1="86137" x2="44426" y2="95794"/>
                          <a14:foregroundMark x1="44426" y1="95794" x2="35774" y2="90654"/>
                          <a14:foregroundMark x1="35774" y1="90654" x2="35607" y2="83801"/>
                          <a14:backgroundMark x1="59068" y1="48910" x2="76539" y2="47975"/>
                          <a14:backgroundMark x1="76539" y1="47975" x2="76872" y2="47975"/>
                          <a14:backgroundMark x1="57571" y1="52492" x2="78037" y2="52960"/>
                          <a14:backgroundMark x1="55574" y1="61994" x2="79368" y2="61994"/>
                          <a14:backgroundMark x1="55907" y1="70093" x2="87354" y2="66199"/>
                          <a14:backgroundMark x1="64226" y1="47196" x2="84859" y2="43458"/>
                          <a14:backgroundMark x1="63561" y1="45794" x2="69218" y2="44704"/>
                          <a14:backgroundMark x1="64725" y1="44237" x2="68220" y2="44237"/>
                          <a14:backgroundMark x1="54077" y1="63707" x2="70050" y2="64642"/>
                          <a14:backgroundMark x1="64226" y1="44548" x2="75541" y2="43925"/>
                          <a14:backgroundMark x1="75541" y1="43925" x2="75874" y2="43925"/>
                          <a14:backgroundMark x1="63561" y1="44704" x2="78203" y2="4376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33800" y="3238500"/>
              <a:ext cx="6865863" cy="7334250"/>
            </a:xfrm>
            <a:prstGeom prst="rect">
              <a:avLst/>
            </a:prstGeom>
          </p:spPr>
        </p:pic>
      </p:grpSp>
      <p:pic>
        <p:nvPicPr>
          <p:cNvPr id="10" name="11" descr="Ảnh có chứa hình mẫu, phim hoạt hình, cười, biểu tượng cảm xúc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45337C8A-AE5A-C037-AD92-A651578EC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51">
            <a:off x="222652" y="146452"/>
            <a:ext cx="1641261" cy="16412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5B7FCB-3DD0-E90D-96FB-3EC7C101D89F}"/>
              </a:ext>
            </a:extLst>
          </p:cNvPr>
          <p:cNvGrpSpPr/>
          <p:nvPr/>
        </p:nvGrpSpPr>
        <p:grpSpPr>
          <a:xfrm>
            <a:off x="1981200" y="635000"/>
            <a:ext cx="8940800" cy="995209"/>
            <a:chOff x="3048000" y="1028700"/>
            <a:chExt cx="13411200" cy="14928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254A53-46D8-E208-55EC-9DF856E81C0C}"/>
                </a:ext>
              </a:extLst>
            </p:cNvPr>
            <p:cNvSpPr txBox="1"/>
            <p:nvPr/>
          </p:nvSpPr>
          <p:spPr>
            <a:xfrm>
              <a:off x="3048000" y="1028700"/>
              <a:ext cx="13411200" cy="149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5867" dirty="0">
                  <a:ln w="317500">
                    <a:solidFill>
                      <a:prstClr val="white"/>
                    </a:solidFill>
                  </a:ln>
                  <a:solidFill>
                    <a:srgbClr val="FF0066"/>
                  </a:solidFill>
                  <a:latin typeface="SVN-Ziclets" panose="02000603000000000000" pitchFamily="2" charset="0"/>
                </a:rPr>
                <a:t>GIẢI CỨU BIỂN XANH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CD54E5-B4D9-82B5-815C-F6F5BF44B2F1}"/>
                </a:ext>
              </a:extLst>
            </p:cNvPr>
            <p:cNvSpPr txBox="1"/>
            <p:nvPr/>
          </p:nvSpPr>
          <p:spPr>
            <a:xfrm>
              <a:off x="3048000" y="1028700"/>
              <a:ext cx="13411200" cy="149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5867" dirty="0">
                  <a:solidFill>
                    <a:srgbClr val="FF0066"/>
                  </a:solidFill>
                  <a:latin typeface="SVN-Ziclets" panose="02000603000000000000" pitchFamily="2" charset="0"/>
                </a:rPr>
                <a:t>GIẢI </a:t>
              </a:r>
              <a:r>
                <a:rPr lang="en-US" sz="5867" dirty="0">
                  <a:solidFill>
                    <a:srgbClr val="00B050"/>
                  </a:solidFill>
                  <a:latin typeface="SVN-Ziclets" panose="02000603000000000000" pitchFamily="2" charset="0"/>
                </a:rPr>
                <a:t>CỨU</a:t>
              </a:r>
              <a:r>
                <a:rPr lang="en-US" sz="5867" dirty="0">
                  <a:solidFill>
                    <a:srgbClr val="FF0066"/>
                  </a:solidFill>
                  <a:latin typeface="SVN-Ziclets" panose="02000603000000000000" pitchFamily="2" charset="0"/>
                </a:rPr>
                <a:t> </a:t>
              </a:r>
              <a:r>
                <a:rPr lang="en-US" sz="5867" dirty="0">
                  <a:solidFill>
                    <a:srgbClr val="2390E1"/>
                  </a:solidFill>
                  <a:latin typeface="SVN-Ziclets" panose="02000603000000000000" pitchFamily="2" charset="0"/>
                </a:rPr>
                <a:t>BIỂN</a:t>
              </a:r>
              <a:r>
                <a:rPr lang="en-US" sz="5867" dirty="0">
                  <a:solidFill>
                    <a:srgbClr val="FF0066"/>
                  </a:solidFill>
                  <a:latin typeface="SVN-Ziclets" panose="02000603000000000000" pitchFamily="2" charset="0"/>
                </a:rPr>
                <a:t> </a:t>
              </a:r>
              <a:r>
                <a:rPr lang="en-US" sz="5867" dirty="0">
                  <a:solidFill>
                    <a:srgbClr val="FF3300"/>
                  </a:solidFill>
                  <a:latin typeface="SVN-Ziclets" panose="02000603000000000000" pitchFamily="2" charset="0"/>
                </a:rPr>
                <a:t>XANH</a:t>
              </a:r>
            </a:p>
          </p:txBody>
        </p:sp>
      </p:grpSp>
      <p:sp>
        <p:nvSpPr>
          <p:cNvPr id="14" name="3">
            <a:hlinkClick r:id="rId9" action="ppaction://hlinksldjump"/>
            <a:extLst>
              <a:ext uri="{FF2B5EF4-FFF2-40B4-BE49-F238E27FC236}">
                <a16:creationId xmlns:a16="http://schemas.microsoft.com/office/drawing/2014/main" id="{C95A7120-35E8-EAD6-6F1F-883428795828}"/>
              </a:ext>
            </a:extLst>
          </p:cNvPr>
          <p:cNvSpPr/>
          <p:nvPr/>
        </p:nvSpPr>
        <p:spPr>
          <a:xfrm>
            <a:off x="2387600" y="4902200"/>
            <a:ext cx="660400" cy="406400"/>
          </a:xfrm>
          <a:custGeom>
            <a:avLst/>
            <a:gdLst/>
            <a:ahLst/>
            <a:cxnLst/>
            <a:rect l="l" t="t" r="r" b="b"/>
            <a:pathLst>
              <a:path w="3003811" h="2185272">
                <a:moveTo>
                  <a:pt x="0" y="0"/>
                </a:moveTo>
                <a:lnTo>
                  <a:pt x="3003811" y="0"/>
                </a:lnTo>
                <a:lnTo>
                  <a:pt x="3003811" y="2185273"/>
                </a:lnTo>
                <a:lnTo>
                  <a:pt x="0" y="21852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2">
            <a:hlinkClick r:id="rId11" action="ppaction://hlinksldjump"/>
            <a:extLst>
              <a:ext uri="{FF2B5EF4-FFF2-40B4-BE49-F238E27FC236}">
                <a16:creationId xmlns:a16="http://schemas.microsoft.com/office/drawing/2014/main" id="{8862EFB0-FDEA-EA86-64AB-40DCA2C09B5D}"/>
              </a:ext>
            </a:extLst>
          </p:cNvPr>
          <p:cNvSpPr/>
          <p:nvPr/>
        </p:nvSpPr>
        <p:spPr>
          <a:xfrm rot="4122649">
            <a:off x="4297978" y="3520106"/>
            <a:ext cx="649645" cy="837265"/>
          </a:xfrm>
          <a:custGeom>
            <a:avLst/>
            <a:gdLst/>
            <a:ahLst/>
            <a:cxnLst/>
            <a:rect l="l" t="t" r="r" b="b"/>
            <a:pathLst>
              <a:path w="2728870" h="3002883">
                <a:moveTo>
                  <a:pt x="0" y="0"/>
                </a:moveTo>
                <a:lnTo>
                  <a:pt x="2728870" y="0"/>
                </a:lnTo>
                <a:lnTo>
                  <a:pt x="2728870" y="3002882"/>
                </a:lnTo>
                <a:lnTo>
                  <a:pt x="0" y="30028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1">
            <a:hlinkClick r:id="rId15" action="ppaction://hlinksldjump"/>
            <a:extLst>
              <a:ext uri="{FF2B5EF4-FFF2-40B4-BE49-F238E27FC236}">
                <a16:creationId xmlns:a16="http://schemas.microsoft.com/office/drawing/2014/main" id="{AFD68FCF-01EF-4EC4-0FAE-D100F10FA1D7}"/>
              </a:ext>
            </a:extLst>
          </p:cNvPr>
          <p:cNvSpPr/>
          <p:nvPr/>
        </p:nvSpPr>
        <p:spPr>
          <a:xfrm>
            <a:off x="6350000" y="3937001"/>
            <a:ext cx="508000" cy="711200"/>
          </a:xfrm>
          <a:custGeom>
            <a:avLst/>
            <a:gdLst/>
            <a:ahLst/>
            <a:cxnLst/>
            <a:rect l="l" t="t" r="r" b="b"/>
            <a:pathLst>
              <a:path w="1753732" h="2845813">
                <a:moveTo>
                  <a:pt x="0" y="0"/>
                </a:moveTo>
                <a:lnTo>
                  <a:pt x="1753732" y="0"/>
                </a:lnTo>
                <a:lnTo>
                  <a:pt x="1753732" y="2845814"/>
                </a:lnTo>
                <a:lnTo>
                  <a:pt x="0" y="28458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4" descr="Snack package icon cartoon style Royalty Free Vector Image">
            <a:hlinkClick r:id="rId18" action="ppaction://hlinksldjump"/>
            <a:extLst>
              <a:ext uri="{FF2B5EF4-FFF2-40B4-BE49-F238E27FC236}">
                <a16:creationId xmlns:a16="http://schemas.microsoft.com/office/drawing/2014/main" id="{D2ADDA20-B5CF-1718-6134-C619802C5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7" r="23233" b="9784"/>
          <a:stretch/>
        </p:blipFill>
        <p:spPr bwMode="auto">
          <a:xfrm rot="4620586">
            <a:off x="701020" y="3801949"/>
            <a:ext cx="387572" cy="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" descr="Káº¿t quáº£ hÃ¬nh áº£nh cho win text gif">
            <a:extLst>
              <a:ext uri="{FF2B5EF4-FFF2-40B4-BE49-F238E27FC236}">
                <a16:creationId xmlns:a16="http://schemas.microsoft.com/office/drawing/2014/main" id="{3D358F8C-5F58-C097-665E-5FD49438E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701800"/>
            <a:ext cx="3595044" cy="35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446 L -0.06875 -0.04445 C -0.07291 -0.04337 -0.07691 -0.04213 -0.0809 -0.0409 C -0.08211 -0.04043 -0.08342 -0.04043 -0.08463 -0.04028 C -0.08715 -0.03951 -0.08958 -0.03843 -0.09218 -0.03781 C -0.10078 -0.03549 -0.10954 -0.03411 -0.11796 -0.03164 C -0.12083 -0.03087 -0.12369 -0.02978 -0.12647 -0.02932 C -0.12942 -0.02855 -0.13263 -0.0284 -0.13567 -0.02762 C -0.15052 -0.02469 -0.13949 -0.02608 -0.15251 -0.02392 C -0.15434 -0.02346 -0.15625 -0.02346 -0.15798 -0.02315 C -0.16119 -0.02238 -0.16414 -0.02145 -0.16718 -0.02068 C -0.16909 -0.02022 -0.171 -0.02022 -0.17283 -0.01991 C -0.17387 -0.01975 -0.17473 -0.01945 -0.17569 -0.01929 C -0.18038 -0.01806 -0.18203 -0.01806 -0.18585 -0.01682 C -0.18741 -0.0162 -0.19036 -0.01528 -0.19036 -0.01497 " pathEditMode="relative" rAng="0" ptsTypes="AAAAAAAAAA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5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-0.03056 L -0.19618 -0.03056 C -0.20208 -0.03164 -0.20789 -0.0321 -0.21371 -0.03364 C -0.22083 -0.03534 -0.23185 -0.04028 -0.23871 -0.04398 C -0.2421 -0.04568 -0.24548 -0.04722 -0.24869 -0.04985 C -0.25234 -0.05278 -0.25607 -0.0554 -0.25954 -0.0588 C -0.26718 -0.0659 -0.25876 -0.06142 -0.26623 -0.06466 C -0.26701 -0.06574 -0.26779 -0.06698 -0.26875 -0.06759 C -0.26979 -0.06837 -0.27118 -0.0679 -0.27204 -0.06914 C -0.28116 -0.08179 -0.27013 -0.07639 -0.28368 -0.08395 C -0.28559 -0.08503 -0.28758 -0.08472 -0.28958 -0.08534 C -0.2921 -0.08627 -0.29453 -0.0875 -0.29704 -0.08843 C -0.30295 -0.09028 -0.30338 -0.08951 -0.30954 -0.09136 C -0.32586 -0.09614 -0.30963 -0.0929 -0.32708 -0.09583 C -0.3414 -0.10432 -0.32717 -0.09707 -0.34618 -0.1017 C -0.34843 -0.10216 -0.3506 -0.10386 -0.35286 -0.10463 C -0.35477 -0.1054 -0.35677 -0.10556 -0.35868 -0.10617 C -0.36345 -0.10756 -0.36814 -0.10895 -0.37291 -0.11049 C -0.37569 -0.11157 -0.37847 -0.11235 -0.38125 -0.11358 C -0.38229 -0.11404 -0.38342 -0.11466 -0.38454 -0.11497 C -0.3848 -0.11512 -0.38506 -0.11497 -0.38533 -0.11497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73 -0.12531 L -0.45373 -0.12531 C -0.475 -0.11374 -0.45633 -0.12685 -0.47039 -0.11049 C -0.473 -0.10756 -0.47621 -0.10633 -0.47873 -0.10309 C -0.48177 -0.09938 -0.48914 -0.08318 -0.49123 -0.07948 C -0.49791 -0.06759 -0.49435 -0.07624 -0.5013 -0.06605 C -0.50277 -0.06389 -0.5039 -0.0608 -0.50546 -0.05864 C -0.51093 -0.05108 -0.51605 -0.04522 -0.52213 -0.03951 C -0.52369 -0.03781 -0.52543 -0.03642 -0.52708 -0.03503 C -0.52821 -0.03256 -0.52934 -0.03009 -0.53046 -0.02762 C -0.53515 -0.01605 -0.53211 -0.02161 -0.53454 -0.01713 " pathEditMode="relative" ptsTypes="AAA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454 -0.01713 L -0.53454 -0.01698 C -0.53845 -0.01652 -0.5421 -0.01636 -0.54583 -0.01559 C -0.54869 -0.01497 -0.55156 -0.0125 -0.55451 -0.0125 C -0.56284 -0.01297 -0.57109 -0.01559 -0.57942 -0.01713 C -0.58567 -0.02531 -0.59175 -0.03272 -0.5973 -0.04383 C -0.59861 -0.0463 -0.59965 -0.04892 -0.60104 -0.05124 C -0.60199 -0.05294 -0.60321 -0.05386 -0.60416 -0.05571 C -0.60529 -0.05787 -0.60616 -0.06096 -0.6072 -0.06328 C -0.60789 -0.0642 -0.6085 -0.06497 -0.60911 -0.06621 C -0.60998 -0.06791 -0.61059 -0.07037 -0.61154 -0.07207 C -0.6125 -0.07392 -0.6138 -0.0747 -0.61475 -0.07655 C -0.61649 -0.0801 -0.61744 -0.08658 -0.61961 -0.08858 C -0.62031 -0.08889 -0.62092 -0.0892 -0.62152 -0.08982 C -0.62239 -0.09074 -0.62317 -0.09198 -0.62395 -0.09291 C -0.62482 -0.09352 -0.62569 -0.09352 -0.62647 -0.09445 C -0.62725 -0.09522 -0.62812 -0.09661 -0.62899 -0.09738 C -0.63524 -0.10309 -0.63281 -0.10062 -0.63767 -0.10324 C -0.63932 -0.10402 -0.64097 -0.10525 -0.6427 -0.10633 C -0.6434 -0.10679 -0.64427 -0.10679 -0.64513 -0.10772 C -0.648 -0.11111 -0.64661 -0.11065 -0.64869 -0.11065 " pathEditMode="relative" rAng="0" ptsTypes="AAAAAAAAAAA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44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36CAE4-CC90-DF2E-3CDB-A6EBA0167246}"/>
              </a:ext>
            </a:extLst>
          </p:cNvPr>
          <p:cNvSpPr/>
          <p:nvPr/>
        </p:nvSpPr>
        <p:spPr>
          <a:xfrm>
            <a:off x="0" y="5080"/>
            <a:ext cx="12192000" cy="685292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ADFCDFB-CD49-F658-2ADF-80BFEBA8E7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9734274-AAF1-4AA2-CAFD-9073EB137E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5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AA9347B-24EB-711F-0A6B-61B4A6456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4F08230-1EED-D73D-C3DA-D21190B35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6D713FEB-6641-1366-2E03-DAF5F713290B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9B7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E2C603-75D8-3290-1144-75E3B2AB3483}"/>
              </a:ext>
            </a:extLst>
          </p:cNvPr>
          <p:cNvGrpSpPr/>
          <p:nvPr/>
        </p:nvGrpSpPr>
        <p:grpSpPr>
          <a:xfrm>
            <a:off x="56494" y="2961443"/>
            <a:ext cx="5703880" cy="1380932"/>
            <a:chOff x="-173819" y="4457700"/>
            <a:chExt cx="8555819" cy="2071397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2511F29-B533-50DA-E889-A760F249EE6C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Đen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C8B64617-900F-15E1-D66A-5F374105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73819" y="4541838"/>
              <a:ext cx="1673184" cy="185394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292C44-B661-BE76-D251-6406512840AD}"/>
              </a:ext>
            </a:extLst>
          </p:cNvPr>
          <p:cNvGrpSpPr/>
          <p:nvPr/>
        </p:nvGrpSpPr>
        <p:grpSpPr>
          <a:xfrm>
            <a:off x="6126115" y="2944734"/>
            <a:ext cx="5714545" cy="1380931"/>
            <a:chOff x="8496419" y="4457700"/>
            <a:chExt cx="8571812" cy="2071397"/>
          </a:xfrm>
        </p:grpSpPr>
        <p:sp>
          <p:nvSpPr>
            <p:cNvPr id="20" name="b">
              <a:extLst>
                <a:ext uri="{FF2B5EF4-FFF2-40B4-BE49-F238E27FC236}">
                  <a16:creationId xmlns:a16="http://schemas.microsoft.com/office/drawing/2014/main" id="{99ABD510-E1EB-876C-BA26-B8F403CE0F0C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Đỏ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3A4E46F3-788A-3801-44FD-220D42862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496419" y="4616075"/>
              <a:ext cx="1622039" cy="180477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A1EFBF-27A1-1662-D7B4-BDF6486CFD48}"/>
              </a:ext>
            </a:extLst>
          </p:cNvPr>
          <p:cNvGrpSpPr/>
          <p:nvPr/>
        </p:nvGrpSpPr>
        <p:grpSpPr>
          <a:xfrm>
            <a:off x="92900" y="4953039"/>
            <a:ext cx="5647743" cy="1380931"/>
            <a:chOff x="-89615" y="7429560"/>
            <a:chExt cx="8471615" cy="2071397"/>
          </a:xfrm>
        </p:grpSpPr>
        <p:sp>
          <p:nvSpPr>
            <p:cNvPr id="23" name="c">
              <a:extLst>
                <a:ext uri="{FF2B5EF4-FFF2-40B4-BE49-F238E27FC236}">
                  <a16:creationId xmlns:a16="http://schemas.microsoft.com/office/drawing/2014/main" id="{BF0EFD80-A7B4-0D6A-6912-0E4A1494E260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Bắc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613F08F2-9D02-9F81-87B4-808EE847A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89615" y="7563827"/>
              <a:ext cx="1634189" cy="17835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08A774-90B1-AFF5-924F-D9242F46BEA0}"/>
              </a:ext>
            </a:extLst>
          </p:cNvPr>
          <p:cNvGrpSpPr/>
          <p:nvPr/>
        </p:nvGrpSpPr>
        <p:grpSpPr>
          <a:xfrm>
            <a:off x="6212640" y="4920397"/>
            <a:ext cx="5682943" cy="1380931"/>
            <a:chOff x="8543814" y="7429559"/>
            <a:chExt cx="8524415" cy="2071397"/>
          </a:xfrm>
        </p:grpSpPr>
        <p:sp>
          <p:nvSpPr>
            <p:cNvPr id="26" name="d">
              <a:extLst>
                <a:ext uri="{FF2B5EF4-FFF2-40B4-BE49-F238E27FC236}">
                  <a16:creationId xmlns:a16="http://schemas.microsoft.com/office/drawing/2014/main" id="{A183D5A6-99C3-2DA3-5B10-7E03631C47CA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Đông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26B28975-9BDC-C2FD-ECD7-FBA7E995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543814" y="7624598"/>
              <a:ext cx="1516632" cy="1666628"/>
            </a:xfrm>
            <a:prstGeom prst="rect">
              <a:avLst/>
            </a:prstGeom>
          </p:spPr>
        </p:pic>
      </p:grpSp>
      <p:pic>
        <p:nvPicPr>
          <p:cNvPr id="28" name="Đúng">
            <a:extLst>
              <a:ext uri="{FF2B5EF4-FFF2-40B4-BE49-F238E27FC236}">
                <a16:creationId xmlns:a16="http://schemas.microsoft.com/office/drawing/2014/main" id="{06795E1F-ACCB-D0FA-D959-AE7DE4E02C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5009799"/>
            <a:ext cx="1486303" cy="1189041"/>
          </a:xfrm>
          <a:prstGeom prst="rect">
            <a:avLst/>
          </a:prstGeom>
        </p:spPr>
      </p:pic>
      <p:sp>
        <p:nvSpPr>
          <p:cNvPr id="29" name="Freeform 2">
            <a:hlinkClick r:id="rId19" action="ppaction://hlinksldjump"/>
            <a:extLst>
              <a:ext uri="{FF2B5EF4-FFF2-40B4-BE49-F238E27FC236}">
                <a16:creationId xmlns:a16="http://schemas.microsoft.com/office/drawing/2014/main" id="{D4573923-18EE-258C-9A1E-D4569CF108CA}"/>
              </a:ext>
            </a:extLst>
          </p:cNvPr>
          <p:cNvSpPr/>
          <p:nvPr/>
        </p:nvSpPr>
        <p:spPr>
          <a:xfrm>
            <a:off x="10210800" y="1427480"/>
            <a:ext cx="1981200" cy="1320889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1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36CAE4-CC90-DF2E-3CDB-A6EBA0167246}"/>
              </a:ext>
            </a:extLst>
          </p:cNvPr>
          <p:cNvSpPr/>
          <p:nvPr/>
        </p:nvSpPr>
        <p:spPr>
          <a:xfrm>
            <a:off x="0" y="5080"/>
            <a:ext cx="12192000" cy="685292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29D1DFA7-21C8-1F55-2410-639EEBAD1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3686C95-91E7-E5E8-04A8-240E725AA4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13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905DDFA2-F331-6659-18F9-AF36E872F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C5F0DDD-F31F-2326-8007-E08140531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B1436B3E-F698-2EAD-A188-7E503538B858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9B7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</a:rPr>
              <a:t>Nhiệm vụ của đội Hoàng Sa là gì?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778BF2-2EA3-C8D1-C6AB-992F3B352327}"/>
              </a:ext>
            </a:extLst>
          </p:cNvPr>
          <p:cNvGrpSpPr/>
          <p:nvPr/>
        </p:nvGrpSpPr>
        <p:grpSpPr>
          <a:xfrm>
            <a:off x="56494" y="2961443"/>
            <a:ext cx="5703880" cy="1380932"/>
            <a:chOff x="-173819" y="4457700"/>
            <a:chExt cx="8555819" cy="2071397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8761E8E5-4EFA-BD12-42F7-A3ADC15E7424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Đánh bắt xa bờ.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CA9849F4-714E-5254-5DA7-E105B133A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73819" y="4541838"/>
              <a:ext cx="1672324" cy="185299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AFB18F-CF64-BE15-8509-98CBDE78FDAE}"/>
              </a:ext>
            </a:extLst>
          </p:cNvPr>
          <p:cNvGrpSpPr/>
          <p:nvPr/>
        </p:nvGrpSpPr>
        <p:grpSpPr>
          <a:xfrm>
            <a:off x="6126115" y="2944734"/>
            <a:ext cx="5714545" cy="1380931"/>
            <a:chOff x="8496419" y="4457700"/>
            <a:chExt cx="8571812" cy="2071397"/>
          </a:xfrm>
        </p:grpSpPr>
        <p:sp>
          <p:nvSpPr>
            <p:cNvPr id="20" name="b">
              <a:extLst>
                <a:ext uri="{FF2B5EF4-FFF2-40B4-BE49-F238E27FC236}">
                  <a16:creationId xmlns:a16="http://schemas.microsoft.com/office/drawing/2014/main" id="{0C34CB7A-3408-8897-16B2-234726C3BA5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kern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Buôn bán hải sản với các nước bên kia biển Đông.</a:t>
              </a:r>
              <a:endPara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A1B4D784-0D3C-83AA-9E8B-B6DE0354F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496419" y="4616075"/>
              <a:ext cx="1622039" cy="180477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30356C-28A3-08A2-0D05-32065F328CC3}"/>
              </a:ext>
            </a:extLst>
          </p:cNvPr>
          <p:cNvGrpSpPr/>
          <p:nvPr/>
        </p:nvGrpSpPr>
        <p:grpSpPr>
          <a:xfrm>
            <a:off x="92900" y="4953039"/>
            <a:ext cx="5647743" cy="1380931"/>
            <a:chOff x="-89615" y="7429560"/>
            <a:chExt cx="8471615" cy="2071397"/>
          </a:xfrm>
        </p:grpSpPr>
        <p:sp>
          <p:nvSpPr>
            <p:cNvPr id="23" name="c">
              <a:extLst>
                <a:ext uri="{FF2B5EF4-FFF2-40B4-BE49-F238E27FC236}">
                  <a16:creationId xmlns:a16="http://schemas.microsoft.com/office/drawing/2014/main" id="{0330197A-E260-C38B-67A9-A90D42132B4A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 lượm, khai thác sản vật.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55EF4083-B0F5-FC31-FF64-14A59EBDD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89615" y="7563827"/>
              <a:ext cx="1634189" cy="17835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C6EA87-09A2-F3F5-4083-06B05482D631}"/>
              </a:ext>
            </a:extLst>
          </p:cNvPr>
          <p:cNvGrpSpPr/>
          <p:nvPr/>
        </p:nvGrpSpPr>
        <p:grpSpPr>
          <a:xfrm>
            <a:off x="6273600" y="4920397"/>
            <a:ext cx="5621983" cy="1380931"/>
            <a:chOff x="8635254" y="7429559"/>
            <a:chExt cx="8432975" cy="2071397"/>
          </a:xfrm>
        </p:grpSpPr>
        <p:sp>
          <p:nvSpPr>
            <p:cNvPr id="26" name="d">
              <a:extLst>
                <a:ext uri="{FF2B5EF4-FFF2-40B4-BE49-F238E27FC236}">
                  <a16:creationId xmlns:a16="http://schemas.microsoft.com/office/drawing/2014/main" id="{313B9E99-6383-BF60-18FB-87F4A3AA0A93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vi-VN" sz="2800" kern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Vận chuyển hàng hóa sang các nước láng giềng.</a:t>
              </a:r>
              <a:endPara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86B5E65F-1F53-91E9-4378-D2F22FBE8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635254" y="7624598"/>
              <a:ext cx="1516632" cy="1666628"/>
            </a:xfrm>
            <a:prstGeom prst="rect">
              <a:avLst/>
            </a:prstGeom>
          </p:spPr>
        </p:pic>
      </p:grpSp>
      <p:pic>
        <p:nvPicPr>
          <p:cNvPr id="28" name="Đúng">
            <a:extLst>
              <a:ext uri="{FF2B5EF4-FFF2-40B4-BE49-F238E27FC236}">
                <a16:creationId xmlns:a16="http://schemas.microsoft.com/office/drawing/2014/main" id="{0DC3E7BF-0D7D-9075-2FE8-0B5C611BF3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" y="4972467"/>
            <a:ext cx="1486303" cy="1189041"/>
          </a:xfrm>
          <a:prstGeom prst="rect">
            <a:avLst/>
          </a:prstGeom>
        </p:spPr>
      </p:pic>
      <p:sp>
        <p:nvSpPr>
          <p:cNvPr id="29" name="Freeform 2">
            <a:hlinkClick r:id="rId19" action="ppaction://hlinksldjump"/>
            <a:extLst>
              <a:ext uri="{FF2B5EF4-FFF2-40B4-BE49-F238E27FC236}">
                <a16:creationId xmlns:a16="http://schemas.microsoft.com/office/drawing/2014/main" id="{C56C3461-9DFC-A97D-D77F-005971227BFD}"/>
              </a:ext>
            </a:extLst>
          </p:cNvPr>
          <p:cNvSpPr/>
          <p:nvPr/>
        </p:nvSpPr>
        <p:spPr>
          <a:xfrm>
            <a:off x="10210800" y="1427480"/>
            <a:ext cx="1981200" cy="1320889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9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36CAE4-CC90-DF2E-3CDB-A6EBA0167246}"/>
              </a:ext>
            </a:extLst>
          </p:cNvPr>
          <p:cNvSpPr/>
          <p:nvPr/>
        </p:nvSpPr>
        <p:spPr>
          <a:xfrm>
            <a:off x="0" y="5080"/>
            <a:ext cx="12192000" cy="685292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661D6B31-5A22-97EF-4333-2C4BE34CD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A1827B7-0F69-9E66-EB0E-BE72F3FB36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31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21FCA0B-1850-CF6D-8395-A75F093006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32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5D4D54B-2AF7-8BB1-4846-F3587F740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33" name="Plaque 32">
            <a:extLst>
              <a:ext uri="{FF2B5EF4-FFF2-40B4-BE49-F238E27FC236}">
                <a16:creationId xmlns:a16="http://schemas.microsoft.com/office/drawing/2014/main" id="{F8FB68F5-8E7A-5740-FC8C-5E3C43B0CBBC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9B7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002060"/>
                </a:solidFill>
              </a:rPr>
              <a:t>Ý nào dưới đây không đúng khi nói về vùng biển nước ta?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3EBFE8-6C41-B7FE-3A46-C9074BF01C60}"/>
              </a:ext>
            </a:extLst>
          </p:cNvPr>
          <p:cNvGrpSpPr/>
          <p:nvPr/>
        </p:nvGrpSpPr>
        <p:grpSpPr>
          <a:xfrm>
            <a:off x="74281" y="3025469"/>
            <a:ext cx="5703880" cy="1380932"/>
            <a:chOff x="-173819" y="4457700"/>
            <a:chExt cx="8555819" cy="2071397"/>
          </a:xfrm>
        </p:grpSpPr>
        <p:sp>
          <p:nvSpPr>
            <p:cNvPr id="35" name="a">
              <a:extLst>
                <a:ext uri="{FF2B5EF4-FFF2-40B4-BE49-F238E27FC236}">
                  <a16:creationId xmlns:a16="http://schemas.microsoft.com/office/drawing/2014/main" id="{E0AB322D-8C96-0BE0-C7B5-4AFBF83B0A01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 vùng biển có hàng nghìn đảo lớn nhỏ.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B9F98215-CB55-172C-C0D9-85EA0FA9D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73819" y="4541838"/>
              <a:ext cx="1672324" cy="185299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48D8BD-5CA2-A3BD-3D6A-24AE630CEE02}"/>
              </a:ext>
            </a:extLst>
          </p:cNvPr>
          <p:cNvGrpSpPr/>
          <p:nvPr/>
        </p:nvGrpSpPr>
        <p:grpSpPr>
          <a:xfrm>
            <a:off x="6126115" y="2975214"/>
            <a:ext cx="5714545" cy="1380931"/>
            <a:chOff x="8496419" y="4457700"/>
            <a:chExt cx="8571812" cy="2071397"/>
          </a:xfrm>
        </p:grpSpPr>
        <p:sp>
          <p:nvSpPr>
            <p:cNvPr id="38" name="b">
              <a:extLst>
                <a:ext uri="{FF2B5EF4-FFF2-40B4-BE49-F238E27FC236}">
                  <a16:creationId xmlns:a16="http://schemas.microsoft.com/office/drawing/2014/main" id="{10ABE5D9-B4E9-D740-599D-5231DE2FCFD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Vùng biển nước ta là một phần của Biển Đông.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11">
              <a:extLst>
                <a:ext uri="{FF2B5EF4-FFF2-40B4-BE49-F238E27FC236}">
                  <a16:creationId xmlns:a16="http://schemas.microsoft.com/office/drawing/2014/main" id="{68380885-1724-999A-1AAD-D88A8E204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496419" y="4616075"/>
              <a:ext cx="1622039" cy="180477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5755AA-6205-8B55-134C-F9E511AB7216}"/>
              </a:ext>
            </a:extLst>
          </p:cNvPr>
          <p:cNvGrpSpPr/>
          <p:nvPr/>
        </p:nvGrpSpPr>
        <p:grpSpPr>
          <a:xfrm>
            <a:off x="74281" y="5040279"/>
            <a:ext cx="5647743" cy="1380931"/>
            <a:chOff x="-89615" y="7429560"/>
            <a:chExt cx="8471615" cy="2071397"/>
          </a:xfrm>
        </p:grpSpPr>
        <p:sp>
          <p:nvSpPr>
            <p:cNvPr id="41" name="c">
              <a:extLst>
                <a:ext uri="{FF2B5EF4-FFF2-40B4-BE49-F238E27FC236}">
                  <a16:creationId xmlns:a16="http://schemas.microsoft.com/office/drawing/2014/main" id="{96949944-DA8A-1A05-2937-73B2F9043CA0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 đảo tập hợp lại thành các quần đảo.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12">
              <a:extLst>
                <a:ext uri="{FF2B5EF4-FFF2-40B4-BE49-F238E27FC236}">
                  <a16:creationId xmlns:a16="http://schemas.microsoft.com/office/drawing/2014/main" id="{10EBA657-29F1-4FCE-5229-3A9F29B7F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89615" y="7563827"/>
              <a:ext cx="1634189" cy="178356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DC5240-D252-1F94-D710-21DD15C0776E}"/>
              </a:ext>
            </a:extLst>
          </p:cNvPr>
          <p:cNvGrpSpPr/>
          <p:nvPr/>
        </p:nvGrpSpPr>
        <p:grpSpPr>
          <a:xfrm>
            <a:off x="6273600" y="4920397"/>
            <a:ext cx="5621983" cy="1380931"/>
            <a:chOff x="8635254" y="7429559"/>
            <a:chExt cx="8432975" cy="2071397"/>
          </a:xfrm>
        </p:grpSpPr>
        <p:sp>
          <p:nvSpPr>
            <p:cNvPr id="44" name="d">
              <a:extLst>
                <a:ext uri="{FF2B5EF4-FFF2-40B4-BE49-F238E27FC236}">
                  <a16:creationId xmlns:a16="http://schemas.microsoft.com/office/drawing/2014/main" id="{01FEB27D-736B-5790-E5D7-F70DF0C0EF49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Đảo lớn nhất là quần đảo Trường Sa.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Picture 13">
              <a:extLst>
                <a:ext uri="{FF2B5EF4-FFF2-40B4-BE49-F238E27FC236}">
                  <a16:creationId xmlns:a16="http://schemas.microsoft.com/office/drawing/2014/main" id="{0BF87C72-06D7-DA51-3D24-D85B75CE3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635254" y="7624598"/>
              <a:ext cx="1516632" cy="1666628"/>
            </a:xfrm>
            <a:prstGeom prst="rect">
              <a:avLst/>
            </a:prstGeom>
          </p:spPr>
        </p:pic>
      </p:grpSp>
      <p:pic>
        <p:nvPicPr>
          <p:cNvPr id="46" name="Đúng">
            <a:extLst>
              <a:ext uri="{FF2B5EF4-FFF2-40B4-BE49-F238E27FC236}">
                <a16:creationId xmlns:a16="http://schemas.microsoft.com/office/drawing/2014/main" id="{DE40B8A6-7C4D-E0CC-35CA-FDF7557C85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43" y="5050423"/>
            <a:ext cx="1486303" cy="1189041"/>
          </a:xfrm>
          <a:prstGeom prst="rect">
            <a:avLst/>
          </a:prstGeom>
        </p:spPr>
      </p:pic>
      <p:sp>
        <p:nvSpPr>
          <p:cNvPr id="47" name="Freeform 2">
            <a:hlinkClick r:id="rId19" action="ppaction://hlinksldjump"/>
            <a:extLst>
              <a:ext uri="{FF2B5EF4-FFF2-40B4-BE49-F238E27FC236}">
                <a16:creationId xmlns:a16="http://schemas.microsoft.com/office/drawing/2014/main" id="{17D7D797-A8A9-0E1F-28CA-B81149E3DE56}"/>
              </a:ext>
            </a:extLst>
          </p:cNvPr>
          <p:cNvSpPr/>
          <p:nvPr/>
        </p:nvSpPr>
        <p:spPr>
          <a:xfrm>
            <a:off x="10210800" y="1427480"/>
            <a:ext cx="1981200" cy="1320889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4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512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512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36CAE4-CC90-DF2E-3CDB-A6EBA0167246}"/>
              </a:ext>
            </a:extLst>
          </p:cNvPr>
          <p:cNvSpPr/>
          <p:nvPr/>
        </p:nvSpPr>
        <p:spPr>
          <a:xfrm>
            <a:off x="0" y="5080"/>
            <a:ext cx="12192000" cy="685292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0DC1D5F7-4C13-D134-A57B-81A32C80A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E1A8A0C-18A8-D1F8-44A1-36DF2F2412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13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BD0DF40-E70E-4C9D-0329-4634AD25B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E1C7EEFF-0D6C-785C-B7B8-9568D4BB9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E3F9CDBB-442A-FED6-C49F-35082C70A48B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9B7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 cây nào sau đây xuất hiện nhiều trên các bài thơ, bài hát về Trường Sa?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560E1A-0191-06E5-B1D6-D88A1D040656}"/>
              </a:ext>
            </a:extLst>
          </p:cNvPr>
          <p:cNvGrpSpPr/>
          <p:nvPr/>
        </p:nvGrpSpPr>
        <p:grpSpPr>
          <a:xfrm>
            <a:off x="56494" y="2961443"/>
            <a:ext cx="5703880" cy="1380932"/>
            <a:chOff x="-173819" y="4457700"/>
            <a:chExt cx="8555819" cy="2071397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F76D4A0F-813C-5695-7293-1D69B5EE34C0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</a:rPr>
                <a:t> phi </a:t>
              </a:r>
              <a:r>
                <a:rPr lang="en-US" sz="3600" b="1" dirty="0" err="1">
                  <a:solidFill>
                    <a:srgbClr val="C00000"/>
                  </a:solidFill>
                </a:rPr>
                <a:t>lao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C5F42831-9831-0224-EAFE-96CDB54AE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73819" y="4541838"/>
              <a:ext cx="1672324" cy="185299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25C5D1-E1C9-7123-B429-9D5B9CB0F15C}"/>
              </a:ext>
            </a:extLst>
          </p:cNvPr>
          <p:cNvGrpSpPr/>
          <p:nvPr/>
        </p:nvGrpSpPr>
        <p:grpSpPr>
          <a:xfrm>
            <a:off x="6126115" y="2944734"/>
            <a:ext cx="5714545" cy="1380931"/>
            <a:chOff x="8496419" y="4457700"/>
            <a:chExt cx="8571812" cy="2071397"/>
          </a:xfrm>
        </p:grpSpPr>
        <p:sp>
          <p:nvSpPr>
            <p:cNvPr id="20" name="b">
              <a:extLst>
                <a:ext uri="{FF2B5EF4-FFF2-40B4-BE49-F238E27FC236}">
                  <a16:creationId xmlns:a16="http://schemas.microsoft.com/office/drawing/2014/main" id="{2D0E2297-0C79-6DBC-3EBF-14683FF41110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</a:rPr>
                <a:t>liễu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94BF1BD-515C-D3EE-D564-A13C1AD58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496419" y="4616075"/>
              <a:ext cx="1622039" cy="180477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0F07DA-7025-6B60-B000-2E6F63B4F672}"/>
              </a:ext>
            </a:extLst>
          </p:cNvPr>
          <p:cNvGrpSpPr/>
          <p:nvPr/>
        </p:nvGrpSpPr>
        <p:grpSpPr>
          <a:xfrm>
            <a:off x="92900" y="4953039"/>
            <a:ext cx="5647743" cy="1380931"/>
            <a:chOff x="-89615" y="7429560"/>
            <a:chExt cx="8471615" cy="2071397"/>
          </a:xfrm>
        </p:grpSpPr>
        <p:sp>
          <p:nvSpPr>
            <p:cNvPr id="23" name="c">
              <a:extLst>
                <a:ext uri="{FF2B5EF4-FFF2-40B4-BE49-F238E27FC236}">
                  <a16:creationId xmlns:a16="http://schemas.microsoft.com/office/drawing/2014/main" id="{DE1F742B-2D4D-7B86-64C9-27645C8B6EF7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</a:rPr>
                <a:t>bàng</a:t>
              </a:r>
              <a:r>
                <a:rPr lang="en-US" sz="3600" b="1" dirty="0">
                  <a:solidFill>
                    <a:srgbClr val="C00000"/>
                  </a:solidFill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</a:rPr>
                <a:t>vuông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895A3452-2F1C-FDD2-0F17-EDF116499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89615" y="7563827"/>
              <a:ext cx="1634189" cy="17835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EB822A-56FB-3847-2175-EABF244D8559}"/>
              </a:ext>
            </a:extLst>
          </p:cNvPr>
          <p:cNvGrpSpPr/>
          <p:nvPr/>
        </p:nvGrpSpPr>
        <p:grpSpPr>
          <a:xfrm>
            <a:off x="6273600" y="4920397"/>
            <a:ext cx="5621983" cy="1380931"/>
            <a:chOff x="8635254" y="7429559"/>
            <a:chExt cx="8432975" cy="2071397"/>
          </a:xfrm>
        </p:grpSpPr>
        <p:sp>
          <p:nvSpPr>
            <p:cNvPr id="26" name="d">
              <a:extLst>
                <a:ext uri="{FF2B5EF4-FFF2-40B4-BE49-F238E27FC236}">
                  <a16:creationId xmlns:a16="http://schemas.microsoft.com/office/drawing/2014/main" id="{9488D876-E61E-5712-9294-9B243547FB3A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C00000"/>
                  </a:solidFill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</a:rPr>
                <a:t>phượng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D3DE2C0E-CA86-DE53-AF2C-6A4594492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635254" y="7624598"/>
              <a:ext cx="1516632" cy="1666628"/>
            </a:xfrm>
            <a:prstGeom prst="rect">
              <a:avLst/>
            </a:prstGeom>
          </p:spPr>
        </p:pic>
      </p:grpSp>
      <p:pic>
        <p:nvPicPr>
          <p:cNvPr id="28" name="Đúng">
            <a:extLst>
              <a:ext uri="{FF2B5EF4-FFF2-40B4-BE49-F238E27FC236}">
                <a16:creationId xmlns:a16="http://schemas.microsoft.com/office/drawing/2014/main" id="{4749D5AC-36AB-3F80-742E-5818BBF9B0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" y="4972467"/>
            <a:ext cx="1486303" cy="1189041"/>
          </a:xfrm>
          <a:prstGeom prst="rect">
            <a:avLst/>
          </a:prstGeom>
        </p:spPr>
      </p:pic>
      <p:sp>
        <p:nvSpPr>
          <p:cNvPr id="29" name="Freeform 2">
            <a:hlinkClick r:id="rId19" action="ppaction://hlinksldjump"/>
            <a:extLst>
              <a:ext uri="{FF2B5EF4-FFF2-40B4-BE49-F238E27FC236}">
                <a16:creationId xmlns:a16="http://schemas.microsoft.com/office/drawing/2014/main" id="{E58A31EF-72CF-1788-A01E-626B4FA08CD8}"/>
              </a:ext>
            </a:extLst>
          </p:cNvPr>
          <p:cNvSpPr/>
          <p:nvPr/>
        </p:nvSpPr>
        <p:spPr>
          <a:xfrm>
            <a:off x="10210800" y="1427480"/>
            <a:ext cx="1981200" cy="1320889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180</Words>
  <Application>Microsoft Office PowerPoint</Application>
  <PresentationFormat>Widescreen</PresentationFormat>
  <Paragraphs>30</Paragraphs>
  <Slides>5</Slides>
  <Notes>4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等线</vt:lpstr>
      <vt:lpstr>SVN-Ziclets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STD_OANH</cp:lastModifiedBy>
  <cp:revision>332</cp:revision>
  <dcterms:created xsi:type="dcterms:W3CDTF">2018-07-11T14:17:32Z</dcterms:created>
  <dcterms:modified xsi:type="dcterms:W3CDTF">2025-10-19T09:29:42Z</dcterms:modified>
</cp:coreProperties>
</file>