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5"/>
  </p:notesMasterIdLst>
  <p:sldIdLst>
    <p:sldId id="293" r:id="rId3"/>
    <p:sldId id="2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45" autoAdjust="0"/>
  </p:normalViewPr>
  <p:slideViewPr>
    <p:cSldViewPr snapToGrid="0">
      <p:cViewPr>
        <p:scale>
          <a:sx n="50" d="100"/>
          <a:sy n="50" d="100"/>
        </p:scale>
        <p:origin x="-50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FC0F-0D18-4A85-87C2-15294A79110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F231-C439-4301-AC48-4F387C06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5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37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65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323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449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42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93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8557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2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0374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90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30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907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5614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89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9427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382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001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746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B645-631F-C0F0-EAEF-EF0893346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E4FF-A91A-DE35-1819-E12685D62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45E7-F489-EBE9-7DAB-3CF48ED8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69BD1-43D8-14A4-CAEC-886FC142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17D6-EE91-BEA0-9D72-D8C51A3C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02A4-FC40-7DE8-E52C-6C8065F9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5899-35D5-48FE-6D0F-C2478170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EEBD-9F3F-0A30-F941-3E38E104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C38E-E6FF-C28C-21B2-C6BD0E27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C0FD-E18A-A38C-AD5D-B5E68BCF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6EE8-CED3-A641-A921-547E409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7DC7-5ACA-472B-5268-1E453AED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05FF-4441-201B-1BDC-6817848C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5D93-A205-1702-B142-B02344D3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870F-89A9-F179-D49A-A52510BA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E067-7883-4545-BD90-21B48255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2E27-C125-43F5-22BA-2428B43EF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E1448-3E29-E26C-6E0C-B26FEF40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A41A4-C2C9-075B-AF61-C357677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87434-263C-22E3-0F97-400A1C9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E4D61-22F1-1754-4C73-9F02EB4B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1461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C6F-A807-0522-526A-1CF4044A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F4D8-0F06-789A-01A6-19F4B4EA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8C87C-A95C-5BBA-3434-997A2F0C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EF493-DE6D-A0BD-3A4B-63348C02B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606DC-766F-838D-37B7-AE52CFBD2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C0739-B1E1-F128-EC3B-3AE141C2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D44A9-ABB8-675A-C114-C7D361C9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52207-AA07-8BA9-5F85-C767378C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F1FC-CBD4-F745-561F-2ED5CD1A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D2C1A-9DC3-5E83-6DDF-3E453B49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6BE7F-9C68-61AA-9DE9-831621C6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BFDC9-A9EA-B373-B4FD-74EBDD27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DFE24-3CB9-236A-6FB2-96148F63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86838-5A12-8D7C-73AE-F2B7F784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A182-6D70-0F92-2DA5-0AEFE55B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E02B-2D8A-46DB-1065-C19A9010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0330-A248-8404-9CF5-1E61D28C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94CD-DE38-B63F-3904-218A9816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6746-0918-7A5F-0927-241B0F7A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65673-0756-B781-74BA-00FAEB76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5014-F7CD-2123-54F0-D0E93B2B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7D1E-7A3E-53BE-C085-CAC5BB1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6A179-F562-8987-BCEE-B7A1879D7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14C59-0E07-5E7F-1143-D1B03662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EE954-4A4B-400C-D21A-A832769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3395-B4B0-8793-2B32-357750F6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D9EC-1456-C57E-0A19-994BF2CD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1DDD-3AEE-7C59-FF97-71EB77DD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898F8-789B-599C-2E29-1AC079A9F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E284-1DE9-3DD0-A109-8F81EF19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970C-2F01-D0DC-A008-69F4FF85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402A-2B92-72BA-1EFE-BEC005E2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2DB5F-E418-98CD-709E-07090A21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90750-9039-F83D-6D3C-7635F2A03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1F79-6097-7D70-EECF-90ED37E0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307B-C181-9ACC-331F-F818DAA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6755-FBB4-3B66-30A9-90AE9110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631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378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90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82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5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556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3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canva.com/design/DAG1lbCXyCU/8sz-wly1P6RLvaK02R1YEA/view?utm_content=DAG1lbCXyCU&amp;utm_campaign=designshare&amp;utm_medium=link2&amp;utm_source=uniquelinks&amp;utlId=h7c3ff36f8b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4673" y="2486072"/>
            <a:ext cx="3692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TC: KÉO THẢ</a:t>
            </a:r>
            <a:endParaRPr lang="en-US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81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-285750" y="13335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BCEE371-49A0-3C87-0C0E-321F7EA6C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2363" y="3429000"/>
            <a:ext cx="3541637" cy="38214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5150928" y="717585"/>
            <a:ext cx="6755322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hlinkClick r:id="rId5"/>
          </p:cNvPr>
          <p:cNvSpPr/>
          <p:nvPr/>
        </p:nvSpPr>
        <p:spPr>
          <a:xfrm>
            <a:off x="5699053" y="1798736"/>
            <a:ext cx="6207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hlinkClick r:id="rId5"/>
              </a:rPr>
              <a:t>https://www.canva.com/design/DAG1lbCXyCU/8sz-wly1P6RLvaK02R1YEA/view?utm_content=DAG1lbCXyCU&amp;utm_campaign=designshare&amp;utm_medium=link2&amp;utm_source=uniquelinks&amp;utlId=h7c3ff36f8b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1.15026 0.0071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等线</vt:lpstr>
      <vt:lpstr>等线 Light</vt:lpstr>
      <vt:lpstr>1_Office 主题​​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38</cp:revision>
  <dcterms:created xsi:type="dcterms:W3CDTF">2024-07-19T08:15:29Z</dcterms:created>
  <dcterms:modified xsi:type="dcterms:W3CDTF">2025-10-19T09:36:40Z</dcterms:modified>
</cp:coreProperties>
</file>