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01" r:id="rId2"/>
  </p:sldMasterIdLst>
  <p:notesMasterIdLst>
    <p:notesMasterId r:id="rId8"/>
  </p:notesMasterIdLst>
  <p:sldIdLst>
    <p:sldId id="293" r:id="rId3"/>
    <p:sldId id="280" r:id="rId4"/>
    <p:sldId id="282" r:id="rId5"/>
    <p:sldId id="283" r:id="rId6"/>
    <p:sldId id="28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345" autoAdjust="0"/>
  </p:normalViewPr>
  <p:slideViewPr>
    <p:cSldViewPr snapToGrid="0">
      <p:cViewPr varScale="1">
        <p:scale>
          <a:sx n="60" d="100"/>
          <a:sy n="60" d="100"/>
        </p:scale>
        <p:origin x="10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FC0F-0D18-4A85-87C2-15294A79110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3F231-C439-4301-AC48-4F387C06F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9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NÚT PLAY ĐỂ BẮT ĐẦU.</a:t>
            </a:r>
          </a:p>
          <a:p>
            <a:r>
              <a:rPr lang="en-US" b="1" dirty="0"/>
              <a:t>SAU KHI HS TRẢ LỜI XONG GV CLICK CHUỘT BẤT KÌ Ở DÂU TRÊN SLIDE ĐỂ HIỆN ĐÁP 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E24FA-5F5C-4469-83E1-79112BC439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359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 LỜI XONG GV CLICK CHUỘT BẤT KÌ Ở DÂU TRÊN SLIDE ĐỂ HIỆN ĐÁP 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E24FA-5F5C-4469-83E1-79112BC439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28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 LỜI XONG GV CLICK CHUỘT BẤT KÌ Ở DÂU TRÊN SLIDE ĐỂ HIỆN ĐÁP 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E24FA-5F5C-4469-83E1-79112BC439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836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E24FA-5F5C-4469-83E1-79112BC439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66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B531EE-93F3-40EE-BE1A-8E4FB6FE8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2761BDB-BD8A-4D8A-AF7F-2866616B0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E31B75-0466-43CC-B359-14F844CC9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7E736B-FFF7-4921-B28C-97B80688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DFE66C-AB4A-4F5D-A754-CAFBD1A2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24378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5E5549-C283-40E8-BF5A-62FDC6881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EE050B-F6F4-412B-AF21-9328C763B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50EA96-C479-4F33-82B7-2D4FE90BC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1D2090-8C5C-4833-BC40-34915B1C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723DFF-8482-455C-B856-C0190270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F1CD41-9022-42ED-A708-23E58B1BB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6656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F6F301-6722-4CE1-B6AE-6AD3160B6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0BF1E2-C46E-48EA-998C-A60F8ABF4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D03C6A-ABB6-4504-AE19-D5CC05AA4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F040510-C19F-4A73-88CD-7819FD5E1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4BCDA7E-D78C-4B76-B980-541329220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F1F1C56-6055-4D02-BEA6-01C07262A4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ACEDE13-1A6A-4707-8A33-5F4CC3226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3BB496-4E31-4C39-A7B2-96C763AC9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13239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AD49BA-6301-4F65-86D1-64E626A34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85A1A7B-5370-48EE-99B9-500E007D8D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4C8853-2F60-439F-9194-8F6A20709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2C3EF86-C046-488E-B61E-11B259B1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44493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78426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6933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68557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0242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903746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829027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24306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14907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85614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01897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68D86-FA0A-4A02-9BD4-9F7B0CF77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970817-BA1D-4D8B-BC1A-991C4FE77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AA8587-58C5-4CC5-8686-DCD2DA4AC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BB89BF-22DE-4B48-AD72-E43562CE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7A0C4A-63EE-46EB-AF5D-BDFD9988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7137A5-DCBA-4CAE-B4BE-F9F88046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19427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54F611-2F61-4D71-9E0C-A13777CF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5EEC575-CA99-429B-B271-20D18D537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C0E780-4ABF-4227-A700-081939A88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3DFD3B-1A80-4474-A435-28382FA69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581300-6BBE-4908-99E9-42B992DBD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AB886D-51C8-456E-BCA1-7F6F2419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03828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18A926-17A4-4C4E-93A2-61225439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15BFAA-0412-45A2-A1F1-E844EC4FA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B35109-7A7B-4D21-8A62-C0EE3D37E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81C1FF-5240-4268-81BA-FCA9557E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C69AAF-B342-4F41-9357-30196513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97001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D7FD0B3-CE32-4B10-81E9-54B3DBB13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680961-A0D6-4828-99E9-900A07A06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EC9EA5-1D78-4A64-9D4A-D9193F07F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A15089-B4C1-41E5-B1EA-EC764E18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5094CF-88E0-4BCE-9C0F-9F1DE50A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90746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DB645-631F-C0F0-EAEF-EF0893346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1E4FF-A91A-DE35-1819-E12685D62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A45E7-F489-EBE9-7DAB-3CF48ED8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69BD1-43D8-14A4-CAEC-886FC142B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017D6-EE91-BEA0-9D72-D8C51A3C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0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02A4-FC40-7DE8-E52C-6C8065F99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F5899-35D5-48FE-6D0F-C2478170E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6EEBD-9F3F-0A30-F941-3E38E10481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3C38E-E6FF-C28C-21B2-C6BD0E271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6C0FD-E18A-A38C-AD5D-B5E68BCF2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5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56EE8-CED3-A641-A921-547E40955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27DC7-5ACA-472B-5268-1E453AED5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905FF-4441-201B-1BDC-6817848C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65D93-A205-1702-B142-B02344D3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C870F-89A9-F179-D49A-A52510BA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DE067-7883-4545-BD90-21B48255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82E27-C125-43F5-22BA-2428B43EF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E1448-3E29-E26C-6E0C-B26FEF40E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A41A4-C2C9-075B-AF61-C357677DBC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87434-263C-22E3-0F97-400A1C99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E4D61-22F1-1754-4C73-9F02EB4B6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5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814617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5BC6F-A807-0522-526A-1CF4044A1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CF4D8-0F06-789A-01A6-19F4B4EA7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78C87C-A95C-5BBA-3434-997A2F0CD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EF493-DE6D-A0BD-3A4B-63348C02BB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7606DC-766F-838D-37B7-AE52CFBD2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1C0739-B1E1-F128-EC3B-3AE141C2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BD44A9-ABB8-675A-C114-C7D361C9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752207-AA07-8BA9-5F85-C767378C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6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F1FC-CBD4-F745-561F-2ED5CD1AD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DD2C1A-9DC3-5E83-6DDF-3E453B49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6BE7F-9C68-61AA-9DE9-831621C6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BFDC9-A9EA-B373-B4FD-74EBDD27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ADFE24-3CB9-236A-6FB2-96148F63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786838-5A12-8D7C-73AE-F2B7F7843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EA182-6D70-0F92-2DA5-0AEFE55B5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2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3E02B-2D8A-46DB-1065-C19A90102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70330-A248-8404-9CF5-1E61D28C3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C94CD-DE38-B63F-3904-218A9816D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C6746-0918-7A5F-0927-241B0F7A0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65673-0756-B781-74BA-00FAEB76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05014-F7CD-2123-54F0-D0E93B2B1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9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E7D1E-7A3E-53BE-C085-CAC5BB1CD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6A179-F562-8987-BCEE-B7A1879D71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14C59-0E07-5E7F-1143-D1B03662D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EE954-4A4B-400C-D21A-A8327697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03395-B4B0-8793-2B32-357750F62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2D9EC-1456-C57E-0A19-994BF2CD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9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31DDD-3AEE-7C59-FF97-71EB77DD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898F8-789B-599C-2E29-1AC079A9F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9E284-1DE9-3DD0-A109-8F81EF190F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D970C-2F01-D0DC-A008-69F4FF851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F402A-2B92-72BA-1EFE-BEC005E2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7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B2DB5F-E418-98CD-709E-07090A21C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90750-9039-F83D-6D3C-7635F2A03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71F79-6097-7D70-EECF-90ED37E0F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7307B-C181-9ACC-331F-F818DAAA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56755-FBB4-3B66-30A9-90AE9110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56310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93786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77904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7824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65056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B7B6E2-D01D-4999-806E-E292C122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EBE512-15CE-454F-877D-D51AA313B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96D532-AA46-4920-BDE7-912DBC90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8522BC-6A81-41BC-BF6D-4BFCE055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DBD738-EF01-4694-B6F4-119704DA9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55563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797AF52-8F4A-4DF8-ADC3-AB18DFAB8EBD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: 圆角 3">
            <a:extLst>
              <a:ext uri="{FF2B5EF4-FFF2-40B4-BE49-F238E27FC236}">
                <a16:creationId xmlns:a16="http://schemas.microsoft.com/office/drawing/2014/main" id="{DF4D390E-D829-4486-ABF7-7580C458ADB3}"/>
              </a:ext>
            </a:extLst>
          </p:cNvPr>
          <p:cNvSpPr/>
          <p:nvPr userDrawn="1"/>
        </p:nvSpPr>
        <p:spPr>
          <a:xfrm>
            <a:off x="379046" y="315424"/>
            <a:ext cx="11319468" cy="6274061"/>
          </a:xfrm>
          <a:prstGeom prst="roundRect">
            <a:avLst/>
          </a:prstGeom>
          <a:solidFill>
            <a:schemeClr val="bg1"/>
          </a:solidFill>
          <a:ln w="53975">
            <a:solidFill>
              <a:srgbClr val="E4A4A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56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34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1.wav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2A33B9A-3103-46AA-824F-397C192CC6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9" b="11282"/>
          <a:stretch/>
        </p:blipFill>
        <p:spPr>
          <a:xfrm>
            <a:off x="712959" y="1869831"/>
            <a:ext cx="4650175" cy="33703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387889-E31A-42D7-93B3-5CE636EC6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9" t="60257" r="12980"/>
          <a:stretch/>
        </p:blipFill>
        <p:spPr>
          <a:xfrm>
            <a:off x="8452337" y="4814030"/>
            <a:ext cx="1371601" cy="14429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538815-6737-43D0-8B47-D8709AAA25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1" r="1" b="60256"/>
          <a:stretch/>
        </p:blipFill>
        <p:spPr>
          <a:xfrm rot="3746419">
            <a:off x="10613321" y="5094398"/>
            <a:ext cx="1774037" cy="18833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1393540-0E1C-4DE2-8937-1ADB8AE540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65984" r="81058" b="3930"/>
          <a:stretch/>
        </p:blipFill>
        <p:spPr>
          <a:xfrm rot="5400000">
            <a:off x="-152400" y="-175846"/>
            <a:ext cx="2028092" cy="20632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0620B9C-5E9E-4C11-9DB9-30E14C5CE7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3" r="79231" b="67178"/>
          <a:stretch/>
        </p:blipFill>
        <p:spPr>
          <a:xfrm>
            <a:off x="10255097" y="402382"/>
            <a:ext cx="1629508" cy="11919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DFAE0B8-3D69-46F5-AA7D-B7BEE11954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7" t="54872" b="11138"/>
          <a:stretch/>
        </p:blipFill>
        <p:spPr>
          <a:xfrm rot="5400000">
            <a:off x="1090246" y="4686535"/>
            <a:ext cx="1606061" cy="23309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70217" y="2353434"/>
            <a:ext cx="981507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VƯỢT CHƯỚNG NGẠI VẬT </a:t>
            </a:r>
          </a:p>
          <a:p>
            <a:pPr algn="ctr"/>
            <a:r>
              <a:rPr lang="en-US" sz="44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CÙNG GẤU</a:t>
            </a:r>
            <a:endParaRPr lang="en-US" sz="4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0815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1869A0-FC83-DD44-F19A-520203B03BB0}"/>
              </a:ext>
            </a:extLst>
          </p:cNvPr>
          <p:cNvGrpSpPr/>
          <p:nvPr/>
        </p:nvGrpSpPr>
        <p:grpSpPr>
          <a:xfrm>
            <a:off x="0" y="0"/>
            <a:ext cx="24384000" cy="6858000"/>
            <a:chOff x="0" y="0"/>
            <a:chExt cx="2438400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8461F7-05CF-55CA-F53A-E33720E4A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37E5A4-797D-5A3D-B2AB-CEA91AB9A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19200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84215835-5A34-B96C-C754-2F34B11EB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06" y="1311944"/>
            <a:ext cx="3476079" cy="499260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CEE371-49A0-3C87-0C0E-321F7EA6C5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42363" y="3429000"/>
            <a:ext cx="3541637" cy="382143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C9B6E54-9763-2A3C-D56D-9851ECD33D0D}"/>
              </a:ext>
            </a:extLst>
          </p:cNvPr>
          <p:cNvGrpSpPr/>
          <p:nvPr/>
        </p:nvGrpSpPr>
        <p:grpSpPr>
          <a:xfrm>
            <a:off x="4507788" y="583622"/>
            <a:ext cx="7340309" cy="1761704"/>
            <a:chOff x="4163885" y="751114"/>
            <a:chExt cx="7340309" cy="176170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C4A753-A3EF-E951-9840-815F84DDEE2C}"/>
                </a:ext>
              </a:extLst>
            </p:cNvPr>
            <p:cNvSpPr txBox="1"/>
            <p:nvPr/>
          </p:nvSpPr>
          <p:spPr>
            <a:xfrm>
              <a:off x="4163885" y="751114"/>
              <a:ext cx="73403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VƯỢT CHƯỚNG NGẠI VẬT CÙNG ANH EM GẤU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ACFFF2-FEDC-8700-2208-0550A63FF327}"/>
                </a:ext>
              </a:extLst>
            </p:cNvPr>
            <p:cNvSpPr txBox="1"/>
            <p:nvPr/>
          </p:nvSpPr>
          <p:spPr>
            <a:xfrm>
              <a:off x="4163885" y="758492"/>
              <a:ext cx="73403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VƯỢT CHƯỚNG NGẠI VẬT CÙNG ANH EM GẤU</a:t>
              </a:r>
            </a:p>
          </p:txBody>
        </p:sp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id="{F636676B-5FB7-BD34-ACA6-9DD7D94FB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392" b="28751"/>
          <a:stretch/>
        </p:blipFill>
        <p:spPr bwMode="auto">
          <a:xfrm>
            <a:off x="6147601" y="3429000"/>
            <a:ext cx="3761032" cy="155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22D21B-2EF0-6C05-F151-EB77BF88A7FE}"/>
              </a:ext>
            </a:extLst>
          </p:cNvPr>
          <p:cNvSpPr/>
          <p:nvPr/>
        </p:nvSpPr>
        <p:spPr>
          <a:xfrm>
            <a:off x="4322764" y="445613"/>
            <a:ext cx="7410706" cy="3362633"/>
          </a:xfrm>
          <a:custGeom>
            <a:avLst/>
            <a:gdLst>
              <a:gd name="connsiteX0" fmla="*/ 0 w 7410706"/>
              <a:gd name="connsiteY0" fmla="*/ 560450 h 3362633"/>
              <a:gd name="connsiteX1" fmla="*/ 560450 w 7410706"/>
              <a:gd name="connsiteY1" fmla="*/ 0 h 3362633"/>
              <a:gd name="connsiteX2" fmla="*/ 6850256 w 7410706"/>
              <a:gd name="connsiteY2" fmla="*/ 0 h 3362633"/>
              <a:gd name="connsiteX3" fmla="*/ 7410706 w 7410706"/>
              <a:gd name="connsiteY3" fmla="*/ 560450 h 3362633"/>
              <a:gd name="connsiteX4" fmla="*/ 7410706 w 7410706"/>
              <a:gd name="connsiteY4" fmla="*/ 2802183 h 3362633"/>
              <a:gd name="connsiteX5" fmla="*/ 6850256 w 7410706"/>
              <a:gd name="connsiteY5" fmla="*/ 3362633 h 3362633"/>
              <a:gd name="connsiteX6" fmla="*/ 560450 w 7410706"/>
              <a:gd name="connsiteY6" fmla="*/ 3362633 h 3362633"/>
              <a:gd name="connsiteX7" fmla="*/ 0 w 7410706"/>
              <a:gd name="connsiteY7" fmla="*/ 2802183 h 3362633"/>
              <a:gd name="connsiteX8" fmla="*/ 0 w 7410706"/>
              <a:gd name="connsiteY8" fmla="*/ 560450 h 336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0706" h="3362633" fill="none" extrusionOk="0">
                <a:moveTo>
                  <a:pt x="0" y="560450"/>
                </a:moveTo>
                <a:cubicBezTo>
                  <a:pt x="-23771" y="308076"/>
                  <a:pt x="221142" y="-1037"/>
                  <a:pt x="560450" y="0"/>
                </a:cubicBezTo>
                <a:cubicBezTo>
                  <a:pt x="1856082" y="40205"/>
                  <a:pt x="4265278" y="-132558"/>
                  <a:pt x="6850256" y="0"/>
                </a:cubicBezTo>
                <a:cubicBezTo>
                  <a:pt x="7170833" y="7327"/>
                  <a:pt x="7468287" y="236260"/>
                  <a:pt x="7410706" y="560450"/>
                </a:cubicBezTo>
                <a:cubicBezTo>
                  <a:pt x="7438778" y="937147"/>
                  <a:pt x="7248307" y="2066453"/>
                  <a:pt x="7410706" y="2802183"/>
                </a:cubicBezTo>
                <a:cubicBezTo>
                  <a:pt x="7416355" y="3113130"/>
                  <a:pt x="7168688" y="3401571"/>
                  <a:pt x="6850256" y="3362633"/>
                </a:cubicBezTo>
                <a:cubicBezTo>
                  <a:pt x="4541920" y="3526322"/>
                  <a:pt x="2360464" y="3497188"/>
                  <a:pt x="560450" y="3362633"/>
                </a:cubicBezTo>
                <a:cubicBezTo>
                  <a:pt x="252574" y="3395689"/>
                  <a:pt x="-29965" y="3165233"/>
                  <a:pt x="0" y="2802183"/>
                </a:cubicBezTo>
                <a:cubicBezTo>
                  <a:pt x="-53445" y="1968903"/>
                  <a:pt x="45080" y="1567622"/>
                  <a:pt x="0" y="560450"/>
                </a:cubicBezTo>
                <a:close/>
              </a:path>
              <a:path w="7410706" h="3362633" stroke="0" extrusionOk="0">
                <a:moveTo>
                  <a:pt x="0" y="560450"/>
                </a:moveTo>
                <a:cubicBezTo>
                  <a:pt x="21479" y="220998"/>
                  <a:pt x="210464" y="20152"/>
                  <a:pt x="560450" y="0"/>
                </a:cubicBezTo>
                <a:cubicBezTo>
                  <a:pt x="2121184" y="-139946"/>
                  <a:pt x="6014090" y="155953"/>
                  <a:pt x="6850256" y="0"/>
                </a:cubicBezTo>
                <a:cubicBezTo>
                  <a:pt x="7217692" y="-4243"/>
                  <a:pt x="7424773" y="204153"/>
                  <a:pt x="7410706" y="560450"/>
                </a:cubicBezTo>
                <a:cubicBezTo>
                  <a:pt x="7419061" y="950677"/>
                  <a:pt x="7250585" y="1685657"/>
                  <a:pt x="7410706" y="2802183"/>
                </a:cubicBezTo>
                <a:cubicBezTo>
                  <a:pt x="7395923" y="3066729"/>
                  <a:pt x="7133473" y="3334298"/>
                  <a:pt x="6850256" y="3362633"/>
                </a:cubicBezTo>
                <a:cubicBezTo>
                  <a:pt x="3753267" y="3338889"/>
                  <a:pt x="3453737" y="3503530"/>
                  <a:pt x="560450" y="3362633"/>
                </a:cubicBezTo>
                <a:cubicBezTo>
                  <a:pt x="277009" y="3390653"/>
                  <a:pt x="-2278" y="3078610"/>
                  <a:pt x="0" y="2802183"/>
                </a:cubicBezTo>
                <a:cubicBezTo>
                  <a:pt x="-109372" y="2352926"/>
                  <a:pt x="60620" y="1577630"/>
                  <a:pt x="0" y="560450"/>
                </a:cubicBezTo>
                <a:close/>
              </a:path>
            </a:pathLst>
          </a:custGeom>
          <a:solidFill>
            <a:srgbClr val="CCFFFF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47678724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32,45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E21101-573B-E62B-84C5-7DB676880A8B}"/>
              </a:ext>
            </a:extLst>
          </p:cNvPr>
          <p:cNvSpPr/>
          <p:nvPr/>
        </p:nvSpPr>
        <p:spPr>
          <a:xfrm>
            <a:off x="6632484" y="1673176"/>
            <a:ext cx="2991576" cy="12046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3EE6AF-91ED-9A54-423B-C128781DDF55}"/>
              </a:ext>
            </a:extLst>
          </p:cNvPr>
          <p:cNvSpPr txBox="1"/>
          <p:nvPr/>
        </p:nvSpPr>
        <p:spPr>
          <a:xfrm>
            <a:off x="4586512" y="508923"/>
            <a:ext cx="6043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nhất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6DA6E8-FBDC-219F-E1AC-F7CADA6C2A44}"/>
              </a:ext>
            </a:extLst>
          </p:cNvPr>
          <p:cNvSpPr txBox="1"/>
          <p:nvPr/>
        </p:nvSpPr>
        <p:spPr>
          <a:xfrm>
            <a:off x="217170" y="6023610"/>
            <a:ext cx="1088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GV CLICK CHUỘT VÀO NÚT PLAY ĐỂ BẮT ĐẦU.</a:t>
            </a:r>
          </a:p>
          <a:p>
            <a:r>
              <a:rPr lang="en-US" b="1" dirty="0"/>
              <a:t>SAU KHI HS TRẢ LỜI XONG GV CLICK CHUỘT BẤT KÌ Ở ĐÂU TRÊN SLIDE ĐỂ HIỆN ĐÁP ÁN</a:t>
            </a:r>
          </a:p>
        </p:txBody>
      </p:sp>
    </p:spTree>
    <p:extLst>
      <p:ext uri="{BB962C8B-B14F-4D97-AF65-F5344CB8AC3E}">
        <p14:creationId xmlns:p14="http://schemas.microsoft.com/office/powerpoint/2010/main" val="81786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1.15026 0.00718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13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1869A0-FC83-DD44-F19A-520203B03BB0}"/>
              </a:ext>
            </a:extLst>
          </p:cNvPr>
          <p:cNvGrpSpPr/>
          <p:nvPr/>
        </p:nvGrpSpPr>
        <p:grpSpPr>
          <a:xfrm>
            <a:off x="0" y="0"/>
            <a:ext cx="24384000" cy="6858000"/>
            <a:chOff x="0" y="0"/>
            <a:chExt cx="2438400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8461F7-05CF-55CA-F53A-E33720E4A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37E5A4-797D-5A3D-B2AB-CEA91AB9A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19200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84215835-5A34-B96C-C754-2F34B11EB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06" y="1311944"/>
            <a:ext cx="3476079" cy="499260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22D21B-2EF0-6C05-F151-EB77BF88A7FE}"/>
              </a:ext>
            </a:extLst>
          </p:cNvPr>
          <p:cNvSpPr/>
          <p:nvPr/>
        </p:nvSpPr>
        <p:spPr>
          <a:xfrm>
            <a:off x="4507351" y="290247"/>
            <a:ext cx="7410706" cy="3362633"/>
          </a:xfrm>
          <a:custGeom>
            <a:avLst/>
            <a:gdLst>
              <a:gd name="connsiteX0" fmla="*/ 0 w 7410706"/>
              <a:gd name="connsiteY0" fmla="*/ 560450 h 3362633"/>
              <a:gd name="connsiteX1" fmla="*/ 560450 w 7410706"/>
              <a:gd name="connsiteY1" fmla="*/ 0 h 3362633"/>
              <a:gd name="connsiteX2" fmla="*/ 6850256 w 7410706"/>
              <a:gd name="connsiteY2" fmla="*/ 0 h 3362633"/>
              <a:gd name="connsiteX3" fmla="*/ 7410706 w 7410706"/>
              <a:gd name="connsiteY3" fmla="*/ 560450 h 3362633"/>
              <a:gd name="connsiteX4" fmla="*/ 7410706 w 7410706"/>
              <a:gd name="connsiteY4" fmla="*/ 2802183 h 3362633"/>
              <a:gd name="connsiteX5" fmla="*/ 6850256 w 7410706"/>
              <a:gd name="connsiteY5" fmla="*/ 3362633 h 3362633"/>
              <a:gd name="connsiteX6" fmla="*/ 560450 w 7410706"/>
              <a:gd name="connsiteY6" fmla="*/ 3362633 h 3362633"/>
              <a:gd name="connsiteX7" fmla="*/ 0 w 7410706"/>
              <a:gd name="connsiteY7" fmla="*/ 2802183 h 3362633"/>
              <a:gd name="connsiteX8" fmla="*/ 0 w 7410706"/>
              <a:gd name="connsiteY8" fmla="*/ 560450 h 336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0706" h="3362633" fill="none" extrusionOk="0">
                <a:moveTo>
                  <a:pt x="0" y="560450"/>
                </a:moveTo>
                <a:cubicBezTo>
                  <a:pt x="-23771" y="308076"/>
                  <a:pt x="221142" y="-1037"/>
                  <a:pt x="560450" y="0"/>
                </a:cubicBezTo>
                <a:cubicBezTo>
                  <a:pt x="1856082" y="40205"/>
                  <a:pt x="4265278" y="-132558"/>
                  <a:pt x="6850256" y="0"/>
                </a:cubicBezTo>
                <a:cubicBezTo>
                  <a:pt x="7170833" y="7327"/>
                  <a:pt x="7468287" y="236260"/>
                  <a:pt x="7410706" y="560450"/>
                </a:cubicBezTo>
                <a:cubicBezTo>
                  <a:pt x="7438778" y="937147"/>
                  <a:pt x="7248307" y="2066453"/>
                  <a:pt x="7410706" y="2802183"/>
                </a:cubicBezTo>
                <a:cubicBezTo>
                  <a:pt x="7416355" y="3113130"/>
                  <a:pt x="7168688" y="3401571"/>
                  <a:pt x="6850256" y="3362633"/>
                </a:cubicBezTo>
                <a:cubicBezTo>
                  <a:pt x="4541920" y="3526322"/>
                  <a:pt x="2360464" y="3497188"/>
                  <a:pt x="560450" y="3362633"/>
                </a:cubicBezTo>
                <a:cubicBezTo>
                  <a:pt x="252574" y="3395689"/>
                  <a:pt x="-29965" y="3165233"/>
                  <a:pt x="0" y="2802183"/>
                </a:cubicBezTo>
                <a:cubicBezTo>
                  <a:pt x="-53445" y="1968903"/>
                  <a:pt x="45080" y="1567622"/>
                  <a:pt x="0" y="560450"/>
                </a:cubicBezTo>
                <a:close/>
              </a:path>
              <a:path w="7410706" h="3362633" stroke="0" extrusionOk="0">
                <a:moveTo>
                  <a:pt x="0" y="560450"/>
                </a:moveTo>
                <a:cubicBezTo>
                  <a:pt x="21479" y="220998"/>
                  <a:pt x="210464" y="20152"/>
                  <a:pt x="560450" y="0"/>
                </a:cubicBezTo>
                <a:cubicBezTo>
                  <a:pt x="2121184" y="-139946"/>
                  <a:pt x="6014090" y="155953"/>
                  <a:pt x="6850256" y="0"/>
                </a:cubicBezTo>
                <a:cubicBezTo>
                  <a:pt x="7217692" y="-4243"/>
                  <a:pt x="7424773" y="204153"/>
                  <a:pt x="7410706" y="560450"/>
                </a:cubicBezTo>
                <a:cubicBezTo>
                  <a:pt x="7419061" y="950677"/>
                  <a:pt x="7250585" y="1685657"/>
                  <a:pt x="7410706" y="2802183"/>
                </a:cubicBezTo>
                <a:cubicBezTo>
                  <a:pt x="7395923" y="3066729"/>
                  <a:pt x="7133473" y="3334298"/>
                  <a:pt x="6850256" y="3362633"/>
                </a:cubicBezTo>
                <a:cubicBezTo>
                  <a:pt x="3753267" y="3338889"/>
                  <a:pt x="3453737" y="3503530"/>
                  <a:pt x="560450" y="3362633"/>
                </a:cubicBezTo>
                <a:cubicBezTo>
                  <a:pt x="277009" y="3390653"/>
                  <a:pt x="-2278" y="3078610"/>
                  <a:pt x="0" y="2802183"/>
                </a:cubicBezTo>
                <a:cubicBezTo>
                  <a:pt x="-109372" y="2352926"/>
                  <a:pt x="60620" y="1577630"/>
                  <a:pt x="0" y="560450"/>
                </a:cubicBezTo>
                <a:close/>
              </a:path>
            </a:pathLst>
          </a:custGeom>
          <a:solidFill>
            <a:srgbClr val="CCFFFF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47678724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75,627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E21101-573B-E62B-84C5-7DB676880A8B}"/>
              </a:ext>
            </a:extLst>
          </p:cNvPr>
          <p:cNvSpPr/>
          <p:nvPr/>
        </p:nvSpPr>
        <p:spPr>
          <a:xfrm>
            <a:off x="6709362" y="1529114"/>
            <a:ext cx="3040428" cy="12046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3EE6AF-91ED-9A54-423B-C128781DDF55}"/>
              </a:ext>
            </a:extLst>
          </p:cNvPr>
          <p:cNvSpPr txBox="1"/>
          <p:nvPr/>
        </p:nvSpPr>
        <p:spPr>
          <a:xfrm>
            <a:off x="4771100" y="353557"/>
            <a:ext cx="6967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</a:rPr>
              <a:t>Làm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tròn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số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thập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phân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đến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số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tự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nhiên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gần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nhất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18" name="cây">
            <a:extLst>
              <a:ext uri="{FF2B5EF4-FFF2-40B4-BE49-F238E27FC236}">
                <a16:creationId xmlns:a16="http://schemas.microsoft.com/office/drawing/2014/main" id="{31519953-12F4-BCB7-2972-2F720A16AB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9054820" y="4842080"/>
            <a:ext cx="4544401" cy="146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7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-1.15026 0.00718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13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1869A0-FC83-DD44-F19A-520203B03BB0}"/>
              </a:ext>
            </a:extLst>
          </p:cNvPr>
          <p:cNvGrpSpPr/>
          <p:nvPr/>
        </p:nvGrpSpPr>
        <p:grpSpPr>
          <a:xfrm>
            <a:off x="0" y="0"/>
            <a:ext cx="24384000" cy="6858000"/>
            <a:chOff x="0" y="0"/>
            <a:chExt cx="2438400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8461F7-05CF-55CA-F53A-E33720E4A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37E5A4-797D-5A3D-B2AB-CEA91AB9A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19200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84215835-5A34-B96C-C754-2F34B11EB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06" y="1311944"/>
            <a:ext cx="3476079" cy="499260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22D21B-2EF0-6C05-F151-EB77BF88A7FE}"/>
              </a:ext>
            </a:extLst>
          </p:cNvPr>
          <p:cNvSpPr/>
          <p:nvPr/>
        </p:nvSpPr>
        <p:spPr>
          <a:xfrm>
            <a:off x="4507351" y="290247"/>
            <a:ext cx="7410706" cy="3362633"/>
          </a:xfrm>
          <a:custGeom>
            <a:avLst/>
            <a:gdLst>
              <a:gd name="connsiteX0" fmla="*/ 0 w 7410706"/>
              <a:gd name="connsiteY0" fmla="*/ 560450 h 3362633"/>
              <a:gd name="connsiteX1" fmla="*/ 560450 w 7410706"/>
              <a:gd name="connsiteY1" fmla="*/ 0 h 3362633"/>
              <a:gd name="connsiteX2" fmla="*/ 6850256 w 7410706"/>
              <a:gd name="connsiteY2" fmla="*/ 0 h 3362633"/>
              <a:gd name="connsiteX3" fmla="*/ 7410706 w 7410706"/>
              <a:gd name="connsiteY3" fmla="*/ 560450 h 3362633"/>
              <a:gd name="connsiteX4" fmla="*/ 7410706 w 7410706"/>
              <a:gd name="connsiteY4" fmla="*/ 2802183 h 3362633"/>
              <a:gd name="connsiteX5" fmla="*/ 6850256 w 7410706"/>
              <a:gd name="connsiteY5" fmla="*/ 3362633 h 3362633"/>
              <a:gd name="connsiteX6" fmla="*/ 560450 w 7410706"/>
              <a:gd name="connsiteY6" fmla="*/ 3362633 h 3362633"/>
              <a:gd name="connsiteX7" fmla="*/ 0 w 7410706"/>
              <a:gd name="connsiteY7" fmla="*/ 2802183 h 3362633"/>
              <a:gd name="connsiteX8" fmla="*/ 0 w 7410706"/>
              <a:gd name="connsiteY8" fmla="*/ 560450 h 336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0706" h="3362633" fill="none" extrusionOk="0">
                <a:moveTo>
                  <a:pt x="0" y="560450"/>
                </a:moveTo>
                <a:cubicBezTo>
                  <a:pt x="-23771" y="308076"/>
                  <a:pt x="221142" y="-1037"/>
                  <a:pt x="560450" y="0"/>
                </a:cubicBezTo>
                <a:cubicBezTo>
                  <a:pt x="1856082" y="40205"/>
                  <a:pt x="4265278" y="-132558"/>
                  <a:pt x="6850256" y="0"/>
                </a:cubicBezTo>
                <a:cubicBezTo>
                  <a:pt x="7170833" y="7327"/>
                  <a:pt x="7468287" y="236260"/>
                  <a:pt x="7410706" y="560450"/>
                </a:cubicBezTo>
                <a:cubicBezTo>
                  <a:pt x="7438778" y="937147"/>
                  <a:pt x="7248307" y="2066453"/>
                  <a:pt x="7410706" y="2802183"/>
                </a:cubicBezTo>
                <a:cubicBezTo>
                  <a:pt x="7416355" y="3113130"/>
                  <a:pt x="7168688" y="3401571"/>
                  <a:pt x="6850256" y="3362633"/>
                </a:cubicBezTo>
                <a:cubicBezTo>
                  <a:pt x="4541920" y="3526322"/>
                  <a:pt x="2360464" y="3497188"/>
                  <a:pt x="560450" y="3362633"/>
                </a:cubicBezTo>
                <a:cubicBezTo>
                  <a:pt x="252574" y="3395689"/>
                  <a:pt x="-29965" y="3165233"/>
                  <a:pt x="0" y="2802183"/>
                </a:cubicBezTo>
                <a:cubicBezTo>
                  <a:pt x="-53445" y="1968903"/>
                  <a:pt x="45080" y="1567622"/>
                  <a:pt x="0" y="560450"/>
                </a:cubicBezTo>
                <a:close/>
              </a:path>
              <a:path w="7410706" h="3362633" stroke="0" extrusionOk="0">
                <a:moveTo>
                  <a:pt x="0" y="560450"/>
                </a:moveTo>
                <a:cubicBezTo>
                  <a:pt x="21479" y="220998"/>
                  <a:pt x="210464" y="20152"/>
                  <a:pt x="560450" y="0"/>
                </a:cubicBezTo>
                <a:cubicBezTo>
                  <a:pt x="2121184" y="-139946"/>
                  <a:pt x="6014090" y="155953"/>
                  <a:pt x="6850256" y="0"/>
                </a:cubicBezTo>
                <a:cubicBezTo>
                  <a:pt x="7217692" y="-4243"/>
                  <a:pt x="7424773" y="204153"/>
                  <a:pt x="7410706" y="560450"/>
                </a:cubicBezTo>
                <a:cubicBezTo>
                  <a:pt x="7419061" y="950677"/>
                  <a:pt x="7250585" y="1685657"/>
                  <a:pt x="7410706" y="2802183"/>
                </a:cubicBezTo>
                <a:cubicBezTo>
                  <a:pt x="7395923" y="3066729"/>
                  <a:pt x="7133473" y="3334298"/>
                  <a:pt x="6850256" y="3362633"/>
                </a:cubicBezTo>
                <a:cubicBezTo>
                  <a:pt x="3753267" y="3338889"/>
                  <a:pt x="3453737" y="3503530"/>
                  <a:pt x="560450" y="3362633"/>
                </a:cubicBezTo>
                <a:cubicBezTo>
                  <a:pt x="277009" y="3390653"/>
                  <a:pt x="-2278" y="3078610"/>
                  <a:pt x="0" y="2802183"/>
                </a:cubicBezTo>
                <a:cubicBezTo>
                  <a:pt x="-109372" y="2352926"/>
                  <a:pt x="60620" y="1577630"/>
                  <a:pt x="0" y="560450"/>
                </a:cubicBezTo>
                <a:close/>
              </a:path>
            </a:pathLst>
          </a:custGeom>
          <a:solidFill>
            <a:srgbClr val="CCFFFF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47678724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0,789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E21101-573B-E62B-84C5-7DB676880A8B}"/>
              </a:ext>
            </a:extLst>
          </p:cNvPr>
          <p:cNvSpPr/>
          <p:nvPr/>
        </p:nvSpPr>
        <p:spPr>
          <a:xfrm>
            <a:off x="6960822" y="1597694"/>
            <a:ext cx="3017568" cy="12046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3EE6AF-91ED-9A54-423B-C128781DDF55}"/>
              </a:ext>
            </a:extLst>
          </p:cNvPr>
          <p:cNvSpPr txBox="1"/>
          <p:nvPr/>
        </p:nvSpPr>
        <p:spPr>
          <a:xfrm>
            <a:off x="4771100" y="353557"/>
            <a:ext cx="6898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</a:rPr>
              <a:t>Làm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tròn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số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thập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phân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đến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số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tự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nhiên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gần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nhất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D46B42-5326-C057-0A0E-FA182038BA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8605" y="3652880"/>
            <a:ext cx="4411077" cy="441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-1.15026 0.00717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13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1869A0-FC83-DD44-F19A-520203B03BB0}"/>
              </a:ext>
            </a:extLst>
          </p:cNvPr>
          <p:cNvGrpSpPr/>
          <p:nvPr/>
        </p:nvGrpSpPr>
        <p:grpSpPr>
          <a:xfrm>
            <a:off x="0" y="0"/>
            <a:ext cx="24384000" cy="6858000"/>
            <a:chOff x="0" y="0"/>
            <a:chExt cx="2438400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8461F7-05CF-55CA-F53A-E33720E4A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37E5A4-797D-5A3D-B2AB-CEA91AB9A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19200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84215835-5A34-B96C-C754-2F34B11EB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06" y="1311944"/>
            <a:ext cx="3476079" cy="499260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EF7DDA2-98AE-1D48-02F9-60D5BB921A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8606977" y="620085"/>
            <a:ext cx="5589804" cy="6003999"/>
          </a:xfrm>
          <a:prstGeom prst="rect">
            <a:avLst/>
          </a:prstGeom>
        </p:spPr>
      </p:pic>
      <p:pic>
        <p:nvPicPr>
          <p:cNvPr id="1026" name="Picture 2" descr="Dancing Polar Bear Gif Transparent">
            <a:extLst>
              <a:ext uri="{FF2B5EF4-FFF2-40B4-BE49-F238E27FC236}">
                <a16:creationId xmlns:a16="http://schemas.microsoft.com/office/drawing/2014/main" id="{FA3C114E-FECD-5AEA-ACC2-BFA54E91A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155" y="1120558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61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1.15026 0.00718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13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自定义 3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A471"/>
      </a:accent1>
      <a:accent2>
        <a:srgbClr val="4AA471"/>
      </a:accent2>
      <a:accent3>
        <a:srgbClr val="4AA471"/>
      </a:accent3>
      <a:accent4>
        <a:srgbClr val="4AA471"/>
      </a:accent4>
      <a:accent5>
        <a:srgbClr val="4AA471"/>
      </a:accent5>
      <a:accent6>
        <a:srgbClr val="4AA471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161</Words>
  <Application>Microsoft Office PowerPoint</Application>
  <PresentationFormat>Widescreen</PresentationFormat>
  <Paragraphs>23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等线</vt:lpstr>
      <vt:lpstr>等线 Light</vt:lpstr>
      <vt:lpstr>UVN Banh Mi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STD_OANH</cp:lastModifiedBy>
  <cp:revision>33</cp:revision>
  <dcterms:created xsi:type="dcterms:W3CDTF">2024-07-19T08:15:29Z</dcterms:created>
  <dcterms:modified xsi:type="dcterms:W3CDTF">2025-10-19T09:37:47Z</dcterms:modified>
</cp:coreProperties>
</file>