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6"/>
  </p:notesMasterIdLst>
  <p:sldIdLst>
    <p:sldId id="377" r:id="rId2"/>
    <p:sldId id="378" r:id="rId3"/>
    <p:sldId id="379" r:id="rId4"/>
    <p:sldId id="380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audio" Target="../media/media1.mp3"/><Relationship Id="rId21" Type="http://schemas.openxmlformats.org/officeDocument/2006/relationships/image" Target="../media/image17.svg"/><Relationship Id="rId7" Type="http://schemas.microsoft.com/office/2007/relationships/media" Target="../media/media3.mp3"/><Relationship Id="rId12" Type="http://schemas.openxmlformats.org/officeDocument/2006/relationships/image" Target="../media/image1.jpeg"/><Relationship Id="rId17" Type="http://schemas.openxmlformats.org/officeDocument/2006/relationships/image" Target="../media/image13.sv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1.xml"/><Relationship Id="rId24" Type="http://schemas.openxmlformats.org/officeDocument/2006/relationships/image" Target="../media/image10.png"/><Relationship Id="rId5" Type="http://schemas.openxmlformats.org/officeDocument/2006/relationships/audio" Target="../media/media2.mp3"/><Relationship Id="rId15" Type="http://schemas.openxmlformats.org/officeDocument/2006/relationships/image" Target="../media/image11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5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21" Type="http://schemas.openxmlformats.org/officeDocument/2006/relationships/image" Target="../media/image17.svg"/><Relationship Id="rId7" Type="http://schemas.microsoft.com/office/2007/relationships/media" Target="../media/media3.mp3"/><Relationship Id="rId12" Type="http://schemas.openxmlformats.org/officeDocument/2006/relationships/image" Target="../media/image1.jpeg"/><Relationship Id="rId17" Type="http://schemas.openxmlformats.org/officeDocument/2006/relationships/image" Target="../media/image13.sv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15.png"/><Relationship Id="rId5" Type="http://schemas.openxmlformats.org/officeDocument/2006/relationships/audio" Target="../media/media2.mp3"/><Relationship Id="rId15" Type="http://schemas.openxmlformats.org/officeDocument/2006/relationships/image" Target="../media/image11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1.png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audio" Target="../media/media1.mp3"/><Relationship Id="rId21" Type="http://schemas.openxmlformats.org/officeDocument/2006/relationships/image" Target="../media/image17.svg"/><Relationship Id="rId7" Type="http://schemas.microsoft.com/office/2007/relationships/media" Target="../media/media3.mp3"/><Relationship Id="rId12" Type="http://schemas.openxmlformats.org/officeDocument/2006/relationships/image" Target="../media/image1.jpeg"/><Relationship Id="rId17" Type="http://schemas.openxmlformats.org/officeDocument/2006/relationships/image" Target="../media/image13.svg"/><Relationship Id="rId25" Type="http://schemas.openxmlformats.org/officeDocument/2006/relationships/image" Target="../media/image22.sv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audio" Target="NULL" TargetMode="External"/><Relationship Id="rId11" Type="http://schemas.openxmlformats.org/officeDocument/2006/relationships/notesSlide" Target="../notesSlides/notesSlide3.xml"/><Relationship Id="rId24" Type="http://schemas.openxmlformats.org/officeDocument/2006/relationships/image" Target="../media/image16.png"/><Relationship Id="rId5" Type="http://schemas.openxmlformats.org/officeDocument/2006/relationships/audio" Target="../media/media2.mp3"/><Relationship Id="rId15" Type="http://schemas.openxmlformats.org/officeDocument/2006/relationships/image" Target="../media/image11.svg"/><Relationship Id="rId23" Type="http://schemas.microsoft.com/office/2007/relationships/hdphoto" Target="../media/hdphoto1.wdp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.sv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1.png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376.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D73570-AE46-4107-96A6-E203F2D1BA9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C\t\uFFFD{473C14D2-AFC8-4BE6-B296-733156DA7F13}&quot;,&quot;D:\\A GA đăng Wb- 5\\TUẦN 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ài 14.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AF813-9218-49DB-923C-DB53F69B8A53}: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60455A-D41E-4509-B89A-FFEDC3487336}: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364248-8758-4350-BCB3-5FF676973311}:3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E6994B-92E5-434D-8888-D99C3CD82562}:38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</Words>
  <Application>Microsoft Office PowerPoint</Application>
  <PresentationFormat>Widescreen</PresentationFormat>
  <Paragraphs>22</Paragraphs>
  <Slides>4</Slides>
  <Notes>3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T1.Bài 14.Luyentapchung</dc:title>
  <dc:creator>Thao Tran</dc:creator>
  <cp:lastModifiedBy>STD_OANH</cp:lastModifiedBy>
  <cp:revision>28</cp:revision>
  <dcterms:created xsi:type="dcterms:W3CDTF">2024-07-19T09:20:00Z</dcterms:created>
  <dcterms:modified xsi:type="dcterms:W3CDTF">2025-10-19T09:32:47Z</dcterms:modified>
</cp:coreProperties>
</file>