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0" r:id="rId2"/>
  </p:sldMasterIdLst>
  <p:notesMasterIdLst>
    <p:notesMasterId r:id="rId12"/>
  </p:notesMasterIdLst>
  <p:sldIdLst>
    <p:sldId id="258" r:id="rId3"/>
    <p:sldId id="278" r:id="rId4"/>
    <p:sldId id="260" r:id="rId5"/>
    <p:sldId id="261" r:id="rId6"/>
    <p:sldId id="265" r:id="rId7"/>
    <p:sldId id="331" r:id="rId8"/>
    <p:sldId id="332" r:id="rId9"/>
    <p:sldId id="333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4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1290C-47A1-4732-A813-8B5A453CAA80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64F5-2F35-420A-8603-82F49E96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1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18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9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9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8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4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03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041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247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0742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2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836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95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75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87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88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6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26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72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30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07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29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70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76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2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1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3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6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6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8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8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2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7" y="5650494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0741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1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86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8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9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3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5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3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3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8" y="6900862"/>
            <a:ext cx="3138417" cy="3238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C1BF12-2D57-A04F-768A-0BB37B02C051}"/>
              </a:ext>
            </a:extLst>
          </p:cNvPr>
          <p:cNvSpPr txBox="1"/>
          <p:nvPr userDrawn="1"/>
        </p:nvSpPr>
        <p:spPr>
          <a:xfrm>
            <a:off x="0" y="8267643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Mời truy cập: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87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1" y="199302"/>
            <a:ext cx="1744769" cy="16409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597" y="672557"/>
            <a:ext cx="3233040" cy="59745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8201" y="199302"/>
            <a:ext cx="8480271" cy="9309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1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2">
            <a:extLst>
              <a:ext uri="{FF2B5EF4-FFF2-40B4-BE49-F238E27FC236}">
                <a16:creationId xmlns:a16="http://schemas.microsoft.com/office/drawing/2014/main" id="{16CB688A-5FBA-7431-6409-986AA8A3EB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1" y="199302"/>
            <a:ext cx="1744769" cy="1640972"/>
          </a:xfrm>
          <a:prstGeom prst="rect">
            <a:avLst/>
          </a:prstGeom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3B2AA0B8-BB23-3953-7EF7-0D10A35C9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5239" y="883403"/>
            <a:ext cx="3233040" cy="5974597"/>
          </a:xfrm>
          <a:prstGeom prst="rect">
            <a:avLst/>
          </a:prstGeom>
        </p:spPr>
      </p:pic>
      <p:pic>
        <p:nvPicPr>
          <p:cNvPr id="4" name="图片 164">
            <a:extLst>
              <a:ext uri="{FF2B5EF4-FFF2-40B4-BE49-F238E27FC236}">
                <a16:creationId xmlns:a16="http://schemas.microsoft.com/office/drawing/2014/main" id="{19C92798-B768-EC32-4F26-56873B442A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680" y="4880376"/>
            <a:ext cx="2076302" cy="1855979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6FC148C8-952C-A6C3-3CE3-E84B04641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43" y="207001"/>
            <a:ext cx="2477158" cy="6650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CC53EF-C83E-43EB-77D6-95ECB9D82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1785" y="4503351"/>
            <a:ext cx="2158171" cy="12863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9FD402C-17B2-B005-21A7-9215FC9A1113}"/>
              </a:ext>
            </a:extLst>
          </p:cNvPr>
          <p:cNvGrpSpPr/>
          <p:nvPr/>
        </p:nvGrpSpPr>
        <p:grpSpPr>
          <a:xfrm>
            <a:off x="6883772" y="9056233"/>
            <a:ext cx="4631396" cy="1446550"/>
            <a:chOff x="2143293" y="1362427"/>
            <a:chExt cx="4679925" cy="8737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BC44D7-993E-6C0A-511D-1A99628BAAE6}"/>
                </a:ext>
              </a:extLst>
            </p:cNvPr>
            <p:cNvSpPr txBox="1"/>
            <p:nvPr/>
          </p:nvSpPr>
          <p:spPr>
            <a:xfrm>
              <a:off x="2143293" y="1362427"/>
              <a:ext cx="4679925" cy="8737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800" b="1" i="0" u="none" strike="noStrike" kern="1200" cap="none" spc="-150" normalizeH="0" baseline="0" noProof="0" dirty="0">
                  <a:ln w="101600">
                    <a:solidFill>
                      <a:prstClr val="white"/>
                    </a:solidFill>
                  </a:ln>
                  <a:solidFill>
                    <a:srgbClr val="FFFFFF"/>
                  </a:solidFill>
                  <a:effectLst>
                    <a:glow rad="101600">
                      <a:prstClr val="white">
                        <a:alpha val="40000"/>
                      </a:prst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6 FS Playlist Script" pitchFamily="2" charset="0"/>
                  <a:ea typeface="HY견고딕" pitchFamily="18" charset="-127"/>
                  <a:cs typeface="+mn-cs"/>
                </a:rPr>
                <a:t>Trang 37-38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DEE4DD-34E2-AF91-A4A4-511D8F3277DE}"/>
                </a:ext>
              </a:extLst>
            </p:cNvPr>
            <p:cNvSpPr txBox="1"/>
            <p:nvPr/>
          </p:nvSpPr>
          <p:spPr>
            <a:xfrm>
              <a:off x="2143293" y="1362427"/>
              <a:ext cx="4679925" cy="87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683900"/>
                  </a:solidFill>
                  <a:effectLst/>
                  <a:uLnTx/>
                  <a:uFillTx/>
                  <a:latin typeface="#9Slide06 FS Playlist Script" pitchFamily="2" charset="0"/>
                  <a:ea typeface="HY견고딕" pitchFamily="18" charset="-127"/>
                  <a:cs typeface="+mn-cs"/>
                </a:rPr>
                <a:t>Trang 37-38</a:t>
              </a:r>
            </a:p>
          </p:txBody>
        </p:sp>
      </p:grpSp>
      <p:pic>
        <p:nvPicPr>
          <p:cNvPr id="15" name="Picture 14" descr="A pink and white sign&#10;&#10;Description automatically generated">
            <a:extLst>
              <a:ext uri="{FF2B5EF4-FFF2-40B4-BE49-F238E27FC236}">
                <a16:creationId xmlns:a16="http://schemas.microsoft.com/office/drawing/2014/main" id="{9C84B60E-8363-EFB2-7C47-304B5DF6FA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01" y="1971675"/>
            <a:ext cx="828737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5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001" y="883403"/>
            <a:ext cx="3233040" cy="5974597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250" y="423057"/>
            <a:ext cx="1548620" cy="1120308"/>
          </a:xfrm>
          <a:prstGeom prst="rect">
            <a:avLst/>
          </a:prstGeom>
        </p:spPr>
      </p:pic>
      <p:pic>
        <p:nvPicPr>
          <p:cNvPr id="8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33" y="429262"/>
            <a:ext cx="1902339" cy="1684705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26" y="3926226"/>
            <a:ext cx="1791640" cy="293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869">
            <a:off x="5387028" y="448475"/>
            <a:ext cx="1319266" cy="1116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6804" y="1828272"/>
            <a:ext cx="7974259" cy="4773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99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C03B0AB-C688-C1FE-C414-1D45B7A9043C}"/>
              </a:ext>
            </a:extLst>
          </p:cNvPr>
          <p:cNvGrpSpPr/>
          <p:nvPr/>
        </p:nvGrpSpPr>
        <p:grpSpPr>
          <a:xfrm>
            <a:off x="385482" y="233082"/>
            <a:ext cx="11313459" cy="1180461"/>
            <a:chOff x="385482" y="233082"/>
            <a:chExt cx="11313459" cy="118046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4277A58-1A14-7E25-4728-C622867ED32B}"/>
                </a:ext>
              </a:extLst>
            </p:cNvPr>
            <p:cNvSpPr/>
            <p:nvPr/>
          </p:nvSpPr>
          <p:spPr>
            <a:xfrm>
              <a:off x="385482" y="233082"/>
              <a:ext cx="11313459" cy="11804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412376" y="295838"/>
              <a:ext cx="11223813" cy="9848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 số đo phù hợp với diện tích của bức tranh Rô-bốt vừa vẽ trong hình dưới đây.</a:t>
              </a:r>
              <a:endParaRPr lang="vi-VN" alt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ADF7636-0852-1DA8-8889-483E2CE2B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1666875"/>
            <a:ext cx="6019800" cy="3314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9FA37F-27B9-E8B3-F184-0209511D0EB3}"/>
              </a:ext>
            </a:extLst>
          </p:cNvPr>
          <p:cNvSpPr txBox="1"/>
          <p:nvPr/>
        </p:nvSpPr>
        <p:spPr>
          <a:xfrm>
            <a:off x="1019175" y="5295900"/>
            <a:ext cx="1049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 km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 B. 1 ha                                       C. 1 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159BD8-44D2-88E7-0DD3-C498A8AB1097}"/>
              </a:ext>
            </a:extLst>
          </p:cNvPr>
          <p:cNvSpPr/>
          <p:nvPr/>
        </p:nvSpPr>
        <p:spPr>
          <a:xfrm>
            <a:off x="9210675" y="5276850"/>
            <a:ext cx="476250" cy="495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1CEECA-E385-0B56-9A85-D620314EB238}"/>
              </a:ext>
            </a:extLst>
          </p:cNvPr>
          <p:cNvGrpSpPr/>
          <p:nvPr/>
        </p:nvGrpSpPr>
        <p:grpSpPr>
          <a:xfrm>
            <a:off x="385482" y="430432"/>
            <a:ext cx="11313459" cy="979268"/>
            <a:chOff x="385482" y="430432"/>
            <a:chExt cx="11313459" cy="163996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ACAB306-2A47-BB92-1A91-22CAE3FF4208}"/>
                </a:ext>
              </a:extLst>
            </p:cNvPr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618720" y="771420"/>
              <a:ext cx="10623022" cy="927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 các số đo sau theo đơn vị mét vuông.</a:t>
              </a:r>
              <a:endPara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矩形: 圆角 17">
            <a:extLst>
              <a:ext uri="{FF2B5EF4-FFF2-40B4-BE49-F238E27FC236}">
                <a16:creationId xmlns:a16="http://schemas.microsoft.com/office/drawing/2014/main" id="{2042D343-5E78-44DA-FA15-E3EC080C3E37}"/>
              </a:ext>
            </a:extLst>
          </p:cNvPr>
          <p:cNvSpPr/>
          <p:nvPr/>
        </p:nvSpPr>
        <p:spPr>
          <a:xfrm>
            <a:off x="914400" y="1628775"/>
            <a:ext cx="10919011" cy="4991406"/>
          </a:xfrm>
          <a:custGeom>
            <a:avLst/>
            <a:gdLst>
              <a:gd name="connsiteX0" fmla="*/ 0 w 2514916"/>
              <a:gd name="connsiteY0" fmla="*/ 326637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8" fmla="*/ 0 w 2514916"/>
              <a:gd name="connsiteY8" fmla="*/ 326637 h 3797040"/>
              <a:gd name="connsiteX0" fmla="*/ 0 w 2514916"/>
              <a:gd name="connsiteY0" fmla="*/ 3470403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0" fmla="*/ 0 w 2516052"/>
              <a:gd name="connsiteY0" fmla="*/ 3470403 h 3797040"/>
              <a:gd name="connsiteX1" fmla="*/ 326637 w 2516052"/>
              <a:gd name="connsiteY1" fmla="*/ 0 h 3797040"/>
              <a:gd name="connsiteX2" fmla="*/ 2188279 w 2516052"/>
              <a:gd name="connsiteY2" fmla="*/ 0 h 3797040"/>
              <a:gd name="connsiteX3" fmla="*/ 2514916 w 2516052"/>
              <a:gd name="connsiteY3" fmla="*/ 3470403 h 3797040"/>
              <a:gd name="connsiteX4" fmla="*/ 2188279 w 2516052"/>
              <a:gd name="connsiteY4" fmla="*/ 3797040 h 3797040"/>
              <a:gd name="connsiteX5" fmla="*/ 326637 w 2516052"/>
              <a:gd name="connsiteY5" fmla="*/ 3797040 h 3797040"/>
              <a:gd name="connsiteX6" fmla="*/ 0 w 2516052"/>
              <a:gd name="connsiteY6" fmla="*/ 3470403 h 3797040"/>
              <a:gd name="connsiteX0" fmla="*/ 0 w 2516052"/>
              <a:gd name="connsiteY0" fmla="*/ 3470403 h 3871099"/>
              <a:gd name="connsiteX1" fmla="*/ 326637 w 2516052"/>
              <a:gd name="connsiteY1" fmla="*/ 0 h 3871099"/>
              <a:gd name="connsiteX2" fmla="*/ 2188279 w 2516052"/>
              <a:gd name="connsiteY2" fmla="*/ 0 h 3871099"/>
              <a:gd name="connsiteX3" fmla="*/ 2514916 w 2516052"/>
              <a:gd name="connsiteY3" fmla="*/ 3470403 h 3871099"/>
              <a:gd name="connsiteX4" fmla="*/ 326637 w 2516052"/>
              <a:gd name="connsiteY4" fmla="*/ 3797040 h 3871099"/>
              <a:gd name="connsiteX5" fmla="*/ 0 w 2516052"/>
              <a:gd name="connsiteY5" fmla="*/ 3470403 h 3871099"/>
              <a:gd name="connsiteX0" fmla="*/ 253531 w 2442946"/>
              <a:gd name="connsiteY0" fmla="*/ 3797040 h 3871099"/>
              <a:gd name="connsiteX1" fmla="*/ 253531 w 2442946"/>
              <a:gd name="connsiteY1" fmla="*/ 0 h 3871099"/>
              <a:gd name="connsiteX2" fmla="*/ 2115173 w 2442946"/>
              <a:gd name="connsiteY2" fmla="*/ 0 h 3871099"/>
              <a:gd name="connsiteX3" fmla="*/ 2441810 w 2442946"/>
              <a:gd name="connsiteY3" fmla="*/ 3470403 h 3871099"/>
              <a:gd name="connsiteX4" fmla="*/ 253531 w 2442946"/>
              <a:gd name="connsiteY4" fmla="*/ 3797040 h 3871099"/>
              <a:gd name="connsiteX0" fmla="*/ 253531 w 2442946"/>
              <a:gd name="connsiteY0" fmla="*/ 3797040 h 4114830"/>
              <a:gd name="connsiteX1" fmla="*/ 253531 w 2442946"/>
              <a:gd name="connsiteY1" fmla="*/ 0 h 4114830"/>
              <a:gd name="connsiteX2" fmla="*/ 2115173 w 2442946"/>
              <a:gd name="connsiteY2" fmla="*/ 0 h 4114830"/>
              <a:gd name="connsiteX3" fmla="*/ 2441810 w 2442946"/>
              <a:gd name="connsiteY3" fmla="*/ 3470403 h 4114830"/>
              <a:gd name="connsiteX4" fmla="*/ 253531 w 2442946"/>
              <a:gd name="connsiteY4" fmla="*/ 3797040 h 4114830"/>
              <a:gd name="connsiteX0" fmla="*/ 253531 w 2577059"/>
              <a:gd name="connsiteY0" fmla="*/ 3797040 h 4114830"/>
              <a:gd name="connsiteX1" fmla="*/ 253531 w 2577059"/>
              <a:gd name="connsiteY1" fmla="*/ 0 h 4114830"/>
              <a:gd name="connsiteX2" fmla="*/ 2115173 w 2577059"/>
              <a:gd name="connsiteY2" fmla="*/ 0 h 4114830"/>
              <a:gd name="connsiteX3" fmla="*/ 2441810 w 2577059"/>
              <a:gd name="connsiteY3" fmla="*/ 3470403 h 4114830"/>
              <a:gd name="connsiteX4" fmla="*/ 253531 w 2577059"/>
              <a:gd name="connsiteY4" fmla="*/ 3797040 h 4114830"/>
              <a:gd name="connsiteX0" fmla="*/ 253531 w 2639625"/>
              <a:gd name="connsiteY0" fmla="*/ 3797040 h 4114830"/>
              <a:gd name="connsiteX1" fmla="*/ 253531 w 2639625"/>
              <a:gd name="connsiteY1" fmla="*/ 0 h 4114830"/>
              <a:gd name="connsiteX2" fmla="*/ 2115173 w 2639625"/>
              <a:gd name="connsiteY2" fmla="*/ 0 h 4114830"/>
              <a:gd name="connsiteX3" fmla="*/ 2441810 w 2639625"/>
              <a:gd name="connsiteY3" fmla="*/ 3470403 h 4114830"/>
              <a:gd name="connsiteX4" fmla="*/ 253531 w 2639625"/>
              <a:gd name="connsiteY4" fmla="*/ 3797040 h 4114830"/>
              <a:gd name="connsiteX0" fmla="*/ 375504 w 2761598"/>
              <a:gd name="connsiteY0" fmla="*/ 3797040 h 4114830"/>
              <a:gd name="connsiteX1" fmla="*/ 375504 w 2761598"/>
              <a:gd name="connsiteY1" fmla="*/ 0 h 4114830"/>
              <a:gd name="connsiteX2" fmla="*/ 2237146 w 2761598"/>
              <a:gd name="connsiteY2" fmla="*/ 0 h 4114830"/>
              <a:gd name="connsiteX3" fmla="*/ 2563783 w 2761598"/>
              <a:gd name="connsiteY3" fmla="*/ 3470403 h 4114830"/>
              <a:gd name="connsiteX4" fmla="*/ 375504 w 2761598"/>
              <a:gd name="connsiteY4" fmla="*/ 3797040 h 4114830"/>
              <a:gd name="connsiteX0" fmla="*/ 391375 w 2777469"/>
              <a:gd name="connsiteY0" fmla="*/ 3842195 h 4159985"/>
              <a:gd name="connsiteX1" fmla="*/ 391375 w 2777469"/>
              <a:gd name="connsiteY1" fmla="*/ 45155 h 4159985"/>
              <a:gd name="connsiteX2" fmla="*/ 2253017 w 2777469"/>
              <a:gd name="connsiteY2" fmla="*/ 45155 h 4159985"/>
              <a:gd name="connsiteX3" fmla="*/ 2579654 w 2777469"/>
              <a:gd name="connsiteY3" fmla="*/ 3515558 h 4159985"/>
              <a:gd name="connsiteX4" fmla="*/ 391375 w 2777469"/>
              <a:gd name="connsiteY4" fmla="*/ 3842195 h 4159985"/>
              <a:gd name="connsiteX0" fmla="*/ 391375 w 2734159"/>
              <a:gd name="connsiteY0" fmla="*/ 3888084 h 4205874"/>
              <a:gd name="connsiteX1" fmla="*/ 391375 w 2734159"/>
              <a:gd name="connsiteY1" fmla="*/ 91044 h 4205874"/>
              <a:gd name="connsiteX2" fmla="*/ 2253017 w 2734159"/>
              <a:gd name="connsiteY2" fmla="*/ 91044 h 4205874"/>
              <a:gd name="connsiteX3" fmla="*/ 2579654 w 2734159"/>
              <a:gd name="connsiteY3" fmla="*/ 3561447 h 4205874"/>
              <a:gd name="connsiteX4" fmla="*/ 391375 w 2734159"/>
              <a:gd name="connsiteY4" fmla="*/ 3888084 h 4205874"/>
              <a:gd name="connsiteX0" fmla="*/ 391375 w 2801871"/>
              <a:gd name="connsiteY0" fmla="*/ 3888084 h 4176540"/>
              <a:gd name="connsiteX1" fmla="*/ 391375 w 2801871"/>
              <a:gd name="connsiteY1" fmla="*/ 91044 h 4176540"/>
              <a:gd name="connsiteX2" fmla="*/ 2253017 w 2801871"/>
              <a:gd name="connsiteY2" fmla="*/ 91044 h 4176540"/>
              <a:gd name="connsiteX3" fmla="*/ 2579654 w 2801871"/>
              <a:gd name="connsiteY3" fmla="*/ 3561447 h 4176540"/>
              <a:gd name="connsiteX4" fmla="*/ 391375 w 2801871"/>
              <a:gd name="connsiteY4" fmla="*/ 3888084 h 4176540"/>
              <a:gd name="connsiteX0" fmla="*/ 391375 w 2649557"/>
              <a:gd name="connsiteY0" fmla="*/ 3888084 h 4127404"/>
              <a:gd name="connsiteX1" fmla="*/ 391375 w 2649557"/>
              <a:gd name="connsiteY1" fmla="*/ 91044 h 4127404"/>
              <a:gd name="connsiteX2" fmla="*/ 2253017 w 2649557"/>
              <a:gd name="connsiteY2" fmla="*/ 91044 h 4127404"/>
              <a:gd name="connsiteX3" fmla="*/ 2579654 w 2649557"/>
              <a:gd name="connsiteY3" fmla="*/ 3561447 h 4127404"/>
              <a:gd name="connsiteX4" fmla="*/ 391375 w 2649557"/>
              <a:gd name="connsiteY4" fmla="*/ 3888084 h 4127404"/>
              <a:gd name="connsiteX0" fmla="*/ 345843 w 2604025"/>
              <a:gd name="connsiteY0" fmla="*/ 3888084 h 4144208"/>
              <a:gd name="connsiteX1" fmla="*/ 345843 w 2604025"/>
              <a:gd name="connsiteY1" fmla="*/ 91044 h 4144208"/>
              <a:gd name="connsiteX2" fmla="*/ 2207485 w 2604025"/>
              <a:gd name="connsiteY2" fmla="*/ 91044 h 4144208"/>
              <a:gd name="connsiteX3" fmla="*/ 2534122 w 2604025"/>
              <a:gd name="connsiteY3" fmla="*/ 3561447 h 4144208"/>
              <a:gd name="connsiteX4" fmla="*/ 345843 w 2604025"/>
              <a:gd name="connsiteY4" fmla="*/ 3888084 h 4144208"/>
              <a:gd name="connsiteX0" fmla="*/ 143569 w 2622756"/>
              <a:gd name="connsiteY0" fmla="*/ 4084732 h 4426397"/>
              <a:gd name="connsiteX1" fmla="*/ 270569 w 2622756"/>
              <a:gd name="connsiteY1" fmla="*/ 313092 h 4426397"/>
              <a:gd name="connsiteX2" fmla="*/ 2132211 w 2622756"/>
              <a:gd name="connsiteY2" fmla="*/ 313092 h 4426397"/>
              <a:gd name="connsiteX3" fmla="*/ 2458848 w 2622756"/>
              <a:gd name="connsiteY3" fmla="*/ 3783495 h 4426397"/>
              <a:gd name="connsiteX4" fmla="*/ 143569 w 2622756"/>
              <a:gd name="connsiteY4" fmla="*/ 4084732 h 4426397"/>
              <a:gd name="connsiteX0" fmla="*/ 181055 w 2660242"/>
              <a:gd name="connsiteY0" fmla="*/ 4084732 h 4305788"/>
              <a:gd name="connsiteX1" fmla="*/ 308055 w 2660242"/>
              <a:gd name="connsiteY1" fmla="*/ 313092 h 4305788"/>
              <a:gd name="connsiteX2" fmla="*/ 2169697 w 2660242"/>
              <a:gd name="connsiteY2" fmla="*/ 313092 h 4305788"/>
              <a:gd name="connsiteX3" fmla="*/ 2496334 w 2660242"/>
              <a:gd name="connsiteY3" fmla="*/ 3783495 h 4305788"/>
              <a:gd name="connsiteX4" fmla="*/ 181055 w 2660242"/>
              <a:gd name="connsiteY4" fmla="*/ 4084732 h 4305788"/>
              <a:gd name="connsiteX0" fmla="*/ 149761 w 2628948"/>
              <a:gd name="connsiteY0" fmla="*/ 3935621 h 4156677"/>
              <a:gd name="connsiteX1" fmla="*/ 276761 w 2628948"/>
              <a:gd name="connsiteY1" fmla="*/ 163981 h 4156677"/>
              <a:gd name="connsiteX2" fmla="*/ 2138403 w 2628948"/>
              <a:gd name="connsiteY2" fmla="*/ 163981 h 4156677"/>
              <a:gd name="connsiteX3" fmla="*/ 2465040 w 2628948"/>
              <a:gd name="connsiteY3" fmla="*/ 3634384 h 4156677"/>
              <a:gd name="connsiteX4" fmla="*/ 149761 w 2628948"/>
              <a:gd name="connsiteY4" fmla="*/ 3935621 h 4156677"/>
              <a:gd name="connsiteX0" fmla="*/ 224498 w 2688183"/>
              <a:gd name="connsiteY0" fmla="*/ 4047023 h 4361957"/>
              <a:gd name="connsiteX1" fmla="*/ 237198 w 2688183"/>
              <a:gd name="connsiteY1" fmla="*/ 415083 h 4361957"/>
              <a:gd name="connsiteX2" fmla="*/ 2213140 w 2688183"/>
              <a:gd name="connsiteY2" fmla="*/ 275383 h 4361957"/>
              <a:gd name="connsiteX3" fmla="*/ 2539777 w 2688183"/>
              <a:gd name="connsiteY3" fmla="*/ 3745786 h 4361957"/>
              <a:gd name="connsiteX4" fmla="*/ 224498 w 2688183"/>
              <a:gd name="connsiteY4" fmla="*/ 4047023 h 43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183" h="4361957">
                <a:moveTo>
                  <a:pt x="224498" y="4047023"/>
                </a:moveTo>
                <a:cubicBezTo>
                  <a:pt x="-159265" y="3491906"/>
                  <a:pt x="20058" y="700790"/>
                  <a:pt x="237198" y="415083"/>
                </a:cubicBezTo>
                <a:cubicBezTo>
                  <a:pt x="454338" y="129376"/>
                  <a:pt x="1829377" y="-279734"/>
                  <a:pt x="2213140" y="275383"/>
                </a:cubicBezTo>
                <a:cubicBezTo>
                  <a:pt x="2596903" y="830500"/>
                  <a:pt x="2871217" y="3117179"/>
                  <a:pt x="2539777" y="3745786"/>
                </a:cubicBezTo>
                <a:cubicBezTo>
                  <a:pt x="2208337" y="4374393"/>
                  <a:pt x="608261" y="4602140"/>
                  <a:pt x="224498" y="40470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5353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802CA6-6C94-10D5-5597-2CA5041A2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428263"/>
              </p:ext>
            </p:extLst>
          </p:nvPr>
        </p:nvGraphicFramePr>
        <p:xfrm>
          <a:off x="2524125" y="2206784"/>
          <a:ext cx="7762875" cy="548640"/>
        </p:xfrm>
        <a:graphic>
          <a:graphicData uri="http://schemas.openxmlformats.org/drawingml/2006/table">
            <a:tbl>
              <a:tblPr/>
              <a:tblGrid>
                <a:gridCol w="2587625">
                  <a:extLst>
                    <a:ext uri="{9D8B030D-6E8A-4147-A177-3AD203B41FA5}">
                      <a16:colId xmlns:a16="http://schemas.microsoft.com/office/drawing/2014/main" val="676491265"/>
                    </a:ext>
                  </a:extLst>
                </a:gridCol>
                <a:gridCol w="2587625">
                  <a:extLst>
                    <a:ext uri="{9D8B030D-6E8A-4147-A177-3AD203B41FA5}">
                      <a16:colId xmlns:a16="http://schemas.microsoft.com/office/drawing/2014/main" val="619357701"/>
                    </a:ext>
                  </a:extLst>
                </a:gridCol>
                <a:gridCol w="2587625">
                  <a:extLst>
                    <a:ext uri="{9D8B030D-6E8A-4147-A177-3AD203B41FA5}">
                      <a16:colId xmlns:a16="http://schemas.microsoft.com/office/drawing/2014/main" val="25257288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2 km</a:t>
                      </a:r>
                      <a:r>
                        <a:rPr lang="en-US" sz="3600" baseline="30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8 ha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450 dm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00668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5D7D9-656A-D3B7-F9CB-6F458157BC24}"/>
                  </a:ext>
                </a:extLst>
              </p:cNvPr>
              <p:cNvSpPr txBox="1"/>
              <p:nvPr/>
            </p:nvSpPr>
            <p:spPr>
              <a:xfrm>
                <a:off x="1638300" y="3352800"/>
                <a:ext cx="9639300" cy="2587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2 km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2 × 1 000 000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2 000 000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it-IT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8 ha = 8 × 10 000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80 000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it-IT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450 dm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𝟒𝟓𝟎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4,5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it-IT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5D7D9-656A-D3B7-F9CB-6F458157B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3352800"/>
                <a:ext cx="9639300" cy="2587247"/>
              </a:xfrm>
              <a:prstGeom prst="rect">
                <a:avLst/>
              </a:prstGeom>
              <a:blipFill>
                <a:blip r:embed="rId2"/>
                <a:stretch>
                  <a:fillRect l="-1645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7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1CEECA-E385-0B56-9A85-D620314EB238}"/>
              </a:ext>
            </a:extLst>
          </p:cNvPr>
          <p:cNvGrpSpPr/>
          <p:nvPr/>
        </p:nvGrpSpPr>
        <p:grpSpPr>
          <a:xfrm>
            <a:off x="385483" y="430432"/>
            <a:ext cx="2738718" cy="979268"/>
            <a:chOff x="385482" y="430432"/>
            <a:chExt cx="11313459" cy="163996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ACAB306-2A47-BB92-1A91-22CAE3FF4208}"/>
                </a:ext>
              </a:extLst>
            </p:cNvPr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618719" y="668336"/>
              <a:ext cx="10623023" cy="1133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US" sz="4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&gt;,&lt;,=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矩形: 圆角 17">
            <a:extLst>
              <a:ext uri="{FF2B5EF4-FFF2-40B4-BE49-F238E27FC236}">
                <a16:creationId xmlns:a16="http://schemas.microsoft.com/office/drawing/2014/main" id="{2042D343-5E78-44DA-FA15-E3EC080C3E37}"/>
              </a:ext>
            </a:extLst>
          </p:cNvPr>
          <p:cNvSpPr/>
          <p:nvPr/>
        </p:nvSpPr>
        <p:spPr>
          <a:xfrm>
            <a:off x="523875" y="1619250"/>
            <a:ext cx="11515725" cy="4991406"/>
          </a:xfrm>
          <a:custGeom>
            <a:avLst/>
            <a:gdLst>
              <a:gd name="connsiteX0" fmla="*/ 0 w 2514916"/>
              <a:gd name="connsiteY0" fmla="*/ 326637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8" fmla="*/ 0 w 2514916"/>
              <a:gd name="connsiteY8" fmla="*/ 326637 h 3797040"/>
              <a:gd name="connsiteX0" fmla="*/ 0 w 2514916"/>
              <a:gd name="connsiteY0" fmla="*/ 3470403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0" fmla="*/ 0 w 2516052"/>
              <a:gd name="connsiteY0" fmla="*/ 3470403 h 3797040"/>
              <a:gd name="connsiteX1" fmla="*/ 326637 w 2516052"/>
              <a:gd name="connsiteY1" fmla="*/ 0 h 3797040"/>
              <a:gd name="connsiteX2" fmla="*/ 2188279 w 2516052"/>
              <a:gd name="connsiteY2" fmla="*/ 0 h 3797040"/>
              <a:gd name="connsiteX3" fmla="*/ 2514916 w 2516052"/>
              <a:gd name="connsiteY3" fmla="*/ 3470403 h 3797040"/>
              <a:gd name="connsiteX4" fmla="*/ 2188279 w 2516052"/>
              <a:gd name="connsiteY4" fmla="*/ 3797040 h 3797040"/>
              <a:gd name="connsiteX5" fmla="*/ 326637 w 2516052"/>
              <a:gd name="connsiteY5" fmla="*/ 3797040 h 3797040"/>
              <a:gd name="connsiteX6" fmla="*/ 0 w 2516052"/>
              <a:gd name="connsiteY6" fmla="*/ 3470403 h 3797040"/>
              <a:gd name="connsiteX0" fmla="*/ 0 w 2516052"/>
              <a:gd name="connsiteY0" fmla="*/ 3470403 h 3871099"/>
              <a:gd name="connsiteX1" fmla="*/ 326637 w 2516052"/>
              <a:gd name="connsiteY1" fmla="*/ 0 h 3871099"/>
              <a:gd name="connsiteX2" fmla="*/ 2188279 w 2516052"/>
              <a:gd name="connsiteY2" fmla="*/ 0 h 3871099"/>
              <a:gd name="connsiteX3" fmla="*/ 2514916 w 2516052"/>
              <a:gd name="connsiteY3" fmla="*/ 3470403 h 3871099"/>
              <a:gd name="connsiteX4" fmla="*/ 326637 w 2516052"/>
              <a:gd name="connsiteY4" fmla="*/ 3797040 h 3871099"/>
              <a:gd name="connsiteX5" fmla="*/ 0 w 2516052"/>
              <a:gd name="connsiteY5" fmla="*/ 3470403 h 3871099"/>
              <a:gd name="connsiteX0" fmla="*/ 253531 w 2442946"/>
              <a:gd name="connsiteY0" fmla="*/ 3797040 h 3871099"/>
              <a:gd name="connsiteX1" fmla="*/ 253531 w 2442946"/>
              <a:gd name="connsiteY1" fmla="*/ 0 h 3871099"/>
              <a:gd name="connsiteX2" fmla="*/ 2115173 w 2442946"/>
              <a:gd name="connsiteY2" fmla="*/ 0 h 3871099"/>
              <a:gd name="connsiteX3" fmla="*/ 2441810 w 2442946"/>
              <a:gd name="connsiteY3" fmla="*/ 3470403 h 3871099"/>
              <a:gd name="connsiteX4" fmla="*/ 253531 w 2442946"/>
              <a:gd name="connsiteY4" fmla="*/ 3797040 h 3871099"/>
              <a:gd name="connsiteX0" fmla="*/ 253531 w 2442946"/>
              <a:gd name="connsiteY0" fmla="*/ 3797040 h 4114830"/>
              <a:gd name="connsiteX1" fmla="*/ 253531 w 2442946"/>
              <a:gd name="connsiteY1" fmla="*/ 0 h 4114830"/>
              <a:gd name="connsiteX2" fmla="*/ 2115173 w 2442946"/>
              <a:gd name="connsiteY2" fmla="*/ 0 h 4114830"/>
              <a:gd name="connsiteX3" fmla="*/ 2441810 w 2442946"/>
              <a:gd name="connsiteY3" fmla="*/ 3470403 h 4114830"/>
              <a:gd name="connsiteX4" fmla="*/ 253531 w 2442946"/>
              <a:gd name="connsiteY4" fmla="*/ 3797040 h 4114830"/>
              <a:gd name="connsiteX0" fmla="*/ 253531 w 2577059"/>
              <a:gd name="connsiteY0" fmla="*/ 3797040 h 4114830"/>
              <a:gd name="connsiteX1" fmla="*/ 253531 w 2577059"/>
              <a:gd name="connsiteY1" fmla="*/ 0 h 4114830"/>
              <a:gd name="connsiteX2" fmla="*/ 2115173 w 2577059"/>
              <a:gd name="connsiteY2" fmla="*/ 0 h 4114830"/>
              <a:gd name="connsiteX3" fmla="*/ 2441810 w 2577059"/>
              <a:gd name="connsiteY3" fmla="*/ 3470403 h 4114830"/>
              <a:gd name="connsiteX4" fmla="*/ 253531 w 2577059"/>
              <a:gd name="connsiteY4" fmla="*/ 3797040 h 4114830"/>
              <a:gd name="connsiteX0" fmla="*/ 253531 w 2639625"/>
              <a:gd name="connsiteY0" fmla="*/ 3797040 h 4114830"/>
              <a:gd name="connsiteX1" fmla="*/ 253531 w 2639625"/>
              <a:gd name="connsiteY1" fmla="*/ 0 h 4114830"/>
              <a:gd name="connsiteX2" fmla="*/ 2115173 w 2639625"/>
              <a:gd name="connsiteY2" fmla="*/ 0 h 4114830"/>
              <a:gd name="connsiteX3" fmla="*/ 2441810 w 2639625"/>
              <a:gd name="connsiteY3" fmla="*/ 3470403 h 4114830"/>
              <a:gd name="connsiteX4" fmla="*/ 253531 w 2639625"/>
              <a:gd name="connsiteY4" fmla="*/ 3797040 h 4114830"/>
              <a:gd name="connsiteX0" fmla="*/ 375504 w 2761598"/>
              <a:gd name="connsiteY0" fmla="*/ 3797040 h 4114830"/>
              <a:gd name="connsiteX1" fmla="*/ 375504 w 2761598"/>
              <a:gd name="connsiteY1" fmla="*/ 0 h 4114830"/>
              <a:gd name="connsiteX2" fmla="*/ 2237146 w 2761598"/>
              <a:gd name="connsiteY2" fmla="*/ 0 h 4114830"/>
              <a:gd name="connsiteX3" fmla="*/ 2563783 w 2761598"/>
              <a:gd name="connsiteY3" fmla="*/ 3470403 h 4114830"/>
              <a:gd name="connsiteX4" fmla="*/ 375504 w 2761598"/>
              <a:gd name="connsiteY4" fmla="*/ 3797040 h 4114830"/>
              <a:gd name="connsiteX0" fmla="*/ 391375 w 2777469"/>
              <a:gd name="connsiteY0" fmla="*/ 3842195 h 4159985"/>
              <a:gd name="connsiteX1" fmla="*/ 391375 w 2777469"/>
              <a:gd name="connsiteY1" fmla="*/ 45155 h 4159985"/>
              <a:gd name="connsiteX2" fmla="*/ 2253017 w 2777469"/>
              <a:gd name="connsiteY2" fmla="*/ 45155 h 4159985"/>
              <a:gd name="connsiteX3" fmla="*/ 2579654 w 2777469"/>
              <a:gd name="connsiteY3" fmla="*/ 3515558 h 4159985"/>
              <a:gd name="connsiteX4" fmla="*/ 391375 w 2777469"/>
              <a:gd name="connsiteY4" fmla="*/ 3842195 h 4159985"/>
              <a:gd name="connsiteX0" fmla="*/ 391375 w 2734159"/>
              <a:gd name="connsiteY0" fmla="*/ 3888084 h 4205874"/>
              <a:gd name="connsiteX1" fmla="*/ 391375 w 2734159"/>
              <a:gd name="connsiteY1" fmla="*/ 91044 h 4205874"/>
              <a:gd name="connsiteX2" fmla="*/ 2253017 w 2734159"/>
              <a:gd name="connsiteY2" fmla="*/ 91044 h 4205874"/>
              <a:gd name="connsiteX3" fmla="*/ 2579654 w 2734159"/>
              <a:gd name="connsiteY3" fmla="*/ 3561447 h 4205874"/>
              <a:gd name="connsiteX4" fmla="*/ 391375 w 2734159"/>
              <a:gd name="connsiteY4" fmla="*/ 3888084 h 4205874"/>
              <a:gd name="connsiteX0" fmla="*/ 391375 w 2801871"/>
              <a:gd name="connsiteY0" fmla="*/ 3888084 h 4176540"/>
              <a:gd name="connsiteX1" fmla="*/ 391375 w 2801871"/>
              <a:gd name="connsiteY1" fmla="*/ 91044 h 4176540"/>
              <a:gd name="connsiteX2" fmla="*/ 2253017 w 2801871"/>
              <a:gd name="connsiteY2" fmla="*/ 91044 h 4176540"/>
              <a:gd name="connsiteX3" fmla="*/ 2579654 w 2801871"/>
              <a:gd name="connsiteY3" fmla="*/ 3561447 h 4176540"/>
              <a:gd name="connsiteX4" fmla="*/ 391375 w 2801871"/>
              <a:gd name="connsiteY4" fmla="*/ 3888084 h 4176540"/>
              <a:gd name="connsiteX0" fmla="*/ 391375 w 2649557"/>
              <a:gd name="connsiteY0" fmla="*/ 3888084 h 4127404"/>
              <a:gd name="connsiteX1" fmla="*/ 391375 w 2649557"/>
              <a:gd name="connsiteY1" fmla="*/ 91044 h 4127404"/>
              <a:gd name="connsiteX2" fmla="*/ 2253017 w 2649557"/>
              <a:gd name="connsiteY2" fmla="*/ 91044 h 4127404"/>
              <a:gd name="connsiteX3" fmla="*/ 2579654 w 2649557"/>
              <a:gd name="connsiteY3" fmla="*/ 3561447 h 4127404"/>
              <a:gd name="connsiteX4" fmla="*/ 391375 w 2649557"/>
              <a:gd name="connsiteY4" fmla="*/ 3888084 h 4127404"/>
              <a:gd name="connsiteX0" fmla="*/ 345843 w 2604025"/>
              <a:gd name="connsiteY0" fmla="*/ 3888084 h 4144208"/>
              <a:gd name="connsiteX1" fmla="*/ 345843 w 2604025"/>
              <a:gd name="connsiteY1" fmla="*/ 91044 h 4144208"/>
              <a:gd name="connsiteX2" fmla="*/ 2207485 w 2604025"/>
              <a:gd name="connsiteY2" fmla="*/ 91044 h 4144208"/>
              <a:gd name="connsiteX3" fmla="*/ 2534122 w 2604025"/>
              <a:gd name="connsiteY3" fmla="*/ 3561447 h 4144208"/>
              <a:gd name="connsiteX4" fmla="*/ 345843 w 2604025"/>
              <a:gd name="connsiteY4" fmla="*/ 3888084 h 4144208"/>
              <a:gd name="connsiteX0" fmla="*/ 143569 w 2622756"/>
              <a:gd name="connsiteY0" fmla="*/ 4084732 h 4426397"/>
              <a:gd name="connsiteX1" fmla="*/ 270569 w 2622756"/>
              <a:gd name="connsiteY1" fmla="*/ 313092 h 4426397"/>
              <a:gd name="connsiteX2" fmla="*/ 2132211 w 2622756"/>
              <a:gd name="connsiteY2" fmla="*/ 313092 h 4426397"/>
              <a:gd name="connsiteX3" fmla="*/ 2458848 w 2622756"/>
              <a:gd name="connsiteY3" fmla="*/ 3783495 h 4426397"/>
              <a:gd name="connsiteX4" fmla="*/ 143569 w 2622756"/>
              <a:gd name="connsiteY4" fmla="*/ 4084732 h 4426397"/>
              <a:gd name="connsiteX0" fmla="*/ 181055 w 2660242"/>
              <a:gd name="connsiteY0" fmla="*/ 4084732 h 4305788"/>
              <a:gd name="connsiteX1" fmla="*/ 308055 w 2660242"/>
              <a:gd name="connsiteY1" fmla="*/ 313092 h 4305788"/>
              <a:gd name="connsiteX2" fmla="*/ 2169697 w 2660242"/>
              <a:gd name="connsiteY2" fmla="*/ 313092 h 4305788"/>
              <a:gd name="connsiteX3" fmla="*/ 2496334 w 2660242"/>
              <a:gd name="connsiteY3" fmla="*/ 3783495 h 4305788"/>
              <a:gd name="connsiteX4" fmla="*/ 181055 w 2660242"/>
              <a:gd name="connsiteY4" fmla="*/ 4084732 h 4305788"/>
              <a:gd name="connsiteX0" fmla="*/ 149761 w 2628948"/>
              <a:gd name="connsiteY0" fmla="*/ 3935621 h 4156677"/>
              <a:gd name="connsiteX1" fmla="*/ 276761 w 2628948"/>
              <a:gd name="connsiteY1" fmla="*/ 163981 h 4156677"/>
              <a:gd name="connsiteX2" fmla="*/ 2138403 w 2628948"/>
              <a:gd name="connsiteY2" fmla="*/ 163981 h 4156677"/>
              <a:gd name="connsiteX3" fmla="*/ 2465040 w 2628948"/>
              <a:gd name="connsiteY3" fmla="*/ 3634384 h 4156677"/>
              <a:gd name="connsiteX4" fmla="*/ 149761 w 2628948"/>
              <a:gd name="connsiteY4" fmla="*/ 3935621 h 4156677"/>
              <a:gd name="connsiteX0" fmla="*/ 224498 w 2688183"/>
              <a:gd name="connsiteY0" fmla="*/ 4047023 h 4361957"/>
              <a:gd name="connsiteX1" fmla="*/ 237198 w 2688183"/>
              <a:gd name="connsiteY1" fmla="*/ 415083 h 4361957"/>
              <a:gd name="connsiteX2" fmla="*/ 2213140 w 2688183"/>
              <a:gd name="connsiteY2" fmla="*/ 275383 h 4361957"/>
              <a:gd name="connsiteX3" fmla="*/ 2539777 w 2688183"/>
              <a:gd name="connsiteY3" fmla="*/ 3745786 h 4361957"/>
              <a:gd name="connsiteX4" fmla="*/ 224498 w 2688183"/>
              <a:gd name="connsiteY4" fmla="*/ 4047023 h 43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183" h="4361957">
                <a:moveTo>
                  <a:pt x="224498" y="4047023"/>
                </a:moveTo>
                <a:cubicBezTo>
                  <a:pt x="-159265" y="3491906"/>
                  <a:pt x="20058" y="700790"/>
                  <a:pt x="237198" y="415083"/>
                </a:cubicBezTo>
                <a:cubicBezTo>
                  <a:pt x="454338" y="129376"/>
                  <a:pt x="1829377" y="-279734"/>
                  <a:pt x="2213140" y="275383"/>
                </a:cubicBezTo>
                <a:cubicBezTo>
                  <a:pt x="2596903" y="830500"/>
                  <a:pt x="2871217" y="3117179"/>
                  <a:pt x="2539777" y="3745786"/>
                </a:cubicBezTo>
                <a:cubicBezTo>
                  <a:pt x="2208337" y="4374393"/>
                  <a:pt x="608261" y="4602140"/>
                  <a:pt x="224498" y="40470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5353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86128A-9698-EA18-5DF2-74E5E0554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2933700"/>
            <a:ext cx="9886950" cy="781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94FC1-0FE7-0AC0-FE03-F41FB625F816}"/>
              </a:ext>
            </a:extLst>
          </p:cNvPr>
          <p:cNvSpPr txBox="1"/>
          <p:nvPr/>
        </p:nvSpPr>
        <p:spPr>
          <a:xfrm>
            <a:off x="990600" y="4095750"/>
            <a:ext cx="386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 dm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402 dm</a:t>
            </a:r>
            <a:r>
              <a:rPr lang="en-US" sz="2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8F7D32-464B-5C4D-5494-5FC41A50A96E}"/>
              </a:ext>
            </a:extLst>
          </p:cNvPr>
          <p:cNvSpPr/>
          <p:nvPr/>
        </p:nvSpPr>
        <p:spPr>
          <a:xfrm>
            <a:off x="3552825" y="2952750"/>
            <a:ext cx="609600" cy="6096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C98BB-A382-7DF4-F471-F39D8B3075C4}"/>
              </a:ext>
            </a:extLst>
          </p:cNvPr>
          <p:cNvSpPr txBox="1"/>
          <p:nvPr/>
        </p:nvSpPr>
        <p:spPr>
          <a:xfrm>
            <a:off x="7543800" y="3848100"/>
            <a:ext cx="386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2 800 ha = 28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2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36B50F-C485-022F-3643-25B5C960211C}"/>
              </a:ext>
            </a:extLst>
          </p:cNvPr>
          <p:cNvSpPr/>
          <p:nvPr/>
        </p:nvSpPr>
        <p:spPr>
          <a:xfrm>
            <a:off x="9115425" y="2895600"/>
            <a:ext cx="609600" cy="6096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14037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1CEECA-E385-0B56-9A85-D620314EB238}"/>
              </a:ext>
            </a:extLst>
          </p:cNvPr>
          <p:cNvGrpSpPr/>
          <p:nvPr/>
        </p:nvGrpSpPr>
        <p:grpSpPr>
          <a:xfrm>
            <a:off x="385482" y="430432"/>
            <a:ext cx="11313459" cy="1750793"/>
            <a:chOff x="385482" y="430432"/>
            <a:chExt cx="11313459" cy="163996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ACAB306-2A47-BB92-1A91-22CAE3FF4208}"/>
                </a:ext>
              </a:extLst>
            </p:cNvPr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390525" y="629888"/>
              <a:ext cx="11106149" cy="121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Ba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gỗ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lát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sàn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6 m,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rộng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 m.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loại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gỗ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300000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 m</a:t>
              </a:r>
              <a:r>
                <a:rPr lang="en-US" sz="2800" b="0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Ba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gỗ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lát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sàn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căn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矩形: 圆角 17">
            <a:extLst>
              <a:ext uri="{FF2B5EF4-FFF2-40B4-BE49-F238E27FC236}">
                <a16:creationId xmlns:a16="http://schemas.microsoft.com/office/drawing/2014/main" id="{2042D343-5E78-44DA-FA15-E3EC080C3E37}"/>
              </a:ext>
            </a:extLst>
          </p:cNvPr>
          <p:cNvSpPr/>
          <p:nvPr/>
        </p:nvSpPr>
        <p:spPr>
          <a:xfrm>
            <a:off x="466726" y="2647949"/>
            <a:ext cx="11366686" cy="3972231"/>
          </a:xfrm>
          <a:custGeom>
            <a:avLst/>
            <a:gdLst>
              <a:gd name="connsiteX0" fmla="*/ 0 w 2514916"/>
              <a:gd name="connsiteY0" fmla="*/ 326637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8" fmla="*/ 0 w 2514916"/>
              <a:gd name="connsiteY8" fmla="*/ 326637 h 3797040"/>
              <a:gd name="connsiteX0" fmla="*/ 0 w 2514916"/>
              <a:gd name="connsiteY0" fmla="*/ 3470403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0" fmla="*/ 0 w 2516052"/>
              <a:gd name="connsiteY0" fmla="*/ 3470403 h 3797040"/>
              <a:gd name="connsiteX1" fmla="*/ 326637 w 2516052"/>
              <a:gd name="connsiteY1" fmla="*/ 0 h 3797040"/>
              <a:gd name="connsiteX2" fmla="*/ 2188279 w 2516052"/>
              <a:gd name="connsiteY2" fmla="*/ 0 h 3797040"/>
              <a:gd name="connsiteX3" fmla="*/ 2514916 w 2516052"/>
              <a:gd name="connsiteY3" fmla="*/ 3470403 h 3797040"/>
              <a:gd name="connsiteX4" fmla="*/ 2188279 w 2516052"/>
              <a:gd name="connsiteY4" fmla="*/ 3797040 h 3797040"/>
              <a:gd name="connsiteX5" fmla="*/ 326637 w 2516052"/>
              <a:gd name="connsiteY5" fmla="*/ 3797040 h 3797040"/>
              <a:gd name="connsiteX6" fmla="*/ 0 w 2516052"/>
              <a:gd name="connsiteY6" fmla="*/ 3470403 h 3797040"/>
              <a:gd name="connsiteX0" fmla="*/ 0 w 2516052"/>
              <a:gd name="connsiteY0" fmla="*/ 3470403 h 3871099"/>
              <a:gd name="connsiteX1" fmla="*/ 326637 w 2516052"/>
              <a:gd name="connsiteY1" fmla="*/ 0 h 3871099"/>
              <a:gd name="connsiteX2" fmla="*/ 2188279 w 2516052"/>
              <a:gd name="connsiteY2" fmla="*/ 0 h 3871099"/>
              <a:gd name="connsiteX3" fmla="*/ 2514916 w 2516052"/>
              <a:gd name="connsiteY3" fmla="*/ 3470403 h 3871099"/>
              <a:gd name="connsiteX4" fmla="*/ 326637 w 2516052"/>
              <a:gd name="connsiteY4" fmla="*/ 3797040 h 3871099"/>
              <a:gd name="connsiteX5" fmla="*/ 0 w 2516052"/>
              <a:gd name="connsiteY5" fmla="*/ 3470403 h 3871099"/>
              <a:gd name="connsiteX0" fmla="*/ 253531 w 2442946"/>
              <a:gd name="connsiteY0" fmla="*/ 3797040 h 3871099"/>
              <a:gd name="connsiteX1" fmla="*/ 253531 w 2442946"/>
              <a:gd name="connsiteY1" fmla="*/ 0 h 3871099"/>
              <a:gd name="connsiteX2" fmla="*/ 2115173 w 2442946"/>
              <a:gd name="connsiteY2" fmla="*/ 0 h 3871099"/>
              <a:gd name="connsiteX3" fmla="*/ 2441810 w 2442946"/>
              <a:gd name="connsiteY3" fmla="*/ 3470403 h 3871099"/>
              <a:gd name="connsiteX4" fmla="*/ 253531 w 2442946"/>
              <a:gd name="connsiteY4" fmla="*/ 3797040 h 3871099"/>
              <a:gd name="connsiteX0" fmla="*/ 253531 w 2442946"/>
              <a:gd name="connsiteY0" fmla="*/ 3797040 h 4114830"/>
              <a:gd name="connsiteX1" fmla="*/ 253531 w 2442946"/>
              <a:gd name="connsiteY1" fmla="*/ 0 h 4114830"/>
              <a:gd name="connsiteX2" fmla="*/ 2115173 w 2442946"/>
              <a:gd name="connsiteY2" fmla="*/ 0 h 4114830"/>
              <a:gd name="connsiteX3" fmla="*/ 2441810 w 2442946"/>
              <a:gd name="connsiteY3" fmla="*/ 3470403 h 4114830"/>
              <a:gd name="connsiteX4" fmla="*/ 253531 w 2442946"/>
              <a:gd name="connsiteY4" fmla="*/ 3797040 h 4114830"/>
              <a:gd name="connsiteX0" fmla="*/ 253531 w 2577059"/>
              <a:gd name="connsiteY0" fmla="*/ 3797040 h 4114830"/>
              <a:gd name="connsiteX1" fmla="*/ 253531 w 2577059"/>
              <a:gd name="connsiteY1" fmla="*/ 0 h 4114830"/>
              <a:gd name="connsiteX2" fmla="*/ 2115173 w 2577059"/>
              <a:gd name="connsiteY2" fmla="*/ 0 h 4114830"/>
              <a:gd name="connsiteX3" fmla="*/ 2441810 w 2577059"/>
              <a:gd name="connsiteY3" fmla="*/ 3470403 h 4114830"/>
              <a:gd name="connsiteX4" fmla="*/ 253531 w 2577059"/>
              <a:gd name="connsiteY4" fmla="*/ 3797040 h 4114830"/>
              <a:gd name="connsiteX0" fmla="*/ 253531 w 2639625"/>
              <a:gd name="connsiteY0" fmla="*/ 3797040 h 4114830"/>
              <a:gd name="connsiteX1" fmla="*/ 253531 w 2639625"/>
              <a:gd name="connsiteY1" fmla="*/ 0 h 4114830"/>
              <a:gd name="connsiteX2" fmla="*/ 2115173 w 2639625"/>
              <a:gd name="connsiteY2" fmla="*/ 0 h 4114830"/>
              <a:gd name="connsiteX3" fmla="*/ 2441810 w 2639625"/>
              <a:gd name="connsiteY3" fmla="*/ 3470403 h 4114830"/>
              <a:gd name="connsiteX4" fmla="*/ 253531 w 2639625"/>
              <a:gd name="connsiteY4" fmla="*/ 3797040 h 4114830"/>
              <a:gd name="connsiteX0" fmla="*/ 375504 w 2761598"/>
              <a:gd name="connsiteY0" fmla="*/ 3797040 h 4114830"/>
              <a:gd name="connsiteX1" fmla="*/ 375504 w 2761598"/>
              <a:gd name="connsiteY1" fmla="*/ 0 h 4114830"/>
              <a:gd name="connsiteX2" fmla="*/ 2237146 w 2761598"/>
              <a:gd name="connsiteY2" fmla="*/ 0 h 4114830"/>
              <a:gd name="connsiteX3" fmla="*/ 2563783 w 2761598"/>
              <a:gd name="connsiteY3" fmla="*/ 3470403 h 4114830"/>
              <a:gd name="connsiteX4" fmla="*/ 375504 w 2761598"/>
              <a:gd name="connsiteY4" fmla="*/ 3797040 h 4114830"/>
              <a:gd name="connsiteX0" fmla="*/ 391375 w 2777469"/>
              <a:gd name="connsiteY0" fmla="*/ 3842195 h 4159985"/>
              <a:gd name="connsiteX1" fmla="*/ 391375 w 2777469"/>
              <a:gd name="connsiteY1" fmla="*/ 45155 h 4159985"/>
              <a:gd name="connsiteX2" fmla="*/ 2253017 w 2777469"/>
              <a:gd name="connsiteY2" fmla="*/ 45155 h 4159985"/>
              <a:gd name="connsiteX3" fmla="*/ 2579654 w 2777469"/>
              <a:gd name="connsiteY3" fmla="*/ 3515558 h 4159985"/>
              <a:gd name="connsiteX4" fmla="*/ 391375 w 2777469"/>
              <a:gd name="connsiteY4" fmla="*/ 3842195 h 4159985"/>
              <a:gd name="connsiteX0" fmla="*/ 391375 w 2734159"/>
              <a:gd name="connsiteY0" fmla="*/ 3888084 h 4205874"/>
              <a:gd name="connsiteX1" fmla="*/ 391375 w 2734159"/>
              <a:gd name="connsiteY1" fmla="*/ 91044 h 4205874"/>
              <a:gd name="connsiteX2" fmla="*/ 2253017 w 2734159"/>
              <a:gd name="connsiteY2" fmla="*/ 91044 h 4205874"/>
              <a:gd name="connsiteX3" fmla="*/ 2579654 w 2734159"/>
              <a:gd name="connsiteY3" fmla="*/ 3561447 h 4205874"/>
              <a:gd name="connsiteX4" fmla="*/ 391375 w 2734159"/>
              <a:gd name="connsiteY4" fmla="*/ 3888084 h 4205874"/>
              <a:gd name="connsiteX0" fmla="*/ 391375 w 2801871"/>
              <a:gd name="connsiteY0" fmla="*/ 3888084 h 4176540"/>
              <a:gd name="connsiteX1" fmla="*/ 391375 w 2801871"/>
              <a:gd name="connsiteY1" fmla="*/ 91044 h 4176540"/>
              <a:gd name="connsiteX2" fmla="*/ 2253017 w 2801871"/>
              <a:gd name="connsiteY2" fmla="*/ 91044 h 4176540"/>
              <a:gd name="connsiteX3" fmla="*/ 2579654 w 2801871"/>
              <a:gd name="connsiteY3" fmla="*/ 3561447 h 4176540"/>
              <a:gd name="connsiteX4" fmla="*/ 391375 w 2801871"/>
              <a:gd name="connsiteY4" fmla="*/ 3888084 h 4176540"/>
              <a:gd name="connsiteX0" fmla="*/ 391375 w 2649557"/>
              <a:gd name="connsiteY0" fmla="*/ 3888084 h 4127404"/>
              <a:gd name="connsiteX1" fmla="*/ 391375 w 2649557"/>
              <a:gd name="connsiteY1" fmla="*/ 91044 h 4127404"/>
              <a:gd name="connsiteX2" fmla="*/ 2253017 w 2649557"/>
              <a:gd name="connsiteY2" fmla="*/ 91044 h 4127404"/>
              <a:gd name="connsiteX3" fmla="*/ 2579654 w 2649557"/>
              <a:gd name="connsiteY3" fmla="*/ 3561447 h 4127404"/>
              <a:gd name="connsiteX4" fmla="*/ 391375 w 2649557"/>
              <a:gd name="connsiteY4" fmla="*/ 3888084 h 4127404"/>
              <a:gd name="connsiteX0" fmla="*/ 345843 w 2604025"/>
              <a:gd name="connsiteY0" fmla="*/ 3888084 h 4144208"/>
              <a:gd name="connsiteX1" fmla="*/ 345843 w 2604025"/>
              <a:gd name="connsiteY1" fmla="*/ 91044 h 4144208"/>
              <a:gd name="connsiteX2" fmla="*/ 2207485 w 2604025"/>
              <a:gd name="connsiteY2" fmla="*/ 91044 h 4144208"/>
              <a:gd name="connsiteX3" fmla="*/ 2534122 w 2604025"/>
              <a:gd name="connsiteY3" fmla="*/ 3561447 h 4144208"/>
              <a:gd name="connsiteX4" fmla="*/ 345843 w 2604025"/>
              <a:gd name="connsiteY4" fmla="*/ 3888084 h 4144208"/>
              <a:gd name="connsiteX0" fmla="*/ 143569 w 2622756"/>
              <a:gd name="connsiteY0" fmla="*/ 4084732 h 4426397"/>
              <a:gd name="connsiteX1" fmla="*/ 270569 w 2622756"/>
              <a:gd name="connsiteY1" fmla="*/ 313092 h 4426397"/>
              <a:gd name="connsiteX2" fmla="*/ 2132211 w 2622756"/>
              <a:gd name="connsiteY2" fmla="*/ 313092 h 4426397"/>
              <a:gd name="connsiteX3" fmla="*/ 2458848 w 2622756"/>
              <a:gd name="connsiteY3" fmla="*/ 3783495 h 4426397"/>
              <a:gd name="connsiteX4" fmla="*/ 143569 w 2622756"/>
              <a:gd name="connsiteY4" fmla="*/ 4084732 h 4426397"/>
              <a:gd name="connsiteX0" fmla="*/ 181055 w 2660242"/>
              <a:gd name="connsiteY0" fmla="*/ 4084732 h 4305788"/>
              <a:gd name="connsiteX1" fmla="*/ 308055 w 2660242"/>
              <a:gd name="connsiteY1" fmla="*/ 313092 h 4305788"/>
              <a:gd name="connsiteX2" fmla="*/ 2169697 w 2660242"/>
              <a:gd name="connsiteY2" fmla="*/ 313092 h 4305788"/>
              <a:gd name="connsiteX3" fmla="*/ 2496334 w 2660242"/>
              <a:gd name="connsiteY3" fmla="*/ 3783495 h 4305788"/>
              <a:gd name="connsiteX4" fmla="*/ 181055 w 2660242"/>
              <a:gd name="connsiteY4" fmla="*/ 4084732 h 4305788"/>
              <a:gd name="connsiteX0" fmla="*/ 149761 w 2628948"/>
              <a:gd name="connsiteY0" fmla="*/ 3935621 h 4156677"/>
              <a:gd name="connsiteX1" fmla="*/ 276761 w 2628948"/>
              <a:gd name="connsiteY1" fmla="*/ 163981 h 4156677"/>
              <a:gd name="connsiteX2" fmla="*/ 2138403 w 2628948"/>
              <a:gd name="connsiteY2" fmla="*/ 163981 h 4156677"/>
              <a:gd name="connsiteX3" fmla="*/ 2465040 w 2628948"/>
              <a:gd name="connsiteY3" fmla="*/ 3634384 h 4156677"/>
              <a:gd name="connsiteX4" fmla="*/ 149761 w 2628948"/>
              <a:gd name="connsiteY4" fmla="*/ 3935621 h 4156677"/>
              <a:gd name="connsiteX0" fmla="*/ 224498 w 2688183"/>
              <a:gd name="connsiteY0" fmla="*/ 4047023 h 4361957"/>
              <a:gd name="connsiteX1" fmla="*/ 237198 w 2688183"/>
              <a:gd name="connsiteY1" fmla="*/ 415083 h 4361957"/>
              <a:gd name="connsiteX2" fmla="*/ 2213140 w 2688183"/>
              <a:gd name="connsiteY2" fmla="*/ 275383 h 4361957"/>
              <a:gd name="connsiteX3" fmla="*/ 2539777 w 2688183"/>
              <a:gd name="connsiteY3" fmla="*/ 3745786 h 4361957"/>
              <a:gd name="connsiteX4" fmla="*/ 224498 w 2688183"/>
              <a:gd name="connsiteY4" fmla="*/ 4047023 h 43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183" h="4361957">
                <a:moveTo>
                  <a:pt x="224498" y="4047023"/>
                </a:moveTo>
                <a:cubicBezTo>
                  <a:pt x="-159265" y="3491906"/>
                  <a:pt x="20058" y="700790"/>
                  <a:pt x="237198" y="415083"/>
                </a:cubicBezTo>
                <a:cubicBezTo>
                  <a:pt x="454338" y="129376"/>
                  <a:pt x="1829377" y="-279734"/>
                  <a:pt x="2213140" y="275383"/>
                </a:cubicBezTo>
                <a:cubicBezTo>
                  <a:pt x="2596903" y="830500"/>
                  <a:pt x="2871217" y="3117179"/>
                  <a:pt x="2539777" y="3745786"/>
                </a:cubicBezTo>
                <a:cubicBezTo>
                  <a:pt x="2208337" y="4374393"/>
                  <a:pt x="608261" y="4602140"/>
                  <a:pt x="224498" y="40470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5353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815968-D00C-1334-5E01-A2E8545D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0" y="3390900"/>
            <a:ext cx="4191000" cy="2476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558F41-F0F0-74EE-978F-C78E2D85B6D3}"/>
              </a:ext>
            </a:extLst>
          </p:cNvPr>
          <p:cNvSpPr txBox="1"/>
          <p:nvPr/>
        </p:nvSpPr>
        <p:spPr>
          <a:xfrm>
            <a:off x="1371600" y="3381375"/>
            <a:ext cx="4991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= 30 (m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300 000 × 30 = 9 000 000 (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9 000 000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4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1CEECA-E385-0B56-9A85-D620314EB238}"/>
              </a:ext>
            </a:extLst>
          </p:cNvPr>
          <p:cNvGrpSpPr/>
          <p:nvPr/>
        </p:nvGrpSpPr>
        <p:grpSpPr>
          <a:xfrm>
            <a:off x="385482" y="430432"/>
            <a:ext cx="11313459" cy="1750793"/>
            <a:chOff x="385482" y="430432"/>
            <a:chExt cx="11313459" cy="163996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ACAB306-2A47-BB92-1A91-22CAE3FF4208}"/>
                </a:ext>
              </a:extLst>
            </p:cNvPr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390525" y="629888"/>
              <a:ext cx="11106149" cy="121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 ta cắt một tấm kính hình chữ nhật thành 5 tấm kính giống nhau để đóng khung ảnh. Mỗi tấm có chiều dài 6 dm và chiều rộng 4 dm. Hỏi tấm kính ban đầu có diện tích là bao nhiêu mét vuông?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矩形: 圆角 17">
            <a:extLst>
              <a:ext uri="{FF2B5EF4-FFF2-40B4-BE49-F238E27FC236}">
                <a16:creationId xmlns:a16="http://schemas.microsoft.com/office/drawing/2014/main" id="{2042D343-5E78-44DA-FA15-E3EC080C3E37}"/>
              </a:ext>
            </a:extLst>
          </p:cNvPr>
          <p:cNvSpPr/>
          <p:nvPr/>
        </p:nvSpPr>
        <p:spPr>
          <a:xfrm>
            <a:off x="466726" y="2647949"/>
            <a:ext cx="11366686" cy="3972231"/>
          </a:xfrm>
          <a:custGeom>
            <a:avLst/>
            <a:gdLst>
              <a:gd name="connsiteX0" fmla="*/ 0 w 2514916"/>
              <a:gd name="connsiteY0" fmla="*/ 326637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8" fmla="*/ 0 w 2514916"/>
              <a:gd name="connsiteY8" fmla="*/ 326637 h 3797040"/>
              <a:gd name="connsiteX0" fmla="*/ 0 w 2514916"/>
              <a:gd name="connsiteY0" fmla="*/ 3470403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0" fmla="*/ 0 w 2516052"/>
              <a:gd name="connsiteY0" fmla="*/ 3470403 h 3797040"/>
              <a:gd name="connsiteX1" fmla="*/ 326637 w 2516052"/>
              <a:gd name="connsiteY1" fmla="*/ 0 h 3797040"/>
              <a:gd name="connsiteX2" fmla="*/ 2188279 w 2516052"/>
              <a:gd name="connsiteY2" fmla="*/ 0 h 3797040"/>
              <a:gd name="connsiteX3" fmla="*/ 2514916 w 2516052"/>
              <a:gd name="connsiteY3" fmla="*/ 3470403 h 3797040"/>
              <a:gd name="connsiteX4" fmla="*/ 2188279 w 2516052"/>
              <a:gd name="connsiteY4" fmla="*/ 3797040 h 3797040"/>
              <a:gd name="connsiteX5" fmla="*/ 326637 w 2516052"/>
              <a:gd name="connsiteY5" fmla="*/ 3797040 h 3797040"/>
              <a:gd name="connsiteX6" fmla="*/ 0 w 2516052"/>
              <a:gd name="connsiteY6" fmla="*/ 3470403 h 3797040"/>
              <a:gd name="connsiteX0" fmla="*/ 0 w 2516052"/>
              <a:gd name="connsiteY0" fmla="*/ 3470403 h 3871099"/>
              <a:gd name="connsiteX1" fmla="*/ 326637 w 2516052"/>
              <a:gd name="connsiteY1" fmla="*/ 0 h 3871099"/>
              <a:gd name="connsiteX2" fmla="*/ 2188279 w 2516052"/>
              <a:gd name="connsiteY2" fmla="*/ 0 h 3871099"/>
              <a:gd name="connsiteX3" fmla="*/ 2514916 w 2516052"/>
              <a:gd name="connsiteY3" fmla="*/ 3470403 h 3871099"/>
              <a:gd name="connsiteX4" fmla="*/ 326637 w 2516052"/>
              <a:gd name="connsiteY4" fmla="*/ 3797040 h 3871099"/>
              <a:gd name="connsiteX5" fmla="*/ 0 w 2516052"/>
              <a:gd name="connsiteY5" fmla="*/ 3470403 h 3871099"/>
              <a:gd name="connsiteX0" fmla="*/ 253531 w 2442946"/>
              <a:gd name="connsiteY0" fmla="*/ 3797040 h 3871099"/>
              <a:gd name="connsiteX1" fmla="*/ 253531 w 2442946"/>
              <a:gd name="connsiteY1" fmla="*/ 0 h 3871099"/>
              <a:gd name="connsiteX2" fmla="*/ 2115173 w 2442946"/>
              <a:gd name="connsiteY2" fmla="*/ 0 h 3871099"/>
              <a:gd name="connsiteX3" fmla="*/ 2441810 w 2442946"/>
              <a:gd name="connsiteY3" fmla="*/ 3470403 h 3871099"/>
              <a:gd name="connsiteX4" fmla="*/ 253531 w 2442946"/>
              <a:gd name="connsiteY4" fmla="*/ 3797040 h 3871099"/>
              <a:gd name="connsiteX0" fmla="*/ 253531 w 2442946"/>
              <a:gd name="connsiteY0" fmla="*/ 3797040 h 4114830"/>
              <a:gd name="connsiteX1" fmla="*/ 253531 w 2442946"/>
              <a:gd name="connsiteY1" fmla="*/ 0 h 4114830"/>
              <a:gd name="connsiteX2" fmla="*/ 2115173 w 2442946"/>
              <a:gd name="connsiteY2" fmla="*/ 0 h 4114830"/>
              <a:gd name="connsiteX3" fmla="*/ 2441810 w 2442946"/>
              <a:gd name="connsiteY3" fmla="*/ 3470403 h 4114830"/>
              <a:gd name="connsiteX4" fmla="*/ 253531 w 2442946"/>
              <a:gd name="connsiteY4" fmla="*/ 3797040 h 4114830"/>
              <a:gd name="connsiteX0" fmla="*/ 253531 w 2577059"/>
              <a:gd name="connsiteY0" fmla="*/ 3797040 h 4114830"/>
              <a:gd name="connsiteX1" fmla="*/ 253531 w 2577059"/>
              <a:gd name="connsiteY1" fmla="*/ 0 h 4114830"/>
              <a:gd name="connsiteX2" fmla="*/ 2115173 w 2577059"/>
              <a:gd name="connsiteY2" fmla="*/ 0 h 4114830"/>
              <a:gd name="connsiteX3" fmla="*/ 2441810 w 2577059"/>
              <a:gd name="connsiteY3" fmla="*/ 3470403 h 4114830"/>
              <a:gd name="connsiteX4" fmla="*/ 253531 w 2577059"/>
              <a:gd name="connsiteY4" fmla="*/ 3797040 h 4114830"/>
              <a:gd name="connsiteX0" fmla="*/ 253531 w 2639625"/>
              <a:gd name="connsiteY0" fmla="*/ 3797040 h 4114830"/>
              <a:gd name="connsiteX1" fmla="*/ 253531 w 2639625"/>
              <a:gd name="connsiteY1" fmla="*/ 0 h 4114830"/>
              <a:gd name="connsiteX2" fmla="*/ 2115173 w 2639625"/>
              <a:gd name="connsiteY2" fmla="*/ 0 h 4114830"/>
              <a:gd name="connsiteX3" fmla="*/ 2441810 w 2639625"/>
              <a:gd name="connsiteY3" fmla="*/ 3470403 h 4114830"/>
              <a:gd name="connsiteX4" fmla="*/ 253531 w 2639625"/>
              <a:gd name="connsiteY4" fmla="*/ 3797040 h 4114830"/>
              <a:gd name="connsiteX0" fmla="*/ 375504 w 2761598"/>
              <a:gd name="connsiteY0" fmla="*/ 3797040 h 4114830"/>
              <a:gd name="connsiteX1" fmla="*/ 375504 w 2761598"/>
              <a:gd name="connsiteY1" fmla="*/ 0 h 4114830"/>
              <a:gd name="connsiteX2" fmla="*/ 2237146 w 2761598"/>
              <a:gd name="connsiteY2" fmla="*/ 0 h 4114830"/>
              <a:gd name="connsiteX3" fmla="*/ 2563783 w 2761598"/>
              <a:gd name="connsiteY3" fmla="*/ 3470403 h 4114830"/>
              <a:gd name="connsiteX4" fmla="*/ 375504 w 2761598"/>
              <a:gd name="connsiteY4" fmla="*/ 3797040 h 4114830"/>
              <a:gd name="connsiteX0" fmla="*/ 391375 w 2777469"/>
              <a:gd name="connsiteY0" fmla="*/ 3842195 h 4159985"/>
              <a:gd name="connsiteX1" fmla="*/ 391375 w 2777469"/>
              <a:gd name="connsiteY1" fmla="*/ 45155 h 4159985"/>
              <a:gd name="connsiteX2" fmla="*/ 2253017 w 2777469"/>
              <a:gd name="connsiteY2" fmla="*/ 45155 h 4159985"/>
              <a:gd name="connsiteX3" fmla="*/ 2579654 w 2777469"/>
              <a:gd name="connsiteY3" fmla="*/ 3515558 h 4159985"/>
              <a:gd name="connsiteX4" fmla="*/ 391375 w 2777469"/>
              <a:gd name="connsiteY4" fmla="*/ 3842195 h 4159985"/>
              <a:gd name="connsiteX0" fmla="*/ 391375 w 2734159"/>
              <a:gd name="connsiteY0" fmla="*/ 3888084 h 4205874"/>
              <a:gd name="connsiteX1" fmla="*/ 391375 w 2734159"/>
              <a:gd name="connsiteY1" fmla="*/ 91044 h 4205874"/>
              <a:gd name="connsiteX2" fmla="*/ 2253017 w 2734159"/>
              <a:gd name="connsiteY2" fmla="*/ 91044 h 4205874"/>
              <a:gd name="connsiteX3" fmla="*/ 2579654 w 2734159"/>
              <a:gd name="connsiteY3" fmla="*/ 3561447 h 4205874"/>
              <a:gd name="connsiteX4" fmla="*/ 391375 w 2734159"/>
              <a:gd name="connsiteY4" fmla="*/ 3888084 h 4205874"/>
              <a:gd name="connsiteX0" fmla="*/ 391375 w 2801871"/>
              <a:gd name="connsiteY0" fmla="*/ 3888084 h 4176540"/>
              <a:gd name="connsiteX1" fmla="*/ 391375 w 2801871"/>
              <a:gd name="connsiteY1" fmla="*/ 91044 h 4176540"/>
              <a:gd name="connsiteX2" fmla="*/ 2253017 w 2801871"/>
              <a:gd name="connsiteY2" fmla="*/ 91044 h 4176540"/>
              <a:gd name="connsiteX3" fmla="*/ 2579654 w 2801871"/>
              <a:gd name="connsiteY3" fmla="*/ 3561447 h 4176540"/>
              <a:gd name="connsiteX4" fmla="*/ 391375 w 2801871"/>
              <a:gd name="connsiteY4" fmla="*/ 3888084 h 4176540"/>
              <a:gd name="connsiteX0" fmla="*/ 391375 w 2649557"/>
              <a:gd name="connsiteY0" fmla="*/ 3888084 h 4127404"/>
              <a:gd name="connsiteX1" fmla="*/ 391375 w 2649557"/>
              <a:gd name="connsiteY1" fmla="*/ 91044 h 4127404"/>
              <a:gd name="connsiteX2" fmla="*/ 2253017 w 2649557"/>
              <a:gd name="connsiteY2" fmla="*/ 91044 h 4127404"/>
              <a:gd name="connsiteX3" fmla="*/ 2579654 w 2649557"/>
              <a:gd name="connsiteY3" fmla="*/ 3561447 h 4127404"/>
              <a:gd name="connsiteX4" fmla="*/ 391375 w 2649557"/>
              <a:gd name="connsiteY4" fmla="*/ 3888084 h 4127404"/>
              <a:gd name="connsiteX0" fmla="*/ 345843 w 2604025"/>
              <a:gd name="connsiteY0" fmla="*/ 3888084 h 4144208"/>
              <a:gd name="connsiteX1" fmla="*/ 345843 w 2604025"/>
              <a:gd name="connsiteY1" fmla="*/ 91044 h 4144208"/>
              <a:gd name="connsiteX2" fmla="*/ 2207485 w 2604025"/>
              <a:gd name="connsiteY2" fmla="*/ 91044 h 4144208"/>
              <a:gd name="connsiteX3" fmla="*/ 2534122 w 2604025"/>
              <a:gd name="connsiteY3" fmla="*/ 3561447 h 4144208"/>
              <a:gd name="connsiteX4" fmla="*/ 345843 w 2604025"/>
              <a:gd name="connsiteY4" fmla="*/ 3888084 h 4144208"/>
              <a:gd name="connsiteX0" fmla="*/ 143569 w 2622756"/>
              <a:gd name="connsiteY0" fmla="*/ 4084732 h 4426397"/>
              <a:gd name="connsiteX1" fmla="*/ 270569 w 2622756"/>
              <a:gd name="connsiteY1" fmla="*/ 313092 h 4426397"/>
              <a:gd name="connsiteX2" fmla="*/ 2132211 w 2622756"/>
              <a:gd name="connsiteY2" fmla="*/ 313092 h 4426397"/>
              <a:gd name="connsiteX3" fmla="*/ 2458848 w 2622756"/>
              <a:gd name="connsiteY3" fmla="*/ 3783495 h 4426397"/>
              <a:gd name="connsiteX4" fmla="*/ 143569 w 2622756"/>
              <a:gd name="connsiteY4" fmla="*/ 4084732 h 4426397"/>
              <a:gd name="connsiteX0" fmla="*/ 181055 w 2660242"/>
              <a:gd name="connsiteY0" fmla="*/ 4084732 h 4305788"/>
              <a:gd name="connsiteX1" fmla="*/ 308055 w 2660242"/>
              <a:gd name="connsiteY1" fmla="*/ 313092 h 4305788"/>
              <a:gd name="connsiteX2" fmla="*/ 2169697 w 2660242"/>
              <a:gd name="connsiteY2" fmla="*/ 313092 h 4305788"/>
              <a:gd name="connsiteX3" fmla="*/ 2496334 w 2660242"/>
              <a:gd name="connsiteY3" fmla="*/ 3783495 h 4305788"/>
              <a:gd name="connsiteX4" fmla="*/ 181055 w 2660242"/>
              <a:gd name="connsiteY4" fmla="*/ 4084732 h 4305788"/>
              <a:gd name="connsiteX0" fmla="*/ 149761 w 2628948"/>
              <a:gd name="connsiteY0" fmla="*/ 3935621 h 4156677"/>
              <a:gd name="connsiteX1" fmla="*/ 276761 w 2628948"/>
              <a:gd name="connsiteY1" fmla="*/ 163981 h 4156677"/>
              <a:gd name="connsiteX2" fmla="*/ 2138403 w 2628948"/>
              <a:gd name="connsiteY2" fmla="*/ 163981 h 4156677"/>
              <a:gd name="connsiteX3" fmla="*/ 2465040 w 2628948"/>
              <a:gd name="connsiteY3" fmla="*/ 3634384 h 4156677"/>
              <a:gd name="connsiteX4" fmla="*/ 149761 w 2628948"/>
              <a:gd name="connsiteY4" fmla="*/ 3935621 h 4156677"/>
              <a:gd name="connsiteX0" fmla="*/ 224498 w 2688183"/>
              <a:gd name="connsiteY0" fmla="*/ 4047023 h 4361957"/>
              <a:gd name="connsiteX1" fmla="*/ 237198 w 2688183"/>
              <a:gd name="connsiteY1" fmla="*/ 415083 h 4361957"/>
              <a:gd name="connsiteX2" fmla="*/ 2213140 w 2688183"/>
              <a:gd name="connsiteY2" fmla="*/ 275383 h 4361957"/>
              <a:gd name="connsiteX3" fmla="*/ 2539777 w 2688183"/>
              <a:gd name="connsiteY3" fmla="*/ 3745786 h 4361957"/>
              <a:gd name="connsiteX4" fmla="*/ 224498 w 2688183"/>
              <a:gd name="connsiteY4" fmla="*/ 4047023 h 43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183" h="4361957">
                <a:moveTo>
                  <a:pt x="224498" y="4047023"/>
                </a:moveTo>
                <a:cubicBezTo>
                  <a:pt x="-159265" y="3491906"/>
                  <a:pt x="20058" y="700790"/>
                  <a:pt x="237198" y="415083"/>
                </a:cubicBezTo>
                <a:cubicBezTo>
                  <a:pt x="454338" y="129376"/>
                  <a:pt x="1829377" y="-279734"/>
                  <a:pt x="2213140" y="275383"/>
                </a:cubicBezTo>
                <a:cubicBezTo>
                  <a:pt x="2596903" y="830500"/>
                  <a:pt x="2871217" y="3117179"/>
                  <a:pt x="2539777" y="3745786"/>
                </a:cubicBezTo>
                <a:cubicBezTo>
                  <a:pt x="2208337" y="4374393"/>
                  <a:pt x="608261" y="4602140"/>
                  <a:pt x="224498" y="40470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5353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58F41-F0F0-74EE-978F-C78E2D85B6D3}"/>
              </a:ext>
            </a:extLst>
          </p:cNvPr>
          <p:cNvSpPr txBox="1"/>
          <p:nvPr/>
        </p:nvSpPr>
        <p:spPr>
          <a:xfrm>
            <a:off x="1371600" y="3381375"/>
            <a:ext cx="533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4 = 24 (dm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× 5 = 120 (dm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120 dm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= 1,2 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1,2 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398069-96E5-35C2-9486-C5FE5F4D7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207" y="3324225"/>
            <a:ext cx="3549893" cy="25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1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178509" y="1854047"/>
            <a:ext cx="4467447" cy="3149905"/>
            <a:chOff x="6849664" y="3146019"/>
            <a:chExt cx="3267902" cy="228753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664" y="3146019"/>
              <a:ext cx="3267902" cy="228753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494120" y="3672192"/>
              <a:ext cx="1978990" cy="9611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6" t="29805" b="16455"/>
          <a:stretch>
            <a:fillRect/>
          </a:stretch>
        </p:blipFill>
        <p:spPr>
          <a:xfrm>
            <a:off x="6943995" y="4144560"/>
            <a:ext cx="1943366" cy="263247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9568236" y="170481"/>
            <a:ext cx="1806417" cy="20677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41792" y="1854047"/>
            <a:ext cx="4465414" cy="3149905"/>
            <a:chOff x="1100936" y="892774"/>
            <a:chExt cx="6831421" cy="47819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936" y="892774"/>
              <a:ext cx="6831421" cy="478199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76654" y="2338259"/>
              <a:ext cx="4295392" cy="1430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16" y="1304726"/>
            <a:ext cx="3080224" cy="5472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748" y="734700"/>
            <a:ext cx="4328535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觅知网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275</Words>
  <Application>Microsoft Office PowerPoint</Application>
  <PresentationFormat>Widescreen</PresentationFormat>
  <Paragraphs>36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宋体</vt:lpstr>
      <vt:lpstr>#9Slide06 FS Playlist Script</vt:lpstr>
      <vt:lpstr>Aptos</vt:lpstr>
      <vt:lpstr>Arial</vt:lpstr>
      <vt:lpstr>Calibri</vt:lpstr>
      <vt:lpstr>Calibri Light</vt:lpstr>
      <vt:lpstr>Cambria</vt:lpstr>
      <vt:lpstr>Cambria Math</vt:lpstr>
      <vt:lpstr>等线</vt:lpstr>
      <vt:lpstr>HY견고딕</vt:lpstr>
      <vt:lpstr>Times New Roman</vt:lpstr>
      <vt:lpstr>UTM Avo</vt:lpstr>
      <vt:lpstr>Office 主题</vt:lpstr>
      <vt:lpstr>1_觅知网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Thảo</dc:creator>
  <cp:keywords>Hương Thảo - 0972115126</cp:keywords>
  <cp:lastModifiedBy>STD_OANH</cp:lastModifiedBy>
  <cp:revision>23</cp:revision>
  <dcterms:created xsi:type="dcterms:W3CDTF">2024-02-18T03:34:57Z</dcterms:created>
  <dcterms:modified xsi:type="dcterms:W3CDTF">2025-10-19T09:43:15Z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2024-02-18T04:11:02Z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90c7ac69-182f-4214-a165-f4e002acdc49</vt:lpwstr>
  </property>
  <property fmtid="{D5CDD505-2E9C-101B-9397-08002B2CF9AE}" pid="8" name="MSIP_Label_defa4170-0d19-0005-0004-bc88714345d2_ContentBits">
    <vt:lpwstr>0</vt:lpwstr>
  </property>
</Properties>
</file>