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0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gif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slide" Target="slide3.xml"/><Relationship Id="rId17" Type="http://schemas.openxmlformats.org/officeDocument/2006/relationships/image" Target="../media/image15.gif"/><Relationship Id="rId2" Type="http://schemas.openxmlformats.org/officeDocument/2006/relationships/image" Target="../media/image7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2.gif"/><Relationship Id="rId5" Type="http://schemas.microsoft.com/office/2007/relationships/hdphoto" Target="../media/hdphoto2.wdp"/><Relationship Id="rId15" Type="http://schemas.openxmlformats.org/officeDocument/2006/relationships/image" Target="../media/image14.gif"/><Relationship Id="rId10" Type="http://schemas.openxmlformats.org/officeDocument/2006/relationships/slide" Target="slide4.xml"/><Relationship Id="rId19" Type="http://schemas.openxmlformats.org/officeDocument/2006/relationships/image" Target="../media/image17.gif"/><Relationship Id="rId4" Type="http://schemas.openxmlformats.org/officeDocument/2006/relationships/image" Target="../media/image9.png"/><Relationship Id="rId9" Type="http://schemas.openxmlformats.org/officeDocument/2006/relationships/image" Target="../media/image11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wmf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wmf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wmf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wmf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wmf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wmf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3.wdp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" action="ppaction://noaction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155</Words>
  <Application>Microsoft Office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Bebas Neue</vt:lpstr>
      <vt:lpstr>Happy Monkey</vt:lpstr>
      <vt:lpstr>Roboto Condensed Light</vt:lpstr>
      <vt:lpstr>Times New Roman</vt:lpstr>
      <vt:lpstr>1_Math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STD_OANH</cp:lastModifiedBy>
  <cp:revision>55</cp:revision>
  <dcterms:modified xsi:type="dcterms:W3CDTF">2025-10-04T12:47:03Z</dcterms:modified>
</cp:coreProperties>
</file>