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</p:sldMasterIdLst>
  <p:notesMasterIdLst>
    <p:notesMasterId r:id="rId12"/>
  </p:notesMasterIdLst>
  <p:sldIdLst>
    <p:sldId id="299" r:id="rId3"/>
    <p:sldId id="349" r:id="rId4"/>
    <p:sldId id="350" r:id="rId5"/>
    <p:sldId id="300" r:id="rId6"/>
    <p:sldId id="301" r:id="rId7"/>
    <p:sldId id="302" r:id="rId8"/>
    <p:sldId id="303" r:id="rId9"/>
    <p:sldId id="304" r:id="rId10"/>
    <p:sldId id="337" r:id="rId11"/>
  </p:sldIdLst>
  <p:sldSz cx="12192000" cy="6858000"/>
  <p:notesSz cx="6858000" cy="9144000"/>
  <p:custDataLst>
    <p:tags r:id="rId1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834" autoAdjust="0"/>
  </p:normalViewPr>
  <p:slideViewPr>
    <p:cSldViewPr snapToGrid="0">
      <p:cViewPr varScale="1">
        <p:scale>
          <a:sx n="64" d="100"/>
          <a:sy n="64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08E363-87A4-4D3B-9B26-717202A2D456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2A9E5-FE8F-4D3B-8EC2-ED3D823BC9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56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9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77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52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2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65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77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84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8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E2A9E5-FE8F-4D3B-8EC2-ED3D823BC9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1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0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5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55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20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713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6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56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7757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395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17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740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8769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82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7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08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10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6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5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6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9B1BFB-13AA-44A7-B3E4-8886C719AEB0}" type="datetimeFigureOut">
              <a:rPr lang="zh-CN" altLang="en-US" smtClean="0"/>
              <a:t>2025/10/4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9B06CD-746B-452A-A749-ADEDF9DA38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02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00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37号-波纹乖乖体" panose="00000500000000000000" charset="-122"/>
          <a:ea typeface="字魂37号-波纹乖乖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98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18" Type="http://schemas.openxmlformats.org/officeDocument/2006/relationships/image" Target="../media/image73.svg"/><Relationship Id="rId26" Type="http://schemas.openxmlformats.org/officeDocument/2006/relationships/slide" Target="slide9.xml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17.png"/><Relationship Id="rId7" Type="http://schemas.openxmlformats.org/officeDocument/2006/relationships/slide" Target="slide7.xml"/><Relationship Id="rId12" Type="http://schemas.openxmlformats.org/officeDocument/2006/relationships/image" Target="../media/image69.svg"/><Relationship Id="rId17" Type="http://schemas.openxmlformats.org/officeDocument/2006/relationships/image" Target="../media/image14.png"/><Relationship Id="rId25" Type="http://schemas.openxmlformats.org/officeDocument/2006/relationships/image" Target="../media/image79.svg"/><Relationship Id="rId2" Type="http://schemas.openxmlformats.org/officeDocument/2006/relationships/slideLayout" Target="../slideLayouts/slideLayout18.xml"/><Relationship Id="rId16" Type="http://schemas.openxmlformats.org/officeDocument/2006/relationships/slide" Target="slide8.xml"/><Relationship Id="rId20" Type="http://schemas.openxmlformats.org/officeDocument/2006/relationships/image" Target="../media/image16.png"/><Relationship Id="rId1" Type="http://schemas.openxmlformats.org/officeDocument/2006/relationships/tags" Target="../tags/tag4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24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openxmlformats.org/officeDocument/2006/relationships/image" Target="../media/image71.svg"/><Relationship Id="rId23" Type="http://schemas.openxmlformats.org/officeDocument/2006/relationships/slide" Target="slide4.xml"/><Relationship Id="rId10" Type="http://schemas.openxmlformats.org/officeDocument/2006/relationships/slide" Target="slide6.xml"/><Relationship Id="rId19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67.svg"/><Relationship Id="rId14" Type="http://schemas.openxmlformats.org/officeDocument/2006/relationships/image" Target="../media/image13.png"/><Relationship Id="rId22" Type="http://schemas.openxmlformats.org/officeDocument/2006/relationships/image" Target="../media/image7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6" Type="http://schemas.openxmlformats.org/officeDocument/2006/relationships/audio" Target="../media/audio4.wav"/><Relationship Id="rId11" Type="http://schemas.openxmlformats.org/officeDocument/2006/relationships/image" Target="../media/image21.pn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99457" y="207328"/>
            <a:ext cx="828517" cy="828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445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689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7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10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3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6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=""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3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sp>
        <p:nvSpPr>
          <p:cNvPr id="2" name="Rectangle: Rounded Corners 1">
            <a:hlinkClick r:id="rId26" action="ppaction://hlinksldjump"/>
            <a:extLst>
              <a:ext uri="{FF2B5EF4-FFF2-40B4-BE49-F238E27FC236}">
                <a16:creationId xmlns:a16="http://schemas.microsoft.com/office/drawing/2014/main" id="{BA276215-1699-2D90-D663-FCFE4EC567B0}"/>
              </a:ext>
            </a:extLst>
          </p:cNvPr>
          <p:cNvSpPr/>
          <p:nvPr/>
        </p:nvSpPr>
        <p:spPr>
          <a:xfrm>
            <a:off x="339047" y="143838"/>
            <a:ext cx="1171254" cy="3698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718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Là mối quan hệ được xây dựng bằng lòng tin, sự thấu hiểu, tình cảm trong sáng giữa hai hoặc nhiều người.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đẳng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lợi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2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Là mối quan hệ đem lại sự thân thiết, chia sẻ giữa hai người.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2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25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5"/>
            <a:ext cx="10058400" cy="77409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28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lang="vi-VN" sz="28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Học sinh có mối quan hệ bạn bè tốt là người có kĩ năng giao tiếp, hướng ngoại.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91674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B. Học sinh có mối quan hệ bạn bè tốt là người có thành tích học tập tốt.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664413"/>
            <a:ext cx="10058400" cy="86923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A. Học sinh có mối quan hệ bạn bè tốt là người có khó khăn trong cuộc sống.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5"/>
            <a:ext cx="10058400" cy="87169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D. Học sinh có mối quan hệ bạn bè tốt là người được giao làm nhiệm vụ của lớp.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Arial-Rounded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10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73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A.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Nóng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nảy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, hay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tự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s-ES" sz="40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ái</a:t>
            </a:r>
            <a:r>
              <a:rPr lang="es-ES" sz="40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Chia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tâm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nguyên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dẫn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vấn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mối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43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11204"/>
            <a:ext cx="9144000" cy="1140967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Giữ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bình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tĩnh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bày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tỏ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thái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hài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lòng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nhắc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nhở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072954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Bộc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lộ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trực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giận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tức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mắng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r>
              <a:rPr lang="en-US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6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M được bố mua cho bộ quần áo rất đẹp nhưng không may em M làm rách mất. M nên làm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2953540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600">
                <a:solidFill>
                  <a:srgbClr val="4472C4">
                    <a:lumMod val="50000"/>
                  </a:srgbClr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B. Giữ sự bực tức trong lòng và nói cho bố mẹ.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29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Ăn chọn nơi, chơi chọn bạn.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itchFamily="34" charset="0"/>
                <a:cs typeface="Arial-Rounded" pitchFamily="34" charset="0"/>
              </a:rPr>
              <a:t>Nhất tự vi sư, bán tự vi sư.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hay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14771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5. </a:t>
            </a:r>
            <a:r>
              <a:rPr lang="vi-VN" sz="44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Arial-Rounded" panose="020B0500000000000000" pitchFamily="34" charset="0"/>
                <a:cs typeface="Arial-Rounded" panose="020B0500000000000000" pitchFamily="34" charset="0"/>
              </a:rPr>
              <a:t>Câu ca dao, tục ngữ nào dưới đây nói về chủ đề tình bạn?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thầy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đố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mày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400" dirty="0" err="1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10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246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assroom with desks and chairs&#10;&#10;Description automatically generated with medium confidence">
            <a:extLst>
              <a:ext uri="{FF2B5EF4-FFF2-40B4-BE49-F238E27FC236}">
                <a16:creationId xmlns:a16="http://schemas.microsoft.com/office/drawing/2014/main" id="{587D7F30-D2F4-5070-AADD-17F680E7E5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7DFF98-5609-88AB-CBF7-D08C0AFAB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98C01D-201B-37CD-D23F-CD626E3B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700403" y="1690688"/>
            <a:ext cx="8791194" cy="41334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03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EB8CE213-27E3-4680-9DB5-F36B62262E0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001C\t\uFFFD{473C14D2-AFC8-4BE6-B296-733156DA7F13}&quot;,&quot;D:\\A GA đăng Wb- 5\\TUẦN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HDTN TUẦN 5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358A37-DDD6-42A1-BF6D-634F7D1F58C7}:3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4F09EB-301F-4584-BB63-8C7B595583B9}:29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568CF4-6C84-43B6-B136-79C51D045799}:3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1457FA-CB0A-4B91-8CD6-58AFD0C2ACC5}:35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7F03607-70FE-4C93-AE30-E3026ABAD61D}:3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F461A6-F601-46C6-BC27-0AA7112F5AAB}:30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E96D62-66FA-474B-921D-9F911FE0B031}:30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ECC1AF-1AE9-4806-AF3B-5C60DF794BA6}:30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805584-B829-4BD4-9E97-4A7D2D73CB0E}:30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思源黑体 CN Normal"/>
        <a:ea typeface="思源黑体 CN Medium"/>
        <a:cs typeface=""/>
      </a:majorFont>
      <a:minorFont>
        <a:latin typeface="字魂37号-波纹乖乖体"/>
        <a:ea typeface="字魂37号-波纹乖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455</Words>
  <Application>Microsoft Office PowerPoint</Application>
  <PresentationFormat>Widescreen</PresentationFormat>
  <Paragraphs>38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字魂37号-波纹乖乖体</vt:lpstr>
      <vt:lpstr>思源黑体 CN Medium</vt:lpstr>
      <vt:lpstr>思源黑体 CN Normal</vt:lpstr>
      <vt:lpstr>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HDTN TUẦN 5</dc:title>
  <dc:creator>Thao Tran</dc:creator>
  <cp:lastModifiedBy>STD_OANH</cp:lastModifiedBy>
  <cp:revision>36</cp:revision>
  <dcterms:created xsi:type="dcterms:W3CDTF">2024-07-17T14:25:30Z</dcterms:created>
  <dcterms:modified xsi:type="dcterms:W3CDTF">2025-10-04T12:42:06Z</dcterms:modified>
</cp:coreProperties>
</file>