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320" r:id="rId4"/>
    <p:sldId id="335" r:id="rId5"/>
    <p:sldId id="258" r:id="rId6"/>
    <p:sldId id="25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05" r:id="rId19"/>
    <p:sldId id="333" r:id="rId20"/>
    <p:sldId id="332" r:id="rId21"/>
    <p:sldId id="334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CAAE2E9A-00B5-4805-AE03-73A763711D58}"/>
              </a:ext>
            </a:extLst>
          </p:cNvPr>
          <p:cNvSpPr txBox="1"/>
          <p:nvPr userDrawn="1"/>
        </p:nvSpPr>
        <p:spPr>
          <a:xfrm>
            <a:off x="0" y="-3024663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23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B007264E-D9BA-DAA8-5B46-D71CED011DBF}"/>
              </a:ext>
            </a:extLst>
          </p:cNvPr>
          <p:cNvSpPr/>
          <p:nvPr/>
        </p:nvSpPr>
        <p:spPr>
          <a:xfrm>
            <a:off x="2489791" y="856881"/>
            <a:ext cx="15645060" cy="6782408"/>
          </a:xfrm>
          <a:custGeom>
            <a:avLst/>
            <a:gdLst>
              <a:gd name="connsiteX0" fmla="*/ 0 w 12429195"/>
              <a:gd name="connsiteY0" fmla="*/ 293910 h 1203512"/>
              <a:gd name="connsiteX1" fmla="*/ 293910 w 12429195"/>
              <a:gd name="connsiteY1" fmla="*/ 0 h 1203512"/>
              <a:gd name="connsiteX2" fmla="*/ 12135285 w 12429195"/>
              <a:gd name="connsiteY2" fmla="*/ 0 h 1203512"/>
              <a:gd name="connsiteX3" fmla="*/ 12429195 w 12429195"/>
              <a:gd name="connsiteY3" fmla="*/ 293910 h 1203512"/>
              <a:gd name="connsiteX4" fmla="*/ 12429195 w 12429195"/>
              <a:gd name="connsiteY4" fmla="*/ 909602 h 1203512"/>
              <a:gd name="connsiteX5" fmla="*/ 12135285 w 12429195"/>
              <a:gd name="connsiteY5" fmla="*/ 1203512 h 1203512"/>
              <a:gd name="connsiteX6" fmla="*/ 293910 w 12429195"/>
              <a:gd name="connsiteY6" fmla="*/ 1203512 h 1203512"/>
              <a:gd name="connsiteX7" fmla="*/ 0 w 12429195"/>
              <a:gd name="connsiteY7" fmla="*/ 909602 h 1203512"/>
              <a:gd name="connsiteX8" fmla="*/ 0 w 12429195"/>
              <a:gd name="connsiteY8" fmla="*/ 293910 h 12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195" h="1203512" fill="none" extrusionOk="0">
                <a:moveTo>
                  <a:pt x="0" y="293910"/>
                </a:moveTo>
                <a:cubicBezTo>
                  <a:pt x="-3916" y="145309"/>
                  <a:pt x="117629" y="-9381"/>
                  <a:pt x="293910" y="0"/>
                </a:cubicBezTo>
                <a:cubicBezTo>
                  <a:pt x="3978335" y="-35273"/>
                  <a:pt x="9140995" y="-144294"/>
                  <a:pt x="12135285" y="0"/>
                </a:cubicBezTo>
                <a:cubicBezTo>
                  <a:pt x="12301539" y="1197"/>
                  <a:pt x="12424462" y="127597"/>
                  <a:pt x="12429195" y="293910"/>
                </a:cubicBezTo>
                <a:cubicBezTo>
                  <a:pt x="12484554" y="469424"/>
                  <a:pt x="12388720" y="679758"/>
                  <a:pt x="12429195" y="909602"/>
                </a:cubicBezTo>
                <a:cubicBezTo>
                  <a:pt x="12438532" y="1064863"/>
                  <a:pt x="12301263" y="1199549"/>
                  <a:pt x="12135285" y="1203512"/>
                </a:cubicBezTo>
                <a:cubicBezTo>
                  <a:pt x="10250153" y="1281037"/>
                  <a:pt x="3806053" y="1159809"/>
                  <a:pt x="293910" y="1203512"/>
                </a:cubicBezTo>
                <a:cubicBezTo>
                  <a:pt x="118225" y="1199809"/>
                  <a:pt x="-23678" y="1071600"/>
                  <a:pt x="0" y="909602"/>
                </a:cubicBezTo>
                <a:cubicBezTo>
                  <a:pt x="-9745" y="696765"/>
                  <a:pt x="6923" y="439635"/>
                  <a:pt x="0" y="293910"/>
                </a:cubicBezTo>
                <a:close/>
              </a:path>
              <a:path w="12429195" h="1203512" stroke="0" extrusionOk="0">
                <a:moveTo>
                  <a:pt x="0" y="293910"/>
                </a:moveTo>
                <a:cubicBezTo>
                  <a:pt x="-7190" y="106744"/>
                  <a:pt x="129829" y="1425"/>
                  <a:pt x="293910" y="0"/>
                </a:cubicBezTo>
                <a:cubicBezTo>
                  <a:pt x="1566339" y="-95379"/>
                  <a:pt x="10927552" y="58096"/>
                  <a:pt x="12135285" y="0"/>
                </a:cubicBezTo>
                <a:cubicBezTo>
                  <a:pt x="12292031" y="-3925"/>
                  <a:pt x="12420917" y="125639"/>
                  <a:pt x="12429195" y="293910"/>
                </a:cubicBezTo>
                <a:cubicBezTo>
                  <a:pt x="12384113" y="522932"/>
                  <a:pt x="12411587" y="723484"/>
                  <a:pt x="12429195" y="909602"/>
                </a:cubicBezTo>
                <a:cubicBezTo>
                  <a:pt x="12436534" y="1063200"/>
                  <a:pt x="12290058" y="1195992"/>
                  <a:pt x="12135285" y="1203512"/>
                </a:cubicBezTo>
                <a:cubicBezTo>
                  <a:pt x="7638865" y="1143606"/>
                  <a:pt x="5460504" y="1286026"/>
                  <a:pt x="293910" y="1203512"/>
                </a:cubicBezTo>
                <a:cubicBezTo>
                  <a:pt x="129072" y="1204134"/>
                  <a:pt x="-18542" y="1090743"/>
                  <a:pt x="0" y="909602"/>
                </a:cubicBezTo>
                <a:cubicBezTo>
                  <a:pt x="-14275" y="701072"/>
                  <a:pt x="-46857" y="416560"/>
                  <a:pt x="0" y="29391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800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custGeom>
                    <a:avLst/>
                    <a:gdLst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45060" h="4779349" fill="none" extrusionOk="0">
                        <a:moveTo>
                          <a:pt x="0" y="1167166"/>
                        </a:moveTo>
                        <a:cubicBezTo>
                          <a:pt x="-11818" y="601182"/>
                          <a:pt x="113715" y="-60337"/>
                          <a:pt x="369954" y="0"/>
                        </a:cubicBezTo>
                        <a:cubicBezTo>
                          <a:pt x="4420007" y="33258"/>
                          <a:pt x="11483379" y="-1293649"/>
                          <a:pt x="15275105" y="0"/>
                        </a:cubicBezTo>
                        <a:cubicBezTo>
                          <a:pt x="15494154" y="7730"/>
                          <a:pt x="15575636" y="453198"/>
                          <a:pt x="15645059" y="1167166"/>
                        </a:cubicBezTo>
                        <a:cubicBezTo>
                          <a:pt x="15858904" y="1848709"/>
                          <a:pt x="15606622" y="2745846"/>
                          <a:pt x="15645059" y="3612182"/>
                        </a:cubicBezTo>
                        <a:cubicBezTo>
                          <a:pt x="15677050" y="4213447"/>
                          <a:pt x="15490326" y="4756783"/>
                          <a:pt x="15275105" y="4779349"/>
                        </a:cubicBezTo>
                        <a:cubicBezTo>
                          <a:pt x="12716960" y="5077952"/>
                          <a:pt x="4026200" y="4273685"/>
                          <a:pt x="369954" y="4779349"/>
                        </a:cubicBezTo>
                        <a:cubicBezTo>
                          <a:pt x="88670" y="4747979"/>
                          <a:pt x="-123049" y="4254229"/>
                          <a:pt x="0" y="3612182"/>
                        </a:cubicBezTo>
                        <a:cubicBezTo>
                          <a:pt x="-5054" y="2656739"/>
                          <a:pt x="10233" y="1733704"/>
                          <a:pt x="0" y="1167166"/>
                        </a:cubicBezTo>
                        <a:close/>
                      </a:path>
                      <a:path w="15645060" h="4779349" stroke="0" extrusionOk="0">
                        <a:moveTo>
                          <a:pt x="0" y="1167166"/>
                        </a:moveTo>
                        <a:cubicBezTo>
                          <a:pt x="-43973" y="413267"/>
                          <a:pt x="124343" y="3240"/>
                          <a:pt x="369954" y="0"/>
                        </a:cubicBezTo>
                        <a:cubicBezTo>
                          <a:pt x="2076577" y="-470404"/>
                          <a:pt x="13670042" y="437778"/>
                          <a:pt x="15275105" y="0"/>
                        </a:cubicBezTo>
                        <a:cubicBezTo>
                          <a:pt x="15475631" y="-40444"/>
                          <a:pt x="15545456" y="534804"/>
                          <a:pt x="15645059" y="1167166"/>
                        </a:cubicBezTo>
                        <a:cubicBezTo>
                          <a:pt x="15496348" y="2045377"/>
                          <a:pt x="15631944" y="2865449"/>
                          <a:pt x="15645059" y="3612182"/>
                        </a:cubicBezTo>
                        <a:cubicBezTo>
                          <a:pt x="15661908" y="4183613"/>
                          <a:pt x="15489649" y="4743683"/>
                          <a:pt x="15275105" y="4779349"/>
                        </a:cubicBezTo>
                        <a:cubicBezTo>
                          <a:pt x="9085842" y="4575403"/>
                          <a:pt x="6833821" y="5098776"/>
                          <a:pt x="369954" y="4779349"/>
                        </a:cubicBezTo>
                        <a:cubicBezTo>
                          <a:pt x="203753" y="4805895"/>
                          <a:pt x="-54593" y="4400090"/>
                          <a:pt x="0" y="3612182"/>
                        </a:cubicBezTo>
                        <a:cubicBezTo>
                          <a:pt x="-38746" y="2798820"/>
                          <a:pt x="14887" y="1714747"/>
                          <a:pt x="0" y="1167166"/>
                        </a:cubicBezTo>
                        <a:close/>
                      </a:path>
                      <a:path w="15645060" h="4779349" fill="none" stroke="0" extrusionOk="0">
                        <a:moveTo>
                          <a:pt x="0" y="1167166"/>
                        </a:moveTo>
                        <a:cubicBezTo>
                          <a:pt x="-7388" y="568554"/>
                          <a:pt x="134718" y="-26445"/>
                          <a:pt x="369954" y="0"/>
                        </a:cubicBezTo>
                        <a:cubicBezTo>
                          <a:pt x="5328900" y="55600"/>
                          <a:pt x="11613419" y="-551160"/>
                          <a:pt x="15275105" y="0"/>
                        </a:cubicBezTo>
                        <a:cubicBezTo>
                          <a:pt x="15469647" y="-5614"/>
                          <a:pt x="15555079" y="446322"/>
                          <a:pt x="15645059" y="1167166"/>
                        </a:cubicBezTo>
                        <a:cubicBezTo>
                          <a:pt x="15758702" y="1900720"/>
                          <a:pt x="15627394" y="2671419"/>
                          <a:pt x="15645059" y="3612182"/>
                        </a:cubicBezTo>
                        <a:cubicBezTo>
                          <a:pt x="15660094" y="4224849"/>
                          <a:pt x="15473828" y="4753451"/>
                          <a:pt x="15275105" y="4779349"/>
                        </a:cubicBezTo>
                        <a:cubicBezTo>
                          <a:pt x="13063991" y="5840009"/>
                          <a:pt x="4569434" y="4573027"/>
                          <a:pt x="369954" y="4779349"/>
                        </a:cubicBezTo>
                        <a:cubicBezTo>
                          <a:pt x="69578" y="4784231"/>
                          <a:pt x="-96714" y="4323412"/>
                          <a:pt x="0" y="3612182"/>
                        </a:cubicBezTo>
                        <a:cubicBezTo>
                          <a:pt x="-14469" y="2776286"/>
                          <a:pt x="-65325" y="1724879"/>
                          <a:pt x="0" y="11671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343400" y="87630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6886" y="424081"/>
            <a:ext cx="7834039" cy="3103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4047" y="2874872"/>
            <a:ext cx="10443353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6858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629400" y="27051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3444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762000" y="4610100"/>
            <a:ext cx="51816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9342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4206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7935F-9B22-41FF-FF0E-2B2448AF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000500"/>
            <a:ext cx="7919390" cy="572464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12AA1F-7522-645E-61BD-41A1B8884A26}"/>
              </a:ext>
            </a:extLst>
          </p:cNvPr>
          <p:cNvSpPr/>
          <p:nvPr/>
        </p:nvSpPr>
        <p:spPr>
          <a:xfrm>
            <a:off x="7239000" y="876300"/>
            <a:ext cx="9900684" cy="3419256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1: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cho phép thực hiện nhiệm vụ, lần lượt từng HS của mỗi nhóm lên nhấc 1 thẻ từ lên đọc và xếp vào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phù hợp (có chứa từ đồng nghĩa / không chứa từ đồng nghĩa). Các đội có nhiều đáp án đúng nhất và nhanh hơn, được vào vòng 2.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F84B69-A41A-D166-5AEF-9E4AFE362744}"/>
              </a:ext>
            </a:extLst>
          </p:cNvPr>
          <p:cNvSpPr/>
          <p:nvPr/>
        </p:nvSpPr>
        <p:spPr>
          <a:xfrm>
            <a:off x="7239000" y="4762500"/>
            <a:ext cx="9900684" cy="2133600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2: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bắt đầu, đội thi cần chỉ rõ (gạch chân / viết) những cặp từ đồng nghĩa có trong các thành ngữ đã chọn. Đội thắng cuộc là đội nêu đáp án đúng nhất.</a:t>
            </a:r>
          </a:p>
        </p:txBody>
      </p:sp>
    </p:spTree>
    <p:extLst>
      <p:ext uri="{BB962C8B-B14F-4D97-AF65-F5344CB8AC3E}">
        <p14:creationId xmlns:p14="http://schemas.microsoft.com/office/powerpoint/2010/main" val="33652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7367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Thành </a:t>
                      </a:r>
                      <a:r>
                        <a:rPr lang="en-US" sz="5400" dirty="0" err="1"/>
                        <a:t>ngữ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chứa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chợ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10058400" y="33147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2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4. </a:t>
            </a:r>
            <a:r>
              <a:rPr lang="en-US" sz="4800" b="1" dirty="0" err="1">
                <a:solidFill>
                  <a:srgbClr val="000000"/>
                </a:solidFill>
              </a:rPr>
              <a:t>đồng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610600" y="46863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534400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Tm 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0" y="727710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C7477-928E-1EEE-7D7E-8413974DE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50651"/>
            <a:ext cx="7162800" cy="1012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7F3BE37F-59D4-79B8-CC0A-7EDCEED252FB}"/>
              </a:ext>
            </a:extLst>
          </p:cNvPr>
          <p:cNvSpPr/>
          <p:nvPr/>
        </p:nvSpPr>
        <p:spPr>
          <a:xfrm>
            <a:off x="990600" y="4000500"/>
            <a:ext cx="8839200" cy="1467761"/>
          </a:xfrm>
          <a:custGeom>
            <a:avLst/>
            <a:gdLst/>
            <a:ahLst/>
            <a:cxnLst/>
            <a:rect l="l" t="t" r="r" b="b"/>
            <a:pathLst>
              <a:path w="1978906" h="1424845">
                <a:moveTo>
                  <a:pt x="52549" y="0"/>
                </a:moveTo>
                <a:lnTo>
                  <a:pt x="1926356" y="0"/>
                </a:lnTo>
                <a:cubicBezTo>
                  <a:pt x="1940293" y="0"/>
                  <a:pt x="1953659" y="5536"/>
                  <a:pt x="1963514" y="15391"/>
                </a:cubicBezTo>
                <a:cubicBezTo>
                  <a:pt x="1973369" y="25246"/>
                  <a:pt x="1978906" y="38612"/>
                  <a:pt x="1978906" y="52549"/>
                </a:cubicBezTo>
                <a:lnTo>
                  <a:pt x="1978906" y="1372296"/>
                </a:lnTo>
                <a:cubicBezTo>
                  <a:pt x="1978906" y="1401318"/>
                  <a:pt x="1955379" y="1424845"/>
                  <a:pt x="1926356" y="1424845"/>
                </a:cubicBezTo>
                <a:lnTo>
                  <a:pt x="52549" y="1424845"/>
                </a:lnTo>
                <a:cubicBezTo>
                  <a:pt x="38612" y="1424845"/>
                  <a:pt x="25246" y="1419308"/>
                  <a:pt x="15391" y="1409454"/>
                </a:cubicBezTo>
                <a:cubicBezTo>
                  <a:pt x="5536" y="1399599"/>
                  <a:pt x="0" y="1386232"/>
                  <a:pt x="0" y="1372296"/>
                </a:cubicBezTo>
                <a:lnTo>
                  <a:pt x="0" y="52549"/>
                </a:lnTo>
                <a:cubicBezTo>
                  <a:pt x="0" y="38612"/>
                  <a:pt x="5536" y="25246"/>
                  <a:pt x="15391" y="15391"/>
                </a:cubicBezTo>
                <a:cubicBezTo>
                  <a:pt x="25246" y="5536"/>
                  <a:pt x="38612" y="0"/>
                  <a:pt x="52549" y="0"/>
                </a:cubicBezTo>
                <a:close/>
              </a:path>
            </a:pathLst>
          </a:custGeom>
          <a:solidFill>
            <a:srgbClr val="FFA7D2"/>
          </a:solidFill>
        </p:spPr>
        <p:txBody>
          <a:bodyPr/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5846278" cy="1467761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6477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2019300"/>
            <a:ext cx="12573000" cy="288584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954000" cy="2459427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1371600" y="7658100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a.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b.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gần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Nêu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nét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khác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giữa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chúng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a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2500"/>
            <a:ext cx="8963648" cy="2133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601200" y="2095500"/>
            <a:ext cx="7315200" cy="632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vi trí.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b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753600" y="31623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09700"/>
            <a:ext cx="8829734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A75FD-CA34-56F1-37D5-23553380DAB4}"/>
              </a:ext>
            </a:extLst>
          </p:cNvPr>
          <p:cNvSpPr txBox="1"/>
          <p:nvPr/>
        </p:nvSpPr>
        <p:spPr>
          <a:xfrm>
            <a:off x="4724400" y="114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00200" y="2628900"/>
            <a:ext cx="1569720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1275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2650"/>
              </p:ext>
            </p:extLst>
          </p:nvPr>
        </p:nvGraphicFramePr>
        <p:xfrm>
          <a:off x="1981200" y="1079500"/>
          <a:ext cx="14173200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62779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Câu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90280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4419600" y="29337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Chăm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siêng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năng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khó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10515600" y="3162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Sắt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4495800" y="47625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Non </a:t>
            </a:r>
            <a:r>
              <a:rPr lang="en-US" sz="4400" b="1" dirty="0" err="1">
                <a:solidFill>
                  <a:srgbClr val="FF0000"/>
                </a:solidFill>
              </a:rPr>
              <a:t>sông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giang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sơn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quốc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10591800" y="499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Núi</a:t>
            </a:r>
            <a:r>
              <a:rPr lang="en-US" sz="4400" b="1" dirty="0">
                <a:solidFill>
                  <a:srgbClr val="FF0000"/>
                </a:solidFill>
              </a:rPr>
              <a:t>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4419600" y="6591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lặng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10515600" y="68199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Bình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342900"/>
            <a:ext cx="17611587" cy="96012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375653-1805-42D1-016A-351C40770384}"/>
              </a:ext>
            </a:extLst>
          </p:cNvPr>
          <p:cNvSpPr/>
          <p:nvPr/>
        </p:nvSpPr>
        <p:spPr>
          <a:xfrm>
            <a:off x="838199" y="2133600"/>
            <a:ext cx="7620001" cy="400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97AAE-41C1-1248-1E84-8B33B279F180}"/>
              </a:ext>
            </a:extLst>
          </p:cNvPr>
          <p:cNvSpPr/>
          <p:nvPr/>
        </p:nvSpPr>
        <p:spPr>
          <a:xfrm>
            <a:off x="9296399" y="2133600"/>
            <a:ext cx="8001001" cy="400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0BC995-3E51-9A86-98F0-20039AC667DB}"/>
              </a:ext>
            </a:extLst>
          </p:cNvPr>
          <p:cNvSpPr/>
          <p:nvPr/>
        </p:nvSpPr>
        <p:spPr>
          <a:xfrm>
            <a:off x="6212680" y="8265320"/>
            <a:ext cx="5443538" cy="137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6AEC9-532C-A4ED-6BF2-466BDC50A358}"/>
              </a:ext>
            </a:extLst>
          </p:cNvPr>
          <p:cNvSpPr/>
          <p:nvPr/>
        </p:nvSpPr>
        <p:spPr>
          <a:xfrm>
            <a:off x="10265568" y="6300789"/>
            <a:ext cx="5443538" cy="104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C0A881-D90A-86EC-D448-27372C4EB973}"/>
              </a:ext>
            </a:extLst>
          </p:cNvPr>
          <p:cNvSpPr/>
          <p:nvPr/>
        </p:nvSpPr>
        <p:spPr>
          <a:xfrm>
            <a:off x="2285998" y="6288883"/>
            <a:ext cx="5443538" cy="11025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  <a:stCxn id="48" idx="0"/>
            <a:endCxn id="56" idx="1"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2" grpId="0"/>
      <p:bldP spid="44" grpId="0"/>
      <p:bldP spid="48" grpId="0" animBg="1"/>
      <p:bldP spid="49" grpId="0"/>
      <p:bldP spid="56" grpId="0" animBg="1"/>
      <p:bldP spid="57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901</Words>
  <Application>Microsoft Office PowerPoint</Application>
  <PresentationFormat>Custom</PresentationFormat>
  <Paragraphs>93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宋体</vt:lpstr>
      <vt:lpstr>#9Slide03 Arima Madurai Black</vt:lpstr>
      <vt:lpstr>Arial</vt:lpstr>
      <vt:lpstr>Calibri</vt:lpstr>
      <vt:lpstr>Cambria</vt:lpstr>
      <vt:lpstr>等线</vt:lpstr>
      <vt:lpstr>Times New Roman</vt:lpstr>
      <vt:lpstr>Yeseva One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STD_OANH</cp:lastModifiedBy>
  <cp:revision>37</cp:revision>
  <dcterms:created xsi:type="dcterms:W3CDTF">2006-08-16T00:00:00Z</dcterms:created>
  <dcterms:modified xsi:type="dcterms:W3CDTF">2025-10-04T14:24:24Z</dcterms:modified>
  <dc:identifier>DAGFWQ5R7NY</dc:identifier>
</cp:coreProperties>
</file>