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5" r:id="rId3"/>
  </p:sldMasterIdLst>
  <p:notesMasterIdLst>
    <p:notesMasterId r:id="rId14"/>
  </p:notesMasterIdLst>
  <p:sldIdLst>
    <p:sldId id="256" r:id="rId4"/>
    <p:sldId id="283" r:id="rId5"/>
    <p:sldId id="261" r:id="rId6"/>
    <p:sldId id="296" r:id="rId7"/>
    <p:sldId id="297" r:id="rId8"/>
    <p:sldId id="298" r:id="rId9"/>
    <p:sldId id="299" r:id="rId10"/>
    <p:sldId id="300" r:id="rId11"/>
    <p:sldId id="257" r:id="rId12"/>
    <p:sldId id="28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67" autoAdjust="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2025/11/1</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TotalTime>
  <Words>304</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Cambria</vt:lpstr>
      <vt:lpstr>等线</vt:lpstr>
      <vt:lpstr>等线 Light</vt:lpstr>
      <vt:lpstr>Times New Roman</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STD_OANH</cp:lastModifiedBy>
  <cp:revision>39</cp:revision>
  <dcterms:created xsi:type="dcterms:W3CDTF">2022-09-27T04:09:48Z</dcterms:created>
  <dcterms:modified xsi:type="dcterms:W3CDTF">2025-11-01T08:38:35Z</dcterms:modified>
</cp:coreProperties>
</file>