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9"/>
  </p:notesMasterIdLst>
  <p:sldIdLst>
    <p:sldId id="583" r:id="rId2"/>
    <p:sldId id="584" r:id="rId3"/>
    <p:sldId id="258" r:id="rId4"/>
    <p:sldId id="259" r:id="rId5"/>
    <p:sldId id="260" r:id="rId6"/>
    <p:sldId id="262" r:id="rId7"/>
    <p:sldId id="261"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2D4"/>
    <a:srgbClr val="2B8BBB"/>
    <a:srgbClr val="6A2926"/>
    <a:srgbClr val="1E6284"/>
    <a:srgbClr val="E7F9FF"/>
    <a:srgbClr val="BEEEFF"/>
    <a:srgbClr val="FF7979"/>
    <a:srgbClr val="CE3480"/>
    <a:srgbClr val="C67410"/>
    <a:srgbClr val="EE9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66" d="100"/>
          <a:sy n="66"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C5021-ECB4-4ECC-96DE-278DD84D4214}"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4D155-AFE9-4D44-834F-89D58F9426D8}" type="slidenum">
              <a:rPr lang="en-US" smtClean="0"/>
              <a:t>‹#›</a:t>
            </a:fld>
            <a:endParaRPr lang="en-US"/>
          </a:p>
        </p:txBody>
      </p:sp>
    </p:spTree>
    <p:extLst>
      <p:ext uri="{BB962C8B-B14F-4D97-AF65-F5344CB8AC3E}">
        <p14:creationId xmlns:p14="http://schemas.microsoft.com/office/powerpoint/2010/main" val="370418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bấm vào con vật để hiện câu hỏi, sau đó bấm vào cô bé quàng khăn đỏ để hiện câu trả lời, sau đó lại ấn vào con vật để hiện lời chúc mừng</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UTM Avo" panose="02040603050506020204" pitchFamily="18" charset="0"/>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UTM Avo" panose="02040603050506020204" pitchFamily="18" charset="0"/>
              <a:ea typeface="Calibri"/>
              <a:cs typeface="Calibri"/>
              <a:sym typeface="Calibri"/>
            </a:endParaRPr>
          </a:p>
        </p:txBody>
      </p:sp>
    </p:spTree>
    <p:extLst>
      <p:ext uri="{BB962C8B-B14F-4D97-AF65-F5344CB8AC3E}">
        <p14:creationId xmlns:p14="http://schemas.microsoft.com/office/powerpoint/2010/main" val="112143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GV bấm vào con vật để hiện câu hỏi, sau đó bấm vào cô bé quàng khăn đỏ để hiện câu trả lời, sau đó lại ấn vào con vật để hiện lời chúc mừng</a:t>
            </a:r>
          </a:p>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UTM Avo" panose="02040603050506020204" pitchFamily="18" charset="0"/>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a:ln>
                <a:noFill/>
              </a:ln>
              <a:solidFill>
                <a:srgbClr val="000000"/>
              </a:solidFill>
              <a:effectLst/>
              <a:uLnTx/>
              <a:uFillTx/>
              <a:latin typeface="UTM Avo" panose="02040603050506020204" pitchFamily="18" charset="0"/>
              <a:ea typeface="Calibri"/>
              <a:cs typeface="Calibri"/>
              <a:sym typeface="Calibri"/>
            </a:endParaRPr>
          </a:p>
        </p:txBody>
      </p:sp>
    </p:spTree>
    <p:extLst>
      <p:ext uri="{BB962C8B-B14F-4D97-AF65-F5344CB8AC3E}">
        <p14:creationId xmlns:p14="http://schemas.microsoft.com/office/powerpoint/2010/main" val="351686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GV bấm vào con vật để hiện câu hỏi, sau đó bấm vào cô bé quàng khăn đỏ để hiện câu trả lời, sau đó lại ấn vào con vật để hiện lời chúc mừng</a:t>
            </a:r>
          </a:p>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UTM Avo" panose="02040603050506020204" pitchFamily="18" charset="0"/>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a:ln>
                <a:noFill/>
              </a:ln>
              <a:solidFill>
                <a:srgbClr val="000000"/>
              </a:solidFill>
              <a:effectLst/>
              <a:uLnTx/>
              <a:uFillTx/>
              <a:latin typeface="UTM Avo" panose="02040603050506020204" pitchFamily="18" charset="0"/>
              <a:ea typeface="Calibri"/>
              <a:cs typeface="Calibri"/>
              <a:sym typeface="Calibri"/>
            </a:endParaRPr>
          </a:p>
        </p:txBody>
      </p:sp>
    </p:spTree>
    <p:extLst>
      <p:ext uri="{BB962C8B-B14F-4D97-AF65-F5344CB8AC3E}">
        <p14:creationId xmlns:p14="http://schemas.microsoft.com/office/powerpoint/2010/main" val="176086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GV bấm vào con vật để hiện câu hỏi, sau đó bấm vào cô bé quàng khăn đỏ để hiện câu trả lời, sau đó lại ấn vào con vật để hiện lời chúc mừng</a:t>
            </a:r>
          </a:p>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UTM Avo" panose="02040603050506020204" pitchFamily="18" charset="0"/>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000000"/>
              </a:solidFill>
              <a:effectLst/>
              <a:uLnTx/>
              <a:uFillTx/>
              <a:latin typeface="UTM Avo" panose="02040603050506020204" pitchFamily="18" charset="0"/>
              <a:ea typeface="Calibri"/>
              <a:cs typeface="Calibri"/>
              <a:sym typeface="Calibri"/>
            </a:endParaRPr>
          </a:p>
        </p:txBody>
      </p:sp>
    </p:spTree>
    <p:extLst>
      <p:ext uri="{BB962C8B-B14F-4D97-AF65-F5344CB8AC3E}">
        <p14:creationId xmlns:p14="http://schemas.microsoft.com/office/powerpoint/2010/main" val="374389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33300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296288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383591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UTM Avo" panose="020406030505060202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7231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UTM Avo" panose="02040603050506020204"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4" name="Google Shape;3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5" name="Google Shape;3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334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11/1/2025</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873835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9129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28210192"/>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jp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2.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2.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2.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2.png"/><Relationship Id="rId5" Type="http://schemas.openxmlformats.org/officeDocument/2006/relationships/image" Target="../media/image2.png"/><Relationship Id="rId10" Type="http://schemas.openxmlformats.org/officeDocument/2006/relationships/image" Target="../media/image21.png"/><Relationship Id="rId4" Type="http://schemas.openxmlformats.org/officeDocument/2006/relationships/audio" Target="../media/audio2.wav"/><Relationship Id="rId9"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FF1786-8A51-479D-A507-D93EA095CAA6}"/>
              </a:ext>
            </a:extLst>
          </p:cNvPr>
          <p:cNvPicPr>
            <a:picLocks noChangeAspect="1"/>
          </p:cNvPicPr>
          <p:nvPr/>
        </p:nvPicPr>
        <p:blipFill rotWithShape="1">
          <a:blip r:embed="rId5">
            <a:extLst>
              <a:ext uri="{28A0092B-C50C-407E-A947-70E740481C1C}">
                <a14:useLocalDpi xmlns:a14="http://schemas.microsoft.com/office/drawing/2010/main" val="0"/>
              </a:ext>
            </a:extLst>
          </a:blip>
          <a:srcRect b="7143"/>
          <a:stretch/>
        </p:blipFill>
        <p:spPr>
          <a:xfrm>
            <a:off x="0" y="1"/>
            <a:ext cx="12192005" cy="6858000"/>
          </a:xfrm>
          <a:prstGeom prst="rect">
            <a:avLst/>
          </a:prstGeom>
        </p:spPr>
      </p:pic>
      <p:pic>
        <p:nvPicPr>
          <p:cNvPr id="9" name="Picture 8">
            <a:extLst>
              <a:ext uri="{FF2B5EF4-FFF2-40B4-BE49-F238E27FC236}">
                <a16:creationId xmlns:a16="http://schemas.microsoft.com/office/drawing/2014/main" id="{2E7D161F-3BBE-4D33-AAEC-2B659F95E2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374" y="1258910"/>
            <a:ext cx="2962269" cy="4806131"/>
          </a:xfrm>
          <a:prstGeom prst="rect">
            <a:avLst/>
          </a:prstGeom>
        </p:spPr>
      </p:pic>
      <p:pic>
        <p:nvPicPr>
          <p:cNvPr id="11" name="Picture 10">
            <a:extLst>
              <a:ext uri="{FF2B5EF4-FFF2-40B4-BE49-F238E27FC236}">
                <a16:creationId xmlns:a16="http://schemas.microsoft.com/office/drawing/2014/main" id="{E1258F86-009F-41CA-AB75-80C6F2CF13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599" y="3210231"/>
            <a:ext cx="1338265" cy="2854810"/>
          </a:xfrm>
          <a:prstGeom prst="rect">
            <a:avLst/>
          </a:prstGeom>
        </p:spPr>
      </p:pic>
      <p:sp>
        <p:nvSpPr>
          <p:cNvPr id="12" name="Rectangle 11">
            <a:extLst>
              <a:ext uri="{FF2B5EF4-FFF2-40B4-BE49-F238E27FC236}">
                <a16:creationId xmlns:a16="http://schemas.microsoft.com/office/drawing/2014/main" id="{662C82C4-FE04-46E3-B69A-6CE08325C8FC}"/>
              </a:ext>
            </a:extLst>
          </p:cNvPr>
          <p:cNvSpPr/>
          <p:nvPr/>
        </p:nvSpPr>
        <p:spPr>
          <a:xfrm>
            <a:off x="10968" y="441822"/>
            <a:ext cx="892103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12700" cmpd="sng">
                  <a:solidFill>
                    <a:srgbClr val="FFC000"/>
                  </a:solidFill>
                  <a:prstDash val="solid"/>
                </a:ln>
                <a:solidFill>
                  <a:srgbClr val="FF00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CÔ</a:t>
            </a:r>
            <a:r>
              <a:rPr kumimoji="0" lang="en-US" sz="5400" b="1" i="0" u="none" strike="noStrike" kern="0" cap="none" spc="0" normalizeH="0" baseline="0" noProof="0" dirty="0">
                <a:ln w="12700" cmpd="sng">
                  <a:solidFill>
                    <a:srgbClr val="FFC000"/>
                  </a:solidFill>
                  <a:prstDash val="solid"/>
                </a:ln>
                <a:solidFill>
                  <a:srgbClr val="FF00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 </a:t>
            </a:r>
            <a:r>
              <a:rPr kumimoji="0" lang="en-US" sz="5400" b="1" i="0" u="none" strike="noStrike" kern="0" cap="none" spc="0" normalizeH="0" baseline="0" noProof="0" dirty="0" err="1">
                <a:ln w="12700" cmpd="sng">
                  <a:solidFill>
                    <a:srgbClr val="FFC000"/>
                  </a:solidFill>
                  <a:prstDash val="solid"/>
                </a:ln>
                <a:solidFill>
                  <a:srgbClr val="FF00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BÉ</a:t>
            </a:r>
            <a:r>
              <a:rPr kumimoji="0" lang="en-US" sz="5400" b="1" i="0" u="none" strike="noStrike" kern="0" cap="none" spc="0" normalizeH="0" baseline="0" noProof="0" dirty="0">
                <a:ln w="12700" cmpd="sng">
                  <a:solidFill>
                    <a:srgbClr val="FFC000"/>
                  </a:solidFill>
                  <a:prstDash val="solid"/>
                </a:ln>
                <a:solidFill>
                  <a:srgbClr val="FF00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 </a:t>
            </a:r>
            <a:r>
              <a:rPr kumimoji="0" lang="en-US" sz="5400" b="1" i="0" u="none" strike="noStrike" kern="0" cap="none" spc="0" normalizeH="0" baseline="0" noProof="0" dirty="0" err="1">
                <a:ln w="12700" cmpd="sng">
                  <a:solidFill>
                    <a:srgbClr val="FFC000"/>
                  </a:solidFill>
                  <a:prstDash val="solid"/>
                </a:ln>
                <a:solidFill>
                  <a:srgbClr val="FF00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QUÀNG</a:t>
            </a:r>
            <a:r>
              <a:rPr kumimoji="0" lang="en-US" sz="5400" b="1" i="0" u="none" strike="noStrike" kern="0" cap="none" spc="0" normalizeH="0" baseline="0" noProof="0" dirty="0">
                <a:ln w="12700" cmpd="sng">
                  <a:solidFill>
                    <a:srgbClr val="FFC000"/>
                  </a:solidFill>
                  <a:prstDash val="solid"/>
                </a:ln>
                <a:solidFill>
                  <a:srgbClr val="FF00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 </a:t>
            </a:r>
            <a:r>
              <a:rPr kumimoji="0" lang="en-US" sz="5400" b="1" i="0" u="none" strike="noStrike" kern="0" cap="none" spc="0" normalizeH="0" baseline="0" noProof="0" dirty="0" err="1">
                <a:ln w="12700" cmpd="sng">
                  <a:solidFill>
                    <a:srgbClr val="FFC000"/>
                  </a:solidFill>
                  <a:prstDash val="solid"/>
                </a:ln>
                <a:solidFill>
                  <a:srgbClr val="FF00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KHĂN</a:t>
            </a:r>
            <a:r>
              <a:rPr kumimoji="0" lang="en-US" sz="5400" b="1" i="0" u="none" strike="noStrike" kern="0" cap="none" spc="0" normalizeH="0" baseline="0" noProof="0" dirty="0">
                <a:ln w="12700" cmpd="sng">
                  <a:solidFill>
                    <a:srgbClr val="FFC000"/>
                  </a:solidFill>
                  <a:prstDash val="solid"/>
                </a:ln>
                <a:solidFill>
                  <a:srgbClr val="FF00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 </a:t>
            </a:r>
            <a:r>
              <a:rPr kumimoji="0" lang="en-US" sz="5400" b="1" i="0" u="none" strike="noStrike" kern="0" cap="none" spc="0" normalizeH="0" baseline="0" noProof="0" dirty="0" err="1">
                <a:ln w="12700" cmpd="sng">
                  <a:solidFill>
                    <a:srgbClr val="FFC000"/>
                  </a:solidFill>
                  <a:prstDash val="solid"/>
                </a:ln>
                <a:solidFill>
                  <a:srgbClr val="FF00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ĐỎ</a:t>
            </a:r>
            <a:endParaRPr kumimoji="0" lang="en-US" sz="5400" b="1" i="0" u="none" strike="noStrike" kern="0" cap="none" spc="0" normalizeH="0" baseline="0" noProof="0" dirty="0">
              <a:ln w="12700" cmpd="sng">
                <a:solidFill>
                  <a:srgbClr val="FFC000"/>
                </a:solidFill>
                <a:prstDash val="solid"/>
              </a:ln>
              <a:solidFill>
                <a:srgbClr val="FF00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endParaRPr>
          </a:p>
        </p:txBody>
      </p:sp>
      <p:pic>
        <p:nvPicPr>
          <p:cNvPr id="10" name="Picture 9">
            <a:extLst>
              <a:ext uri="{FF2B5EF4-FFF2-40B4-BE49-F238E27FC236}">
                <a16:creationId xmlns:a16="http://schemas.microsoft.com/office/drawing/2014/main" id="{AB967866-428B-4475-949F-E3BF5E438F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4056" y="2933443"/>
            <a:ext cx="3537774" cy="3820796"/>
          </a:xfrm>
          <a:prstGeom prst="rect">
            <a:avLst/>
          </a:prstGeom>
        </p:spPr>
      </p:pic>
      <p:pic>
        <p:nvPicPr>
          <p:cNvPr id="6" name="Picture 5">
            <a:extLst>
              <a:ext uri="{FF2B5EF4-FFF2-40B4-BE49-F238E27FC236}">
                <a16:creationId xmlns:a16="http://schemas.microsoft.com/office/drawing/2014/main" id="{FA35308A-39BA-432D-BDAA-071D275528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5999" y="3657061"/>
            <a:ext cx="3475641" cy="3475641"/>
          </a:xfrm>
          <a:prstGeom prst="rect">
            <a:avLst/>
          </a:prstGeom>
        </p:spPr>
      </p:pic>
      <p:pic>
        <p:nvPicPr>
          <p:cNvPr id="8" name="Picture 7">
            <a:extLst>
              <a:ext uri="{FF2B5EF4-FFF2-40B4-BE49-F238E27FC236}">
                <a16:creationId xmlns:a16="http://schemas.microsoft.com/office/drawing/2014/main" id="{0437A0C2-46D7-43F0-AF4C-CDD03180B7C0}"/>
              </a:ext>
            </a:extLst>
          </p:cNvPr>
          <p:cNvPicPr>
            <a:picLocks noChangeAspect="1"/>
          </p:cNvPicPr>
          <p:nvPr/>
        </p:nvPicPr>
        <p:blipFill rotWithShape="1">
          <a:blip r:embed="rId10">
            <a:extLst>
              <a:ext uri="{28A0092B-C50C-407E-A947-70E740481C1C}">
                <a14:useLocalDpi xmlns:a14="http://schemas.microsoft.com/office/drawing/2010/main" val="0"/>
              </a:ext>
            </a:extLst>
          </a:blip>
          <a:srcRect b="7857"/>
          <a:stretch/>
        </p:blipFill>
        <p:spPr>
          <a:xfrm>
            <a:off x="7850237" y="4320161"/>
            <a:ext cx="1721403" cy="2537839"/>
          </a:xfrm>
          <a:prstGeom prst="rect">
            <a:avLst/>
          </a:prstGeom>
        </p:spPr>
      </p:pic>
      <p:pic>
        <p:nvPicPr>
          <p:cNvPr id="14" name="Picture 13">
            <a:extLst>
              <a:ext uri="{FF2B5EF4-FFF2-40B4-BE49-F238E27FC236}">
                <a16:creationId xmlns:a16="http://schemas.microsoft.com/office/drawing/2014/main" id="{BD77F149-BBA8-44F6-8978-6D5FB98227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53146" y="404051"/>
            <a:ext cx="2143125" cy="3810000"/>
          </a:xfrm>
          <a:prstGeom prst="rect">
            <a:avLst/>
          </a:prstGeom>
        </p:spPr>
      </p:pic>
      <p:pic>
        <p:nvPicPr>
          <p:cNvPr id="2" name="hyperfun-by-kevin-macleod-from-filmmusic-io">
            <a:hlinkClick r:id="" action="ppaction://media"/>
            <a:extLst>
              <a:ext uri="{FF2B5EF4-FFF2-40B4-BE49-F238E27FC236}">
                <a16:creationId xmlns:a16="http://schemas.microsoft.com/office/drawing/2014/main" id="{C01D0A6F-8660-42C0-B844-5904A76805F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43682" y="7008379"/>
            <a:ext cx="487363" cy="487363"/>
          </a:xfrm>
          <a:prstGeom prst="rect">
            <a:avLst/>
          </a:prstGeom>
        </p:spPr>
      </p:pic>
    </p:spTree>
    <p:extLst>
      <p:ext uri="{BB962C8B-B14F-4D97-AF65-F5344CB8AC3E}">
        <p14:creationId xmlns:p14="http://schemas.microsoft.com/office/powerpoint/2010/main" val="267421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mph" presetSubtype="0" repeatCount="indefinite" fill="hold" grpId="1" nodeType="afterEffect">
                                  <p:stCondLst>
                                    <p:cond delay="0"/>
                                  </p:stCondLst>
                                  <p:childTnLst>
                                    <p:animClr clrSpc="hsl" dir="cw">
                                      <p:cBhvr override="childStyle">
                                        <p:cTn id="25" dur="500" fill="hold"/>
                                        <p:tgtEl>
                                          <p:spTgt spid="12"/>
                                        </p:tgtEl>
                                        <p:attrNameLst>
                                          <p:attrName>style.color</p:attrName>
                                        </p:attrNameLst>
                                      </p:cBhvr>
                                      <p:by>
                                        <p:hsl h="-7200000" s="0" l="0"/>
                                      </p:by>
                                    </p:animClr>
                                    <p:animClr clrSpc="hsl" dir="cw">
                                      <p:cBhvr>
                                        <p:cTn id="26" dur="500" fill="hold"/>
                                        <p:tgtEl>
                                          <p:spTgt spid="12"/>
                                        </p:tgtEl>
                                        <p:attrNameLst>
                                          <p:attrName>fillcolor</p:attrName>
                                        </p:attrNameLst>
                                      </p:cBhvr>
                                      <p:by>
                                        <p:hsl h="-7200000" s="0" l="0"/>
                                      </p:by>
                                    </p:animClr>
                                    <p:animClr clrSpc="hsl" dir="cw">
                                      <p:cBhvr>
                                        <p:cTn id="27" dur="500" fill="hold"/>
                                        <p:tgtEl>
                                          <p:spTgt spid="12"/>
                                        </p:tgtEl>
                                        <p:attrNameLst>
                                          <p:attrName>stroke.color</p:attrName>
                                        </p:attrNameLst>
                                      </p:cBhvr>
                                      <p:by>
                                        <p:hsl h="-7200000" s="0" l="0"/>
                                      </p:by>
                                    </p:animClr>
                                    <p:set>
                                      <p:cBhvr>
                                        <p:cTn id="28" dur="500" fill="hold"/>
                                        <p:tgtEl>
                                          <p:spTgt spid="12"/>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3" fill="hold" display="0">
                  <p:stCondLst>
                    <p:cond delay="indefinite"/>
                  </p:stCondLst>
                  <p:endCondLst>
                    <p:cond evt="onStopAudio" delay="0">
                      <p:tgtEl>
                        <p:sldTgt/>
                      </p:tgtEl>
                    </p:cond>
                  </p:endCondLst>
                </p:cTn>
                <p:tgtEl>
                  <p:spTgt spid="2"/>
                </p:tgtEl>
              </p:cMediaNode>
            </p:audio>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AD497-436C-45BD-81EF-C9F13FD00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10645"/>
          </a:xfrm>
          <a:prstGeom prst="rect">
            <a:avLst/>
          </a:prstGeom>
        </p:spPr>
      </p:pic>
      <p:pic>
        <p:nvPicPr>
          <p:cNvPr id="5" name="Picture 4">
            <a:extLst>
              <a:ext uri="{FF2B5EF4-FFF2-40B4-BE49-F238E27FC236}">
                <a16:creationId xmlns:a16="http://schemas.microsoft.com/office/drawing/2014/main" id="{0DDD5E8B-93B6-40F3-B730-F51E9D324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419" y="2611815"/>
            <a:ext cx="1395488" cy="2794928"/>
          </a:xfrm>
          <a:prstGeom prst="rect">
            <a:avLst/>
          </a:prstGeom>
        </p:spPr>
      </p:pic>
      <p:pic>
        <p:nvPicPr>
          <p:cNvPr id="7" name="Picture 6">
            <a:extLst>
              <a:ext uri="{FF2B5EF4-FFF2-40B4-BE49-F238E27FC236}">
                <a16:creationId xmlns:a16="http://schemas.microsoft.com/office/drawing/2014/main" id="{173F862D-118C-40BE-BDBA-38F8B4018CBE}"/>
              </a:ext>
            </a:extLst>
          </p:cNvPr>
          <p:cNvPicPr>
            <a:picLocks noChangeAspect="1"/>
          </p:cNvPicPr>
          <p:nvPr/>
        </p:nvPicPr>
        <p:blipFill rotWithShape="1">
          <a:blip r:embed="rId5">
            <a:extLst>
              <a:ext uri="{28A0092B-C50C-407E-A947-70E740481C1C}">
                <a14:useLocalDpi xmlns:a14="http://schemas.microsoft.com/office/drawing/2010/main" val="0"/>
              </a:ext>
            </a:extLst>
          </a:blip>
          <a:srcRect l="27755" t="13451" r="30402" b="14816"/>
          <a:stretch/>
        </p:blipFill>
        <p:spPr>
          <a:xfrm>
            <a:off x="6420894" y="750598"/>
            <a:ext cx="2600225" cy="4907092"/>
          </a:xfrm>
          <a:prstGeom prst="rect">
            <a:avLst/>
          </a:prstGeom>
        </p:spPr>
      </p:pic>
      <p:grpSp>
        <p:nvGrpSpPr>
          <p:cNvPr id="10" name="Group 9">
            <a:extLst>
              <a:ext uri="{FF2B5EF4-FFF2-40B4-BE49-F238E27FC236}">
                <a16:creationId xmlns:a16="http://schemas.microsoft.com/office/drawing/2014/main" id="{B4921145-C9E3-4118-BF67-96DC556DBD84}"/>
              </a:ext>
            </a:extLst>
          </p:cNvPr>
          <p:cNvGrpSpPr/>
          <p:nvPr/>
        </p:nvGrpSpPr>
        <p:grpSpPr>
          <a:xfrm>
            <a:off x="8689362" y="525585"/>
            <a:ext cx="2382224" cy="1235413"/>
            <a:chOff x="9251003" y="433393"/>
            <a:chExt cx="2382224" cy="1235413"/>
          </a:xfrm>
        </p:grpSpPr>
        <p:sp>
          <p:nvSpPr>
            <p:cNvPr id="8" name="Speech Bubble: Rectangle with Corners Rounded 7">
              <a:extLst>
                <a:ext uri="{FF2B5EF4-FFF2-40B4-BE49-F238E27FC236}">
                  <a16:creationId xmlns:a16="http://schemas.microsoft.com/office/drawing/2014/main" id="{27812F52-E685-481E-AC6B-E71865DEA26F}"/>
                </a:ext>
              </a:extLst>
            </p:cNvPr>
            <p:cNvSpPr/>
            <p:nvPr/>
          </p:nvSpPr>
          <p:spPr>
            <a:xfrm>
              <a:off x="9251003" y="433393"/>
              <a:ext cx="2373549" cy="1235413"/>
            </a:xfrm>
            <a:prstGeom prst="wedgeRoundRectCallout">
              <a:avLst>
                <a:gd name="adj1" fmla="val -66726"/>
                <a:gd name="adj2" fmla="val 4202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92D050"/>
                </a:solidFill>
                <a:effectLst/>
                <a:uLnTx/>
                <a:uFillTx/>
                <a:latin typeface="UTM Avo" panose="02040603050506020204" pitchFamily="18" charset="0"/>
                <a:ea typeface="+mn-ea"/>
                <a:cs typeface="+mn-cs"/>
                <a:sym typeface="Arial"/>
              </a:endParaRPr>
            </a:p>
          </p:txBody>
        </p:sp>
        <p:sp>
          <p:nvSpPr>
            <p:cNvPr id="9" name="TextBox 8">
              <a:extLst>
                <a:ext uri="{FF2B5EF4-FFF2-40B4-BE49-F238E27FC236}">
                  <a16:creationId xmlns:a16="http://schemas.microsoft.com/office/drawing/2014/main" id="{F50CAAD5-2698-48FE-916D-D7315186214D}"/>
                </a:ext>
              </a:extLst>
            </p:cNvPr>
            <p:cNvSpPr txBox="1"/>
            <p:nvPr/>
          </p:nvSpPr>
          <p:spPr>
            <a:xfrm>
              <a:off x="9259678" y="592925"/>
              <a:ext cx="23735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Con </a:t>
              </a:r>
              <a:r>
                <a:rPr kumimoji="0" lang="en-US" sz="20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hãy</a:t>
              </a:r>
              <a:r>
                <a:rPr kumimoji="0" lang="en-US" sz="20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0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đem</a:t>
              </a:r>
              <a:r>
                <a:rPr kumimoji="0" lang="en-US" sz="20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bánh </a:t>
              </a:r>
              <a:r>
                <a:rPr kumimoji="0" lang="en-US" sz="20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cho</a:t>
              </a:r>
              <a:r>
                <a:rPr kumimoji="0" lang="en-US" sz="20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0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bà</a:t>
              </a:r>
              <a:r>
                <a:rPr kumimoji="0" lang="en-US" sz="20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0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nhé</a:t>
              </a:r>
              <a:r>
                <a:rPr kumimoji="0" lang="en-US" sz="20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a:t>
              </a:r>
            </a:p>
          </p:txBody>
        </p:sp>
      </p:grpSp>
      <p:grpSp>
        <p:nvGrpSpPr>
          <p:cNvPr id="11" name="Group 10">
            <a:extLst>
              <a:ext uri="{FF2B5EF4-FFF2-40B4-BE49-F238E27FC236}">
                <a16:creationId xmlns:a16="http://schemas.microsoft.com/office/drawing/2014/main" id="{9CC06BB9-377A-4E25-ABBB-DC6AB1968012}"/>
              </a:ext>
            </a:extLst>
          </p:cNvPr>
          <p:cNvGrpSpPr/>
          <p:nvPr/>
        </p:nvGrpSpPr>
        <p:grpSpPr>
          <a:xfrm>
            <a:off x="2815314" y="2350603"/>
            <a:ext cx="2373549" cy="1113817"/>
            <a:chOff x="9164142" y="554989"/>
            <a:chExt cx="2373549" cy="1113817"/>
          </a:xfrm>
        </p:grpSpPr>
        <p:sp>
          <p:nvSpPr>
            <p:cNvPr id="12" name="Speech Bubble: Oval 11">
              <a:extLst>
                <a:ext uri="{FF2B5EF4-FFF2-40B4-BE49-F238E27FC236}">
                  <a16:creationId xmlns:a16="http://schemas.microsoft.com/office/drawing/2014/main" id="{2661A594-4BF6-4F4E-B845-D624CF06A9BB}"/>
                </a:ext>
              </a:extLst>
            </p:cNvPr>
            <p:cNvSpPr/>
            <p:nvPr/>
          </p:nvSpPr>
          <p:spPr>
            <a:xfrm>
              <a:off x="9251003" y="554989"/>
              <a:ext cx="2043391" cy="1113817"/>
            </a:xfrm>
            <a:prstGeom prst="wedgeEllipseCallout">
              <a:avLst>
                <a:gd name="adj1" fmla="val 59905"/>
                <a:gd name="adj2" fmla="val 89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92D050"/>
                </a:solidFill>
                <a:effectLst/>
                <a:uLnTx/>
                <a:uFillTx/>
                <a:latin typeface="UTM Avo" panose="02040603050506020204" pitchFamily="18" charset="0"/>
                <a:ea typeface="+mn-ea"/>
                <a:cs typeface="+mn-cs"/>
                <a:sym typeface="Arial"/>
              </a:endParaRPr>
            </a:p>
          </p:txBody>
        </p:sp>
        <p:sp>
          <p:nvSpPr>
            <p:cNvPr id="13" name="TextBox 12">
              <a:extLst>
                <a:ext uri="{FF2B5EF4-FFF2-40B4-BE49-F238E27FC236}">
                  <a16:creationId xmlns:a16="http://schemas.microsoft.com/office/drawing/2014/main" id="{951D12DD-BA76-4946-B22E-B9C5DF36D171}"/>
                </a:ext>
              </a:extLst>
            </p:cNvPr>
            <p:cNvSpPr txBox="1"/>
            <p:nvPr/>
          </p:nvSpPr>
          <p:spPr>
            <a:xfrm>
              <a:off x="9164142" y="789489"/>
              <a:ext cx="237354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2060"/>
                  </a:solidFill>
                  <a:effectLst/>
                  <a:uLnTx/>
                  <a:uFillTx/>
                  <a:latin typeface="UTM Avo" panose="02040603050506020204" pitchFamily="18" charset="0"/>
                  <a:ea typeface="+mn-ea"/>
                  <a:cs typeface="Arial" panose="020B0604020202020204" pitchFamily="34" charset="0"/>
                  <a:sym typeface="Arial"/>
                </a:rPr>
                <a:t>Dạ</a:t>
              </a:r>
              <a:r>
                <a:rPr kumimoji="0" lang="en-US" sz="2800" b="1" i="0" u="none" strike="noStrike" kern="0" cap="none" spc="0" normalizeH="0" baseline="0" noProof="0" dirty="0">
                  <a:ln>
                    <a:noFill/>
                  </a:ln>
                  <a:solidFill>
                    <a:srgbClr val="002060"/>
                  </a:solidFill>
                  <a:effectLst/>
                  <a:uLnTx/>
                  <a:uFillTx/>
                  <a:latin typeface="UTM Avo" panose="02040603050506020204" pitchFamily="18" charset="0"/>
                  <a:ea typeface="+mn-ea"/>
                  <a:cs typeface="Arial" panose="020B0604020202020204" pitchFamily="34" charset="0"/>
                  <a:sym typeface="Arial"/>
                </a:rPr>
                <a:t> </a:t>
              </a:r>
              <a:r>
                <a:rPr kumimoji="0" lang="en-US" sz="2800" b="1" i="0" u="none" strike="noStrike" kern="0" cap="none" spc="0" normalizeH="0" baseline="0" noProof="0" dirty="0" err="1">
                  <a:ln>
                    <a:noFill/>
                  </a:ln>
                  <a:solidFill>
                    <a:srgbClr val="002060"/>
                  </a:solidFill>
                  <a:effectLst/>
                  <a:uLnTx/>
                  <a:uFillTx/>
                  <a:latin typeface="UTM Avo" panose="02040603050506020204" pitchFamily="18" charset="0"/>
                  <a:ea typeface="+mn-ea"/>
                  <a:cs typeface="Arial" panose="020B0604020202020204" pitchFamily="34" charset="0"/>
                  <a:sym typeface="Arial"/>
                </a:rPr>
                <a:t>mẹ</a:t>
              </a:r>
              <a:r>
                <a:rPr kumimoji="0" lang="en-US" sz="2800" b="1" i="0" u="none" strike="noStrike" kern="0" cap="none" spc="0" normalizeH="0" baseline="0" noProof="0" dirty="0">
                  <a:ln>
                    <a:noFill/>
                  </a:ln>
                  <a:solidFill>
                    <a:srgbClr val="002060"/>
                  </a:solidFill>
                  <a:effectLst/>
                  <a:uLnTx/>
                  <a:uFillTx/>
                  <a:latin typeface="UTM Avo" panose="02040603050506020204" pitchFamily="18" charset="0"/>
                  <a:ea typeface="+mn-ea"/>
                  <a:cs typeface="Arial" panose="020B0604020202020204" pitchFamily="34" charset="0"/>
                  <a:sym typeface="Arial"/>
                </a:rPr>
                <a:t>!</a:t>
              </a:r>
            </a:p>
          </p:txBody>
        </p:sp>
      </p:grpSp>
      <p:grpSp>
        <p:nvGrpSpPr>
          <p:cNvPr id="14" name="Group 13">
            <a:extLst>
              <a:ext uri="{FF2B5EF4-FFF2-40B4-BE49-F238E27FC236}">
                <a16:creationId xmlns:a16="http://schemas.microsoft.com/office/drawing/2014/main" id="{52EF5139-744A-4EDB-B957-B12B49B413FE}"/>
              </a:ext>
            </a:extLst>
          </p:cNvPr>
          <p:cNvGrpSpPr/>
          <p:nvPr/>
        </p:nvGrpSpPr>
        <p:grpSpPr>
          <a:xfrm>
            <a:off x="1864866" y="342076"/>
            <a:ext cx="4614816" cy="1940731"/>
            <a:chOff x="9220010" y="433393"/>
            <a:chExt cx="2404542" cy="1475341"/>
          </a:xfrm>
        </p:grpSpPr>
        <p:sp>
          <p:nvSpPr>
            <p:cNvPr id="15" name="Speech Bubble: Rectangle with Corners Rounded 14">
              <a:extLst>
                <a:ext uri="{FF2B5EF4-FFF2-40B4-BE49-F238E27FC236}">
                  <a16:creationId xmlns:a16="http://schemas.microsoft.com/office/drawing/2014/main" id="{5FFCEEC1-052E-43D2-A180-F47FEC895E21}"/>
                </a:ext>
              </a:extLst>
            </p:cNvPr>
            <p:cNvSpPr/>
            <p:nvPr/>
          </p:nvSpPr>
          <p:spPr>
            <a:xfrm>
              <a:off x="9251003" y="433393"/>
              <a:ext cx="2373549" cy="1475341"/>
            </a:xfrm>
            <a:prstGeom prst="wedgeRoundRectCallout">
              <a:avLst>
                <a:gd name="adj1" fmla="val 60944"/>
                <a:gd name="adj2" fmla="val -1275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92D050"/>
                </a:solidFill>
                <a:effectLst/>
                <a:uLnTx/>
                <a:uFillTx/>
                <a:latin typeface="UTM Avo" panose="02040603050506020204" pitchFamily="18" charset="0"/>
                <a:ea typeface="+mn-ea"/>
                <a:cs typeface="+mn-cs"/>
                <a:sym typeface="Arial"/>
              </a:endParaRPr>
            </a:p>
          </p:txBody>
        </p:sp>
        <p:sp>
          <p:nvSpPr>
            <p:cNvPr id="16" name="TextBox 15">
              <a:extLst>
                <a:ext uri="{FF2B5EF4-FFF2-40B4-BE49-F238E27FC236}">
                  <a16:creationId xmlns:a16="http://schemas.microsoft.com/office/drawing/2014/main" id="{0B4257DB-8D43-46CF-A776-0A97A2C149BA}"/>
                </a:ext>
              </a:extLst>
            </p:cNvPr>
            <p:cNvSpPr txBox="1"/>
            <p:nvPr/>
          </p:nvSpPr>
          <p:spPr>
            <a:xfrm>
              <a:off x="9220010" y="576492"/>
              <a:ext cx="2373549" cy="1193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Trên</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đường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đi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con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sẽ</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gặp</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các</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con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vật</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chúng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sẽ</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giúp</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con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đi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đúng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đường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nếu</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con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trả</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lời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đúng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các</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câu</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Arial" panose="020B0604020202020204" pitchFamily="34" charset="0"/>
                  <a:sym typeface="Arial"/>
                </a:rPr>
                <a:t>hỏi</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rPr>
                <a:t>.</a:t>
              </a:r>
            </a:p>
          </p:txBody>
        </p:sp>
      </p:grpSp>
      <p:grpSp>
        <p:nvGrpSpPr>
          <p:cNvPr id="17" name="Group 16">
            <a:extLst>
              <a:ext uri="{FF2B5EF4-FFF2-40B4-BE49-F238E27FC236}">
                <a16:creationId xmlns:a16="http://schemas.microsoft.com/office/drawing/2014/main" id="{3DC0BD33-F097-47B4-891F-185D491BEAA8}"/>
              </a:ext>
            </a:extLst>
          </p:cNvPr>
          <p:cNvGrpSpPr/>
          <p:nvPr/>
        </p:nvGrpSpPr>
        <p:grpSpPr>
          <a:xfrm>
            <a:off x="2663812" y="3679250"/>
            <a:ext cx="2560178" cy="1436800"/>
            <a:chOff x="9085924" y="674458"/>
            <a:chExt cx="2373549" cy="994348"/>
          </a:xfrm>
        </p:grpSpPr>
        <p:sp>
          <p:nvSpPr>
            <p:cNvPr id="18" name="Speech Bubble: Oval 17">
              <a:extLst>
                <a:ext uri="{FF2B5EF4-FFF2-40B4-BE49-F238E27FC236}">
                  <a16:creationId xmlns:a16="http://schemas.microsoft.com/office/drawing/2014/main" id="{4F2589CF-0470-40AC-80FB-0AFAFF97C286}"/>
                </a:ext>
              </a:extLst>
            </p:cNvPr>
            <p:cNvSpPr/>
            <p:nvPr/>
          </p:nvSpPr>
          <p:spPr>
            <a:xfrm>
              <a:off x="9251003" y="674458"/>
              <a:ext cx="2043391" cy="994348"/>
            </a:xfrm>
            <a:prstGeom prst="wedgeEllipseCallout">
              <a:avLst>
                <a:gd name="adj1" fmla="val 64350"/>
                <a:gd name="adj2" fmla="val -243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92D050"/>
                </a:solidFill>
                <a:effectLst/>
                <a:uLnTx/>
                <a:uFillTx/>
                <a:latin typeface="UTM Avo" panose="02040603050506020204" pitchFamily="18" charset="0"/>
                <a:ea typeface="+mn-ea"/>
                <a:cs typeface="+mn-cs"/>
                <a:sym typeface="Arial"/>
              </a:endParaRPr>
            </a:p>
          </p:txBody>
        </p:sp>
        <p:sp>
          <p:nvSpPr>
            <p:cNvPr id="19" name="TextBox 18">
              <a:extLst>
                <a:ext uri="{FF2B5EF4-FFF2-40B4-BE49-F238E27FC236}">
                  <a16:creationId xmlns:a16="http://schemas.microsoft.com/office/drawing/2014/main" id="{B8C25F8B-C288-4D36-A791-A4A226687C50}"/>
                </a:ext>
              </a:extLst>
            </p:cNvPr>
            <p:cNvSpPr txBox="1"/>
            <p:nvPr/>
          </p:nvSpPr>
          <p:spPr>
            <a:xfrm>
              <a:off x="9085924" y="944248"/>
              <a:ext cx="2373549" cy="5750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2060"/>
                  </a:solidFill>
                  <a:effectLst/>
                  <a:uLnTx/>
                  <a:uFillTx/>
                  <a:latin typeface="UTM Avo" panose="02040603050506020204" pitchFamily="18" charset="0"/>
                  <a:ea typeface="+mn-ea"/>
                  <a:cs typeface="Arial" panose="020B0604020202020204" pitchFamily="34" charset="0"/>
                  <a:sym typeface="Arial"/>
                </a:rPr>
                <a:t>Dạ</a:t>
              </a:r>
              <a:r>
                <a:rPr kumimoji="0" lang="en-US" sz="2400" b="1" i="0" u="none" strike="noStrike" kern="0" cap="none" spc="0" normalizeH="0" baseline="0" noProof="0" dirty="0">
                  <a:ln>
                    <a:noFill/>
                  </a:ln>
                  <a:solidFill>
                    <a:srgbClr val="002060"/>
                  </a:solidFill>
                  <a:effectLst/>
                  <a:uLnTx/>
                  <a:uFillTx/>
                  <a:latin typeface="UTM Avo" panose="02040603050506020204" pitchFamily="18" charset="0"/>
                  <a:ea typeface="+mn-ea"/>
                  <a:cs typeface="Arial" panose="020B0604020202020204" pitchFamily="34" charset="0"/>
                  <a:sym typeface="Arial"/>
                </a:rPr>
                <a:t>, con </a:t>
              </a:r>
              <a:r>
                <a:rPr kumimoji="0" lang="en-US" sz="2400" b="1" i="0" u="none" strike="noStrike" kern="0" cap="none" spc="0" normalizeH="0" baseline="0" noProof="0" dirty="0" err="1">
                  <a:ln>
                    <a:noFill/>
                  </a:ln>
                  <a:solidFill>
                    <a:srgbClr val="002060"/>
                  </a:solidFill>
                  <a:effectLst/>
                  <a:uLnTx/>
                  <a:uFillTx/>
                  <a:latin typeface="UTM Avo" panose="02040603050506020204" pitchFamily="18" charset="0"/>
                  <a:ea typeface="+mn-ea"/>
                  <a:cs typeface="Arial" panose="020B0604020202020204" pitchFamily="34" charset="0"/>
                  <a:sym typeface="Arial"/>
                </a:rPr>
                <a:t>hiểu</a:t>
              </a:r>
              <a:r>
                <a:rPr kumimoji="0" lang="en-US" sz="2400" b="1" i="0" u="none" strike="noStrike" kern="0" cap="none" spc="0" normalizeH="0" baseline="0" noProof="0" dirty="0">
                  <a:ln>
                    <a:noFill/>
                  </a:ln>
                  <a:solidFill>
                    <a:srgbClr val="002060"/>
                  </a:solidFill>
                  <a:effectLst/>
                  <a:uLnTx/>
                  <a:uFillTx/>
                  <a:latin typeface="UTM Avo" panose="02040603050506020204" pitchFamily="18" charset="0"/>
                  <a:ea typeface="+mn-ea"/>
                  <a:cs typeface="Arial" panose="020B060402020202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2060"/>
                  </a:solidFill>
                  <a:effectLst/>
                  <a:uLnTx/>
                  <a:uFillTx/>
                  <a:latin typeface="UTM Avo" panose="02040603050506020204" pitchFamily="18" charset="0"/>
                  <a:ea typeface="+mn-ea"/>
                  <a:cs typeface="Arial" panose="020B0604020202020204" pitchFamily="34" charset="0"/>
                  <a:sym typeface="Arial"/>
                </a:rPr>
                <a:t>rồi</a:t>
              </a:r>
              <a:r>
                <a:rPr kumimoji="0" lang="en-US" sz="2400" b="1" i="0" u="none" strike="noStrike" kern="0" cap="none" spc="0" normalizeH="0" baseline="0" noProof="0" dirty="0">
                  <a:ln>
                    <a:noFill/>
                  </a:ln>
                  <a:solidFill>
                    <a:srgbClr val="002060"/>
                  </a:solidFill>
                  <a:effectLst/>
                  <a:uLnTx/>
                  <a:uFillTx/>
                  <a:latin typeface="UTM Avo" panose="02040603050506020204" pitchFamily="18" charset="0"/>
                  <a:ea typeface="+mn-ea"/>
                  <a:cs typeface="Arial" panose="020B0604020202020204" pitchFamily="34" charset="0"/>
                  <a:sym typeface="Arial"/>
                </a:rPr>
                <a:t> ạ!</a:t>
              </a:r>
            </a:p>
          </p:txBody>
        </p:sp>
      </p:grpSp>
      <p:pic>
        <p:nvPicPr>
          <p:cNvPr id="21" name="Picture 20">
            <a:extLst>
              <a:ext uri="{FF2B5EF4-FFF2-40B4-BE49-F238E27FC236}">
                <a16:creationId xmlns:a16="http://schemas.microsoft.com/office/drawing/2014/main" id="{68987B0B-7241-4AA8-9CC2-AE607FBA6D0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007622" y="2765715"/>
            <a:ext cx="791936" cy="772930"/>
          </a:xfrm>
          <a:prstGeom prst="rect">
            <a:avLst/>
          </a:prstGeom>
        </p:spPr>
      </p:pic>
      <p:pic>
        <p:nvPicPr>
          <p:cNvPr id="23" name="Picture 22">
            <a:extLst>
              <a:ext uri="{FF2B5EF4-FFF2-40B4-BE49-F238E27FC236}">
                <a16:creationId xmlns:a16="http://schemas.microsoft.com/office/drawing/2014/main" id="{AD231E86-4BEB-44A2-8F0E-82A4FD67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9912" y="4033437"/>
            <a:ext cx="1425926" cy="1425926"/>
          </a:xfrm>
          <a:prstGeom prst="rect">
            <a:avLst/>
          </a:prstGeom>
        </p:spPr>
      </p:pic>
    </p:spTree>
    <p:extLst>
      <p:ext uri="{BB962C8B-B14F-4D97-AF65-F5344CB8AC3E}">
        <p14:creationId xmlns:p14="http://schemas.microsoft.com/office/powerpoint/2010/main" val="29061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500" fill="hold"/>
                                        <p:tgtEl>
                                          <p:spTgt spid="10"/>
                                        </p:tgtEl>
                                        <p:attrNameLst>
                                          <p:attrName>ppt_w</p:attrName>
                                        </p:attrNameLst>
                                      </p:cBhvr>
                                      <p:tavLst>
                                        <p:tav tm="0">
                                          <p:val>
                                            <p:strVal val="#ppt_w+.3"/>
                                          </p:val>
                                        </p:tav>
                                        <p:tav tm="100000">
                                          <p:val>
                                            <p:strVal val="#ppt_w"/>
                                          </p:val>
                                        </p:tav>
                                      </p:tavLst>
                                    </p:anim>
                                    <p:anim calcmode="lin" valueType="num">
                                      <p:cBhvr>
                                        <p:cTn id="22" dur="1500" fill="hold"/>
                                        <p:tgtEl>
                                          <p:spTgt spid="10"/>
                                        </p:tgtEl>
                                        <p:attrNameLst>
                                          <p:attrName>ppt_h</p:attrName>
                                        </p:attrNameLst>
                                      </p:cBhvr>
                                      <p:tavLst>
                                        <p:tav tm="0">
                                          <p:val>
                                            <p:strVal val="#ppt_h"/>
                                          </p:val>
                                        </p:tav>
                                        <p:tav tm="100000">
                                          <p:val>
                                            <p:strVal val="#ppt_h"/>
                                          </p:val>
                                        </p:tav>
                                      </p:tavLst>
                                    </p:anim>
                                    <p:animEffect transition="in" filter="fade">
                                      <p:cBhvr>
                                        <p:cTn id="23" dur="1500"/>
                                        <p:tgtEl>
                                          <p:spTgt spid="10"/>
                                        </p:tgtEl>
                                      </p:cBhvr>
                                    </p:animEffect>
                                  </p:childTnLst>
                                </p:cTn>
                              </p:par>
                              <p:par>
                                <p:cTn id="24" presetID="50" presetClass="entr" presetSubtype="0" decel="100000" fill="hold" nodeType="withEffect">
                                  <p:stCondLst>
                                    <p:cond delay="425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250" fill="hold"/>
                                        <p:tgtEl>
                                          <p:spTgt spid="11"/>
                                        </p:tgtEl>
                                        <p:attrNameLst>
                                          <p:attrName>ppt_w</p:attrName>
                                        </p:attrNameLst>
                                      </p:cBhvr>
                                      <p:tavLst>
                                        <p:tav tm="0">
                                          <p:val>
                                            <p:strVal val="#ppt_w+.3"/>
                                          </p:val>
                                        </p:tav>
                                        <p:tav tm="100000">
                                          <p:val>
                                            <p:strVal val="#ppt_w"/>
                                          </p:val>
                                        </p:tav>
                                      </p:tavLst>
                                    </p:anim>
                                    <p:anim calcmode="lin" valueType="num">
                                      <p:cBhvr>
                                        <p:cTn id="27" dur="1250" fill="hold"/>
                                        <p:tgtEl>
                                          <p:spTgt spid="11"/>
                                        </p:tgtEl>
                                        <p:attrNameLst>
                                          <p:attrName>ppt_h</p:attrName>
                                        </p:attrNameLst>
                                      </p:cBhvr>
                                      <p:tavLst>
                                        <p:tav tm="0">
                                          <p:val>
                                            <p:strVal val="#ppt_h"/>
                                          </p:val>
                                        </p:tav>
                                        <p:tav tm="100000">
                                          <p:val>
                                            <p:strVal val="#ppt_h"/>
                                          </p:val>
                                        </p:tav>
                                      </p:tavLst>
                                    </p:anim>
                                    <p:animEffect transition="in" filter="fade">
                                      <p:cBhvr>
                                        <p:cTn id="28" dur="1250"/>
                                        <p:tgtEl>
                                          <p:spTgt spid="11"/>
                                        </p:tgtEl>
                                      </p:cBhvr>
                                    </p:animEffect>
                                  </p:childTnLst>
                                </p:cTn>
                              </p:par>
                            </p:childTnLst>
                          </p:cTn>
                        </p:par>
                        <p:par>
                          <p:cTn id="29" fill="hold">
                            <p:stCondLst>
                              <p:cond delay="5500"/>
                            </p:stCondLst>
                            <p:childTnLst>
                              <p:par>
                                <p:cTn id="30" presetID="14" presetClass="exit" presetSubtype="10" fill="hold" nodeType="afterEffect">
                                  <p:stCondLst>
                                    <p:cond delay="375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4" presetClass="exit" presetSubtype="10" fill="hold" nodeType="withEffect">
                                  <p:stCondLst>
                                    <p:cond delay="3750"/>
                                  </p:stCondLst>
                                  <p:childTnLst>
                                    <p:animEffect transition="out" filter="randombar(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9750"/>
                            </p:stCondLst>
                            <p:childTnLst>
                              <p:par>
                                <p:cTn id="37" presetID="50" presetClass="entr" presetSubtype="0" decel="100000" fill="hold" nodeType="afterEffect">
                                  <p:stCondLst>
                                    <p:cond delay="5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500" fill="hold"/>
                                        <p:tgtEl>
                                          <p:spTgt spid="14"/>
                                        </p:tgtEl>
                                        <p:attrNameLst>
                                          <p:attrName>ppt_w</p:attrName>
                                        </p:attrNameLst>
                                      </p:cBhvr>
                                      <p:tavLst>
                                        <p:tav tm="0">
                                          <p:val>
                                            <p:strVal val="#ppt_w+.3"/>
                                          </p:val>
                                        </p:tav>
                                        <p:tav tm="100000">
                                          <p:val>
                                            <p:strVal val="#ppt_w"/>
                                          </p:val>
                                        </p:tav>
                                      </p:tavLst>
                                    </p:anim>
                                    <p:anim calcmode="lin" valueType="num">
                                      <p:cBhvr>
                                        <p:cTn id="40" dur="1500" fill="hold"/>
                                        <p:tgtEl>
                                          <p:spTgt spid="14"/>
                                        </p:tgtEl>
                                        <p:attrNameLst>
                                          <p:attrName>ppt_h</p:attrName>
                                        </p:attrNameLst>
                                      </p:cBhvr>
                                      <p:tavLst>
                                        <p:tav tm="0">
                                          <p:val>
                                            <p:strVal val="#ppt_h"/>
                                          </p:val>
                                        </p:tav>
                                        <p:tav tm="100000">
                                          <p:val>
                                            <p:strVal val="#ppt_h"/>
                                          </p:val>
                                        </p:tav>
                                      </p:tavLst>
                                    </p:anim>
                                    <p:animEffect transition="in" filter="fade">
                                      <p:cBhvr>
                                        <p:cTn id="41" dur="1500"/>
                                        <p:tgtEl>
                                          <p:spTgt spid="14"/>
                                        </p:tgtEl>
                                      </p:cBhvr>
                                    </p:animEffect>
                                  </p:childTnLst>
                                </p:cTn>
                              </p:par>
                              <p:par>
                                <p:cTn id="42" presetID="50" presetClass="entr" presetSubtype="0" decel="100000" fill="hold" nodeType="withEffect">
                                  <p:stCondLst>
                                    <p:cond delay="225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250" fill="hold"/>
                                        <p:tgtEl>
                                          <p:spTgt spid="17"/>
                                        </p:tgtEl>
                                        <p:attrNameLst>
                                          <p:attrName>ppt_w</p:attrName>
                                        </p:attrNameLst>
                                      </p:cBhvr>
                                      <p:tavLst>
                                        <p:tav tm="0">
                                          <p:val>
                                            <p:strVal val="#ppt_w+.3"/>
                                          </p:val>
                                        </p:tav>
                                        <p:tav tm="100000">
                                          <p:val>
                                            <p:strVal val="#ppt_w"/>
                                          </p:val>
                                        </p:tav>
                                      </p:tavLst>
                                    </p:anim>
                                    <p:anim calcmode="lin" valueType="num">
                                      <p:cBhvr>
                                        <p:cTn id="45" dur="1250" fill="hold"/>
                                        <p:tgtEl>
                                          <p:spTgt spid="17"/>
                                        </p:tgtEl>
                                        <p:attrNameLst>
                                          <p:attrName>ppt_h</p:attrName>
                                        </p:attrNameLst>
                                      </p:cBhvr>
                                      <p:tavLst>
                                        <p:tav tm="0">
                                          <p:val>
                                            <p:strVal val="#ppt_h"/>
                                          </p:val>
                                        </p:tav>
                                        <p:tav tm="100000">
                                          <p:val>
                                            <p:strVal val="#ppt_h"/>
                                          </p:val>
                                        </p:tav>
                                      </p:tavLst>
                                    </p:anim>
                                    <p:animEffect transition="in" filter="fade">
                                      <p:cBhvr>
                                        <p:cTn id="46"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B3A469-A588-432B-B88C-9B6D2C0A21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6" y="0"/>
            <a:ext cx="12192000" cy="6869945"/>
          </a:xfrm>
          <a:prstGeom prst="rect">
            <a:avLst/>
          </a:prstGeom>
        </p:spPr>
      </p:pic>
      <p:pic>
        <p:nvPicPr>
          <p:cNvPr id="11" name="Picture 10">
            <a:extLst>
              <a:ext uri="{FF2B5EF4-FFF2-40B4-BE49-F238E27FC236}">
                <a16:creationId xmlns:a16="http://schemas.microsoft.com/office/drawing/2014/main" id="{A04D80CF-0765-4CDD-AA22-440B0DBD8C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2657" y="2721428"/>
            <a:ext cx="3526971" cy="3526971"/>
          </a:xfrm>
          <a:prstGeom prst="rect">
            <a:avLst/>
          </a:prstGeom>
        </p:spPr>
      </p:pic>
      <p:grpSp>
        <p:nvGrpSpPr>
          <p:cNvPr id="13" name="Group 12">
            <a:extLst>
              <a:ext uri="{FF2B5EF4-FFF2-40B4-BE49-F238E27FC236}">
                <a16:creationId xmlns:a16="http://schemas.microsoft.com/office/drawing/2014/main" id="{482298AD-2C97-46B4-9B70-7C44941D0574}"/>
              </a:ext>
            </a:extLst>
          </p:cNvPr>
          <p:cNvGrpSpPr/>
          <p:nvPr/>
        </p:nvGrpSpPr>
        <p:grpSpPr>
          <a:xfrm>
            <a:off x="4782199" y="848429"/>
            <a:ext cx="4714338" cy="1355893"/>
            <a:chOff x="9168154" y="877986"/>
            <a:chExt cx="2456398" cy="1030748"/>
          </a:xfrm>
        </p:grpSpPr>
        <p:sp>
          <p:nvSpPr>
            <p:cNvPr id="14" name="Speech Bubble: Rectangle with Corners Rounded 13">
              <a:extLst>
                <a:ext uri="{FF2B5EF4-FFF2-40B4-BE49-F238E27FC236}">
                  <a16:creationId xmlns:a16="http://schemas.microsoft.com/office/drawing/2014/main" id="{BC6F20AA-8675-4865-A463-464994B87149}"/>
                </a:ext>
              </a:extLst>
            </p:cNvPr>
            <p:cNvSpPr/>
            <p:nvPr/>
          </p:nvSpPr>
          <p:spPr>
            <a:xfrm>
              <a:off x="9251003" y="877986"/>
              <a:ext cx="2373549" cy="1030748"/>
            </a:xfrm>
            <a:prstGeom prst="wedgeRoundRectCallout">
              <a:avLst>
                <a:gd name="adj1" fmla="val 25729"/>
                <a:gd name="adj2" fmla="val 678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15" name="TextBox 14">
              <a:extLst>
                <a:ext uri="{FF2B5EF4-FFF2-40B4-BE49-F238E27FC236}">
                  <a16:creationId xmlns:a16="http://schemas.microsoft.com/office/drawing/2014/main" id="{95A5AE7F-3C65-4271-929F-5C7072D8609D}"/>
                </a:ext>
              </a:extLst>
            </p:cNvPr>
            <p:cNvSpPr txBox="1"/>
            <p:nvPr/>
          </p:nvSpPr>
          <p:spPr>
            <a:xfrm>
              <a:off x="9168154" y="1171800"/>
              <a:ext cx="2373549" cy="3509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Bạn</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đi</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tiếp</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sẽ</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gặp</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Thỏ</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grpSp>
      <p:pic>
        <p:nvPicPr>
          <p:cNvPr id="16" name="Picture 15">
            <a:extLst>
              <a:ext uri="{FF2B5EF4-FFF2-40B4-BE49-F238E27FC236}">
                <a16:creationId xmlns:a16="http://schemas.microsoft.com/office/drawing/2014/main" id="{CB3DFF63-3F34-428C-BE19-8E573CD97BC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942822" y="3541142"/>
            <a:ext cx="676988" cy="1355893"/>
          </a:xfrm>
          <a:prstGeom prst="rect">
            <a:avLst/>
          </a:prstGeom>
        </p:spPr>
      </p:pic>
      <p:grpSp>
        <p:nvGrpSpPr>
          <p:cNvPr id="19" name="Group 18">
            <a:extLst>
              <a:ext uri="{FF2B5EF4-FFF2-40B4-BE49-F238E27FC236}">
                <a16:creationId xmlns:a16="http://schemas.microsoft.com/office/drawing/2014/main" id="{E151942B-17E0-425B-A950-5C1DEEA65A28}"/>
              </a:ext>
            </a:extLst>
          </p:cNvPr>
          <p:cNvGrpSpPr/>
          <p:nvPr/>
        </p:nvGrpSpPr>
        <p:grpSpPr>
          <a:xfrm>
            <a:off x="6619810" y="828286"/>
            <a:ext cx="2700789" cy="1735938"/>
            <a:chOff x="4060499" y="241660"/>
            <a:chExt cx="3796325" cy="1735938"/>
          </a:xfrm>
        </p:grpSpPr>
        <p:sp>
          <p:nvSpPr>
            <p:cNvPr id="20" name="Speech Bubble: Rectangle 19">
              <a:extLst>
                <a:ext uri="{FF2B5EF4-FFF2-40B4-BE49-F238E27FC236}">
                  <a16:creationId xmlns:a16="http://schemas.microsoft.com/office/drawing/2014/main" id="{F6DF3288-FD37-4F1C-B145-1E00F72BA291}"/>
                </a:ext>
              </a:extLst>
            </p:cNvPr>
            <p:cNvSpPr/>
            <p:nvPr/>
          </p:nvSpPr>
          <p:spPr>
            <a:xfrm>
              <a:off x="4060499" y="241660"/>
              <a:ext cx="3796325" cy="1735938"/>
            </a:xfrm>
            <a:prstGeom prst="wedgeRectCallout">
              <a:avLst>
                <a:gd name="adj1" fmla="val -9291"/>
                <a:gd name="adj2" fmla="val 72676"/>
              </a:avLst>
            </a:prstGeom>
            <a:solidFill>
              <a:schemeClr val="bg1">
                <a:alpha val="75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1" name="Group 20">
              <a:extLst>
                <a:ext uri="{FF2B5EF4-FFF2-40B4-BE49-F238E27FC236}">
                  <a16:creationId xmlns:a16="http://schemas.microsoft.com/office/drawing/2014/main" id="{34AADB5A-519F-47A3-8879-9DCF7A62DB7A}"/>
                </a:ext>
              </a:extLst>
            </p:cNvPr>
            <p:cNvGrpSpPr/>
            <p:nvPr/>
          </p:nvGrpSpPr>
          <p:grpSpPr>
            <a:xfrm>
              <a:off x="5220113" y="327955"/>
              <a:ext cx="1945759" cy="1419163"/>
              <a:chOff x="10851504" y="419713"/>
              <a:chExt cx="1945759" cy="1419163"/>
            </a:xfrm>
          </p:grpSpPr>
          <p:sp>
            <p:nvSpPr>
              <p:cNvPr id="22" name="TextBox 21">
                <a:extLst>
                  <a:ext uri="{FF2B5EF4-FFF2-40B4-BE49-F238E27FC236}">
                    <a16:creationId xmlns:a16="http://schemas.microsoft.com/office/drawing/2014/main" id="{6498CA6B-BDE6-4022-9A06-D36B03545587}"/>
                  </a:ext>
                </a:extLst>
              </p:cNvPr>
              <p:cNvSpPr txBox="1"/>
              <p:nvPr/>
            </p:nvSpPr>
            <p:spPr>
              <a:xfrm>
                <a:off x="11069231" y="419713"/>
                <a:ext cx="1728032"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72,1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30,4</a:t>
                </a:r>
              </a:p>
            </p:txBody>
          </p:sp>
          <p:cxnSp>
            <p:nvCxnSpPr>
              <p:cNvPr id="23" name="Straight Connector 22">
                <a:extLst>
                  <a:ext uri="{FF2B5EF4-FFF2-40B4-BE49-F238E27FC236}">
                    <a16:creationId xmlns:a16="http://schemas.microsoft.com/office/drawing/2014/main" id="{DCDAFC0D-4E2A-42A6-B25C-1B11C48D1FD0}"/>
                  </a:ext>
                </a:extLst>
              </p:cNvPr>
              <p:cNvCxnSpPr>
                <a:cxnSpLocks/>
              </p:cNvCxnSpPr>
              <p:nvPr/>
            </p:nvCxnSpPr>
            <p:spPr>
              <a:xfrm>
                <a:off x="10900153" y="1394696"/>
                <a:ext cx="13364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ED81137-4B4B-47DE-BD34-210102B74D38}"/>
                  </a:ext>
                </a:extLst>
              </p:cNvPr>
              <p:cNvSpPr txBox="1"/>
              <p:nvPr/>
            </p:nvSpPr>
            <p:spPr>
              <a:xfrm>
                <a:off x="10851504" y="660292"/>
                <a:ext cx="37016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
            <p:nvSpPr>
              <p:cNvPr id="26" name="Rectangle: Rounded Corners 25">
                <a:extLst>
                  <a:ext uri="{FF2B5EF4-FFF2-40B4-BE49-F238E27FC236}">
                    <a16:creationId xmlns:a16="http://schemas.microsoft.com/office/drawing/2014/main" id="{FE1AFBB1-B011-4DCE-A1B4-80E932B881E2}"/>
                  </a:ext>
                </a:extLst>
              </p:cNvPr>
              <p:cNvSpPr/>
              <p:nvPr/>
            </p:nvSpPr>
            <p:spPr>
              <a:xfrm>
                <a:off x="11196223" y="1457876"/>
                <a:ext cx="1133257"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rPr>
                  <a:t> ?</a:t>
                </a:r>
              </a:p>
            </p:txBody>
          </p:sp>
        </p:grpSp>
      </p:grpSp>
      <p:grpSp>
        <p:nvGrpSpPr>
          <p:cNvPr id="27" name="Group 26">
            <a:extLst>
              <a:ext uri="{FF2B5EF4-FFF2-40B4-BE49-F238E27FC236}">
                <a16:creationId xmlns:a16="http://schemas.microsoft.com/office/drawing/2014/main" id="{B58585A3-2E9B-4500-8A18-510997DDF70C}"/>
              </a:ext>
            </a:extLst>
          </p:cNvPr>
          <p:cNvGrpSpPr/>
          <p:nvPr/>
        </p:nvGrpSpPr>
        <p:grpSpPr>
          <a:xfrm>
            <a:off x="3526784" y="2516360"/>
            <a:ext cx="2043391" cy="1113817"/>
            <a:chOff x="9251003" y="554989"/>
            <a:chExt cx="2043391" cy="1113817"/>
          </a:xfrm>
        </p:grpSpPr>
        <p:sp>
          <p:nvSpPr>
            <p:cNvPr id="28" name="Speech Bubble: Oval 27">
              <a:extLst>
                <a:ext uri="{FF2B5EF4-FFF2-40B4-BE49-F238E27FC236}">
                  <a16:creationId xmlns:a16="http://schemas.microsoft.com/office/drawing/2014/main" id="{CBBD52C0-2541-4F24-95F0-E806B90DB15C}"/>
                </a:ext>
              </a:extLst>
            </p:cNvPr>
            <p:cNvSpPr/>
            <p:nvPr/>
          </p:nvSpPr>
          <p:spPr>
            <a:xfrm>
              <a:off x="9251003" y="554989"/>
              <a:ext cx="2043391" cy="1113817"/>
            </a:xfrm>
            <a:prstGeom prst="wedgeEllipseCallout">
              <a:avLst>
                <a:gd name="adj1" fmla="val 53803"/>
                <a:gd name="adj2" fmla="val 36012"/>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29" name="TextBox 28">
              <a:extLst>
                <a:ext uri="{FF2B5EF4-FFF2-40B4-BE49-F238E27FC236}">
                  <a16:creationId xmlns:a16="http://schemas.microsoft.com/office/drawing/2014/main" id="{A980071A-A4D7-4A39-A5E6-120CDDDFF6EC}"/>
                </a:ext>
              </a:extLst>
            </p:cNvPr>
            <p:cNvSpPr txBox="1"/>
            <p:nvPr/>
          </p:nvSpPr>
          <p:spPr>
            <a:xfrm>
              <a:off x="9385868" y="852839"/>
              <a:ext cx="1773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41,7</a:t>
              </a:r>
            </a:p>
          </p:txBody>
        </p:sp>
      </p:grpSp>
      <p:grpSp>
        <p:nvGrpSpPr>
          <p:cNvPr id="30" name="Group 29">
            <a:extLst>
              <a:ext uri="{FF2B5EF4-FFF2-40B4-BE49-F238E27FC236}">
                <a16:creationId xmlns:a16="http://schemas.microsoft.com/office/drawing/2014/main" id="{167ACC6A-183A-4448-A2DD-4B7FCD5C0F65}"/>
              </a:ext>
            </a:extLst>
          </p:cNvPr>
          <p:cNvGrpSpPr/>
          <p:nvPr/>
        </p:nvGrpSpPr>
        <p:grpSpPr>
          <a:xfrm>
            <a:off x="853029" y="3460961"/>
            <a:ext cx="3569677" cy="1113817"/>
            <a:chOff x="7724717" y="554989"/>
            <a:chExt cx="3569677" cy="1113817"/>
          </a:xfrm>
        </p:grpSpPr>
        <p:sp>
          <p:nvSpPr>
            <p:cNvPr id="31" name="Speech Bubble: Oval 30">
              <a:extLst>
                <a:ext uri="{FF2B5EF4-FFF2-40B4-BE49-F238E27FC236}">
                  <a16:creationId xmlns:a16="http://schemas.microsoft.com/office/drawing/2014/main" id="{A77F6FDE-1607-4A9A-8D8B-EEE4B997F81C}"/>
                </a:ext>
              </a:extLst>
            </p:cNvPr>
            <p:cNvSpPr/>
            <p:nvPr/>
          </p:nvSpPr>
          <p:spPr>
            <a:xfrm>
              <a:off x="7859583" y="554989"/>
              <a:ext cx="3434811" cy="1113817"/>
            </a:xfrm>
            <a:prstGeom prst="wedgeEllipseCallout">
              <a:avLst>
                <a:gd name="adj1" fmla="val 53347"/>
                <a:gd name="adj2" fmla="val 33213"/>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32" name="TextBox 31">
              <a:extLst>
                <a:ext uri="{FF2B5EF4-FFF2-40B4-BE49-F238E27FC236}">
                  <a16:creationId xmlns:a16="http://schemas.microsoft.com/office/drawing/2014/main" id="{E9711469-3B86-4828-A003-01BBBD0FF98F}"/>
                </a:ext>
              </a:extLst>
            </p:cNvPr>
            <p:cNvSpPr txBox="1"/>
            <p:nvPr/>
          </p:nvSpPr>
          <p:spPr>
            <a:xfrm>
              <a:off x="7724717" y="841204"/>
              <a:ext cx="34348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Cảm</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ơn</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bạn</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grpSp>
    </p:spTree>
    <p:extLst>
      <p:ext uri="{BB962C8B-B14F-4D97-AF65-F5344CB8AC3E}">
        <p14:creationId xmlns:p14="http://schemas.microsoft.com/office/powerpoint/2010/main" val="326121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6"/>
                                        </p:tgtEl>
                                        <p:attrNameLst>
                                          <p:attrName>r</p:attrName>
                                        </p:attrNameLst>
                                      </p:cBhvr>
                                    </p:animRot>
                                    <p:animRot by="-240000">
                                      <p:cBhvr>
                                        <p:cTn id="12" dur="200" fill="hold">
                                          <p:stCondLst>
                                            <p:cond delay="200"/>
                                          </p:stCondLst>
                                        </p:cTn>
                                        <p:tgtEl>
                                          <p:spTgt spid="16"/>
                                        </p:tgtEl>
                                        <p:attrNameLst>
                                          <p:attrName>r</p:attrName>
                                        </p:attrNameLst>
                                      </p:cBhvr>
                                    </p:animRot>
                                    <p:animRot by="240000">
                                      <p:cBhvr>
                                        <p:cTn id="13" dur="200" fill="hold">
                                          <p:stCondLst>
                                            <p:cond delay="400"/>
                                          </p:stCondLst>
                                        </p:cTn>
                                        <p:tgtEl>
                                          <p:spTgt spid="16"/>
                                        </p:tgtEl>
                                        <p:attrNameLst>
                                          <p:attrName>r</p:attrName>
                                        </p:attrNameLst>
                                      </p:cBhvr>
                                    </p:animRot>
                                    <p:animRot by="-240000">
                                      <p:cBhvr>
                                        <p:cTn id="14" dur="200" fill="hold">
                                          <p:stCondLst>
                                            <p:cond delay="600"/>
                                          </p:stCondLst>
                                        </p:cTn>
                                        <p:tgtEl>
                                          <p:spTgt spid="16"/>
                                        </p:tgtEl>
                                        <p:attrNameLst>
                                          <p:attrName>r</p:attrName>
                                        </p:attrNameLst>
                                      </p:cBhvr>
                                    </p:animRot>
                                    <p:animRot by="120000">
                                      <p:cBhvr>
                                        <p:cTn id="15" dur="200" fill="hold">
                                          <p:stCondLst>
                                            <p:cond delay="800"/>
                                          </p:stCondLst>
                                        </p:cTn>
                                        <p:tgtEl>
                                          <p:spTgt spid="16"/>
                                        </p:tgtEl>
                                        <p:attrNameLst>
                                          <p:attrName>r</p:attrName>
                                        </p:attrNameLst>
                                      </p:cBhvr>
                                    </p:animRot>
                                  </p:childTnLst>
                                </p:cTn>
                              </p:par>
                              <p:par>
                                <p:cTn id="16" presetID="42" presetClass="path" presetSubtype="0" accel="50000" decel="50000" fill="hold" nodeType="withEffect">
                                  <p:stCondLst>
                                    <p:cond delay="0"/>
                                  </p:stCondLst>
                                  <p:childTnLst>
                                    <p:animMotion origin="layout" path="M -4.375E-6 2.22222E-6 L -0.01679 0.1118 " pathEditMode="relative" rAng="0" ptsTypes="AA">
                                      <p:cBhvr>
                                        <p:cTn id="17" dur="2000" fill="hold"/>
                                        <p:tgtEl>
                                          <p:spTgt spid="16"/>
                                        </p:tgtEl>
                                        <p:attrNameLst>
                                          <p:attrName>ppt_x</p:attrName>
                                          <p:attrName>ppt_y</p:attrName>
                                        </p:attrNameLst>
                                      </p:cBhvr>
                                      <p:rCtr x="-846" y="5579"/>
                                    </p:animMotion>
                                  </p:childTnLst>
                                </p:cTn>
                              </p:par>
                              <p:par>
                                <p:cTn id="18" presetID="6" presetClass="emph" presetSubtype="0" fill="hold" nodeType="withEffect">
                                  <p:stCondLst>
                                    <p:cond delay="0"/>
                                  </p:stCondLst>
                                  <p:childTnLst>
                                    <p:animScale>
                                      <p:cBhvr>
                                        <p:cTn id="19" dur="2000" fill="hold"/>
                                        <p:tgtEl>
                                          <p:spTgt spid="16"/>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250" fill="hold"/>
                                        <p:tgtEl>
                                          <p:spTgt spid="27"/>
                                        </p:tgtEl>
                                        <p:attrNameLst>
                                          <p:attrName>ppt_w</p:attrName>
                                        </p:attrNameLst>
                                      </p:cBhvr>
                                      <p:tavLst>
                                        <p:tav tm="0">
                                          <p:val>
                                            <p:strVal val="#ppt_w+.3"/>
                                          </p:val>
                                        </p:tav>
                                        <p:tav tm="100000">
                                          <p:val>
                                            <p:strVal val="#ppt_w"/>
                                          </p:val>
                                        </p:tav>
                                      </p:tavLst>
                                    </p:anim>
                                    <p:anim calcmode="lin" valueType="num">
                                      <p:cBhvr>
                                        <p:cTn id="26" dur="1250" fill="hold"/>
                                        <p:tgtEl>
                                          <p:spTgt spid="27"/>
                                        </p:tgtEl>
                                        <p:attrNameLst>
                                          <p:attrName>ppt_h</p:attrName>
                                        </p:attrNameLst>
                                      </p:cBhvr>
                                      <p:tavLst>
                                        <p:tav tm="0">
                                          <p:val>
                                            <p:strVal val="#ppt_h"/>
                                          </p:val>
                                        </p:tav>
                                        <p:tav tm="100000">
                                          <p:val>
                                            <p:strVal val="#ppt_h"/>
                                          </p:val>
                                        </p:tav>
                                      </p:tavLst>
                                    </p:anim>
                                    <p:animEffect transition="in" filter="fade">
                                      <p:cBhvr>
                                        <p:cTn id="27" dur="1250"/>
                                        <p:tgtEl>
                                          <p:spTgt spid="27"/>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4" presetClass="entr" presetSubtype="10" fill="hold" nodeType="clickEffect">
                                  <p:stCondLst>
                                    <p:cond delay="50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5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500" fill="hold"/>
                                        <p:tgtEl>
                                          <p:spTgt spid="13"/>
                                        </p:tgtEl>
                                        <p:attrNameLst>
                                          <p:attrName>ppt_w</p:attrName>
                                        </p:attrNameLst>
                                      </p:cBhvr>
                                      <p:tavLst>
                                        <p:tav tm="0">
                                          <p:val>
                                            <p:strVal val="#ppt_w+.3"/>
                                          </p:val>
                                        </p:tav>
                                        <p:tav tm="100000">
                                          <p:val>
                                            <p:strVal val="#ppt_w"/>
                                          </p:val>
                                        </p:tav>
                                      </p:tavLst>
                                    </p:anim>
                                    <p:anim calcmode="lin" valueType="num">
                                      <p:cBhvr>
                                        <p:cTn id="39" dur="1500" fill="hold"/>
                                        <p:tgtEl>
                                          <p:spTgt spid="13"/>
                                        </p:tgtEl>
                                        <p:attrNameLst>
                                          <p:attrName>ppt_h</p:attrName>
                                        </p:attrNameLst>
                                      </p:cBhvr>
                                      <p:tavLst>
                                        <p:tav tm="0">
                                          <p:val>
                                            <p:strVal val="#ppt_h"/>
                                          </p:val>
                                        </p:tav>
                                        <p:tav tm="100000">
                                          <p:val>
                                            <p:strVal val="#ppt_h"/>
                                          </p:val>
                                        </p:tav>
                                      </p:tavLst>
                                    </p:anim>
                                    <p:animEffect transition="in" filter="fade">
                                      <p:cBhvr>
                                        <p:cTn id="40" dur="1500"/>
                                        <p:tgtEl>
                                          <p:spTgt spid="13"/>
                                        </p:tgtEl>
                                      </p:cBhvr>
                                    </p:animEffect>
                                  </p:childTnLst>
                                </p:cTn>
                              </p:par>
                              <p:par>
                                <p:cTn id="41" presetID="10" presetClass="exit" presetSubtype="0" fill="hold" nodeType="with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par>
                          <p:cTn id="44" fill="hold">
                            <p:stCondLst>
                              <p:cond delay="1550"/>
                            </p:stCondLst>
                            <p:childTnLst>
                              <p:par>
                                <p:cTn id="45" presetID="50" presetClass="entr" presetSubtype="0" decel="10000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250" fill="hold"/>
                                        <p:tgtEl>
                                          <p:spTgt spid="30"/>
                                        </p:tgtEl>
                                        <p:attrNameLst>
                                          <p:attrName>ppt_w</p:attrName>
                                        </p:attrNameLst>
                                      </p:cBhvr>
                                      <p:tavLst>
                                        <p:tav tm="0">
                                          <p:val>
                                            <p:strVal val="#ppt_w+.3"/>
                                          </p:val>
                                        </p:tav>
                                        <p:tav tm="100000">
                                          <p:val>
                                            <p:strVal val="#ppt_w"/>
                                          </p:val>
                                        </p:tav>
                                      </p:tavLst>
                                    </p:anim>
                                    <p:anim calcmode="lin" valueType="num">
                                      <p:cBhvr>
                                        <p:cTn id="48" dur="1250" fill="hold"/>
                                        <p:tgtEl>
                                          <p:spTgt spid="30"/>
                                        </p:tgtEl>
                                        <p:attrNameLst>
                                          <p:attrName>ppt_h</p:attrName>
                                        </p:attrNameLst>
                                      </p:cBhvr>
                                      <p:tavLst>
                                        <p:tav tm="0">
                                          <p:val>
                                            <p:strVal val="#ppt_h"/>
                                          </p:val>
                                        </p:tav>
                                        <p:tav tm="100000">
                                          <p:val>
                                            <p:strVal val="#ppt_h"/>
                                          </p:val>
                                        </p:tav>
                                      </p:tavLst>
                                    </p:anim>
                                    <p:animEffect transition="in" filter="fade">
                                      <p:cBhvr>
                                        <p:cTn id="49" dur="1250"/>
                                        <p:tgtEl>
                                          <p:spTgt spid="30"/>
                                        </p:tgtEl>
                                      </p:cBhvr>
                                    </p:animEffect>
                                  </p:childTnLst>
                                </p:cTn>
                              </p:par>
                              <p:par>
                                <p:cTn id="50" presetID="14" presetClass="exit" presetSubtype="10" fill="hold" nodeType="withEffect">
                                  <p:stCondLst>
                                    <p:cond delay="0"/>
                                  </p:stCondLst>
                                  <p:childTnLst>
                                    <p:animEffect transition="out" filter="randombar(horizontal)">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par>
                          <p:cTn id="53" fill="hold">
                            <p:stCondLst>
                              <p:cond delay="2800"/>
                            </p:stCondLst>
                            <p:childTnLst>
                              <p:par>
                                <p:cTn id="54" presetID="2" presetClass="exit" presetSubtype="4" fill="hold" nodeType="afterEffect">
                                  <p:stCondLst>
                                    <p:cond delay="0"/>
                                  </p:stCondLst>
                                  <p:childTnLst>
                                    <p:anim calcmode="lin" valueType="num">
                                      <p:cBhvr additive="base">
                                        <p:cTn id="55" dur="2000"/>
                                        <p:tgtEl>
                                          <p:spTgt spid="16"/>
                                        </p:tgtEl>
                                        <p:attrNameLst>
                                          <p:attrName>ppt_x</p:attrName>
                                        </p:attrNameLst>
                                      </p:cBhvr>
                                      <p:tavLst>
                                        <p:tav tm="0">
                                          <p:val>
                                            <p:strVal val="ppt_x"/>
                                          </p:val>
                                        </p:tav>
                                        <p:tav tm="100000">
                                          <p:val>
                                            <p:strVal val="ppt_x"/>
                                          </p:val>
                                        </p:tav>
                                      </p:tavLst>
                                    </p:anim>
                                    <p:anim calcmode="lin" valueType="num">
                                      <p:cBhvr additive="base">
                                        <p:cTn id="56" dur="2000"/>
                                        <p:tgtEl>
                                          <p:spTgt spid="16"/>
                                        </p:tgtEl>
                                        <p:attrNameLst>
                                          <p:attrName>ppt_y</p:attrName>
                                        </p:attrNameLst>
                                      </p:cBhvr>
                                      <p:tavLst>
                                        <p:tav tm="0">
                                          <p:val>
                                            <p:strVal val="ppt_y"/>
                                          </p:val>
                                        </p:tav>
                                        <p:tav tm="100000">
                                          <p:val>
                                            <p:strVal val="1+ppt_h/2"/>
                                          </p:val>
                                        </p:tav>
                                      </p:tavLst>
                                    </p:anim>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CBA6D4-5F59-4591-A00F-A5F0021947A2}"/>
              </a:ext>
            </a:extLst>
          </p:cNvPr>
          <p:cNvPicPr>
            <a:picLocks noChangeAspect="1"/>
          </p:cNvPicPr>
          <p:nvPr/>
        </p:nvPicPr>
        <p:blipFill rotWithShape="1">
          <a:blip r:embed="rId6">
            <a:extLst>
              <a:ext uri="{28A0092B-C50C-407E-A947-70E740481C1C}">
                <a14:useLocalDpi xmlns:a14="http://schemas.microsoft.com/office/drawing/2010/main" val="0"/>
              </a:ext>
            </a:extLst>
          </a:blip>
          <a:srcRect l="3393"/>
          <a:stretch/>
        </p:blipFill>
        <p:spPr>
          <a:xfrm>
            <a:off x="0" y="1"/>
            <a:ext cx="12191999" cy="6858000"/>
          </a:xfrm>
          <a:prstGeom prst="rect">
            <a:avLst/>
          </a:prstGeom>
        </p:spPr>
      </p:pic>
      <p:pic>
        <p:nvPicPr>
          <p:cNvPr id="5" name="Picture 4">
            <a:extLst>
              <a:ext uri="{FF2B5EF4-FFF2-40B4-BE49-F238E27FC236}">
                <a16:creationId xmlns:a16="http://schemas.microsoft.com/office/drawing/2014/main" id="{112951D1-6D84-4E43-BC8F-274712D78679}"/>
              </a:ext>
            </a:extLst>
          </p:cNvPr>
          <p:cNvPicPr>
            <a:picLocks noChangeAspect="1"/>
          </p:cNvPicPr>
          <p:nvPr/>
        </p:nvPicPr>
        <p:blipFill rotWithShape="1">
          <a:blip r:embed="rId7">
            <a:extLst>
              <a:ext uri="{28A0092B-C50C-407E-A947-70E740481C1C}">
                <a14:useLocalDpi xmlns:a14="http://schemas.microsoft.com/office/drawing/2010/main" val="0"/>
              </a:ext>
            </a:extLst>
          </a:blip>
          <a:srcRect b="7857"/>
          <a:stretch/>
        </p:blipFill>
        <p:spPr>
          <a:xfrm>
            <a:off x="2465614" y="3641271"/>
            <a:ext cx="1905000" cy="2808514"/>
          </a:xfrm>
          <a:prstGeom prst="rect">
            <a:avLst/>
          </a:prstGeom>
        </p:spPr>
      </p:pic>
      <p:pic>
        <p:nvPicPr>
          <p:cNvPr id="8" name="Picture 7">
            <a:extLst>
              <a:ext uri="{FF2B5EF4-FFF2-40B4-BE49-F238E27FC236}">
                <a16:creationId xmlns:a16="http://schemas.microsoft.com/office/drawing/2014/main" id="{FA9E4304-B7DA-46BC-9D87-0EC19B6DFAF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309256" y="2448663"/>
            <a:ext cx="676988" cy="1355893"/>
          </a:xfrm>
          <a:prstGeom prst="rect">
            <a:avLst/>
          </a:prstGeom>
        </p:spPr>
      </p:pic>
      <p:grpSp>
        <p:nvGrpSpPr>
          <p:cNvPr id="9" name="Group 8">
            <a:extLst>
              <a:ext uri="{FF2B5EF4-FFF2-40B4-BE49-F238E27FC236}">
                <a16:creationId xmlns:a16="http://schemas.microsoft.com/office/drawing/2014/main" id="{298F36C8-16A0-4D67-801C-F94BFAB9177C}"/>
              </a:ext>
            </a:extLst>
          </p:cNvPr>
          <p:cNvGrpSpPr/>
          <p:nvPr/>
        </p:nvGrpSpPr>
        <p:grpSpPr>
          <a:xfrm>
            <a:off x="3300168" y="1748924"/>
            <a:ext cx="3106342" cy="1615598"/>
            <a:chOff x="9251003" y="680559"/>
            <a:chExt cx="1618554" cy="1228175"/>
          </a:xfrm>
        </p:grpSpPr>
        <p:sp>
          <p:nvSpPr>
            <p:cNvPr id="10" name="Speech Bubble: Rectangle with Corners Rounded 9">
              <a:extLst>
                <a:ext uri="{FF2B5EF4-FFF2-40B4-BE49-F238E27FC236}">
                  <a16:creationId xmlns:a16="http://schemas.microsoft.com/office/drawing/2014/main" id="{76C90ECD-2BA6-434D-B13F-8493C606D6CB}"/>
                </a:ext>
              </a:extLst>
            </p:cNvPr>
            <p:cNvSpPr/>
            <p:nvPr/>
          </p:nvSpPr>
          <p:spPr>
            <a:xfrm>
              <a:off x="9251003" y="680559"/>
              <a:ext cx="1618554" cy="1228175"/>
            </a:xfrm>
            <a:prstGeom prst="wedgeRoundRectCallout">
              <a:avLst>
                <a:gd name="adj1" fmla="val -35360"/>
                <a:gd name="adj2" fmla="val 8091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CD82B4C1-ADBC-43DE-A70D-DF60637A539B}"/>
                </a:ext>
              </a:extLst>
            </p:cNvPr>
            <p:cNvSpPr txBox="1"/>
            <p:nvPr/>
          </p:nvSpPr>
          <p:spPr>
            <a:xfrm>
              <a:off x="9334625" y="838402"/>
              <a:ext cx="1451310" cy="9124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Bạn</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đi</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hết</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con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đường</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này</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sẽ</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gặp</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bạn</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Voi</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grpSp>
      <p:grpSp>
        <p:nvGrpSpPr>
          <p:cNvPr id="12" name="Group 11">
            <a:extLst>
              <a:ext uri="{FF2B5EF4-FFF2-40B4-BE49-F238E27FC236}">
                <a16:creationId xmlns:a16="http://schemas.microsoft.com/office/drawing/2014/main" id="{12A0E1F2-A5EE-4912-BFF2-077297495218}"/>
              </a:ext>
            </a:extLst>
          </p:cNvPr>
          <p:cNvGrpSpPr/>
          <p:nvPr/>
        </p:nvGrpSpPr>
        <p:grpSpPr>
          <a:xfrm>
            <a:off x="2101974" y="1447078"/>
            <a:ext cx="2700789" cy="1735938"/>
            <a:chOff x="4060499" y="241660"/>
            <a:chExt cx="3796325" cy="1735938"/>
          </a:xfrm>
        </p:grpSpPr>
        <p:sp>
          <p:nvSpPr>
            <p:cNvPr id="13" name="Speech Bubble: Rectangle 12">
              <a:extLst>
                <a:ext uri="{FF2B5EF4-FFF2-40B4-BE49-F238E27FC236}">
                  <a16:creationId xmlns:a16="http://schemas.microsoft.com/office/drawing/2014/main" id="{DF091B0B-C1BE-423B-92C3-29DC3AFBE439}"/>
                </a:ext>
              </a:extLst>
            </p:cNvPr>
            <p:cNvSpPr/>
            <p:nvPr/>
          </p:nvSpPr>
          <p:spPr>
            <a:xfrm>
              <a:off x="4060499" y="241660"/>
              <a:ext cx="3796325" cy="1735938"/>
            </a:xfrm>
            <a:prstGeom prst="wedgeRectCallout">
              <a:avLst>
                <a:gd name="adj1" fmla="val -9291"/>
                <a:gd name="adj2" fmla="val 72676"/>
              </a:avLst>
            </a:prstGeom>
            <a:solidFill>
              <a:schemeClr val="bg1">
                <a:alpha val="75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14" name="Group 13">
              <a:extLst>
                <a:ext uri="{FF2B5EF4-FFF2-40B4-BE49-F238E27FC236}">
                  <a16:creationId xmlns:a16="http://schemas.microsoft.com/office/drawing/2014/main" id="{3480952D-7F0F-4F66-BF19-7341B55A7C22}"/>
                </a:ext>
              </a:extLst>
            </p:cNvPr>
            <p:cNvGrpSpPr/>
            <p:nvPr/>
          </p:nvGrpSpPr>
          <p:grpSpPr>
            <a:xfrm>
              <a:off x="5220113" y="368595"/>
              <a:ext cx="1552596" cy="1534533"/>
              <a:chOff x="10851504" y="460353"/>
              <a:chExt cx="1552596" cy="1534533"/>
            </a:xfrm>
          </p:grpSpPr>
          <p:sp>
            <p:nvSpPr>
              <p:cNvPr id="15" name="TextBox 14">
                <a:extLst>
                  <a:ext uri="{FF2B5EF4-FFF2-40B4-BE49-F238E27FC236}">
                    <a16:creationId xmlns:a16="http://schemas.microsoft.com/office/drawing/2014/main" id="{FE7716D0-4140-4723-AD3D-9F9EA2164165}"/>
                  </a:ext>
                </a:extLst>
              </p:cNvPr>
              <p:cNvSpPr txBox="1"/>
              <p:nvPr/>
            </p:nvSpPr>
            <p:spPr>
              <a:xfrm>
                <a:off x="11107431" y="460353"/>
                <a:ext cx="1296669"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5,12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0,68</a:t>
                </a:r>
              </a:p>
            </p:txBody>
          </p:sp>
          <p:cxnSp>
            <p:nvCxnSpPr>
              <p:cNvPr id="16" name="Straight Connector 15">
                <a:extLst>
                  <a:ext uri="{FF2B5EF4-FFF2-40B4-BE49-F238E27FC236}">
                    <a16:creationId xmlns:a16="http://schemas.microsoft.com/office/drawing/2014/main" id="{40D35EA9-48E1-4157-A329-FAA003EBDEB3}"/>
                  </a:ext>
                </a:extLst>
              </p:cNvPr>
              <p:cNvCxnSpPr>
                <a:cxnSpLocks/>
              </p:cNvCxnSpPr>
              <p:nvPr/>
            </p:nvCxnSpPr>
            <p:spPr>
              <a:xfrm>
                <a:off x="10900153" y="1394696"/>
                <a:ext cx="13364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810C757-B3DC-4F2E-AEBF-AED9D27EAC8B}"/>
                  </a:ext>
                </a:extLst>
              </p:cNvPr>
              <p:cNvSpPr txBox="1"/>
              <p:nvPr/>
            </p:nvSpPr>
            <p:spPr>
              <a:xfrm>
                <a:off x="10851504" y="660292"/>
                <a:ext cx="37016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
            <p:nvSpPr>
              <p:cNvPr id="18" name="TextBox 17">
                <a:extLst>
                  <a:ext uri="{FF2B5EF4-FFF2-40B4-BE49-F238E27FC236}">
                    <a16:creationId xmlns:a16="http://schemas.microsoft.com/office/drawing/2014/main" id="{EF67A653-EEF5-48E5-8E0A-E407485FAAD9}"/>
                  </a:ext>
                </a:extLst>
              </p:cNvPr>
              <p:cNvSpPr txBox="1"/>
              <p:nvPr/>
            </p:nvSpPr>
            <p:spPr>
              <a:xfrm>
                <a:off x="11103395" y="1471666"/>
                <a:ext cx="11332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2</a:t>
                </a:r>
              </a:p>
            </p:txBody>
          </p:sp>
          <p:sp>
            <p:nvSpPr>
              <p:cNvPr id="19" name="Rectangle: Rounded Corners 18">
                <a:extLst>
                  <a:ext uri="{FF2B5EF4-FFF2-40B4-BE49-F238E27FC236}">
                    <a16:creationId xmlns:a16="http://schemas.microsoft.com/office/drawing/2014/main" id="{8FF48867-6AAF-46F2-87D6-E3FD4798C294}"/>
                  </a:ext>
                </a:extLst>
              </p:cNvPr>
              <p:cNvSpPr/>
              <p:nvPr/>
            </p:nvSpPr>
            <p:spPr>
              <a:xfrm>
                <a:off x="11024848" y="1518836"/>
                <a:ext cx="1133257"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rPr>
                  <a:t> ?</a:t>
                </a:r>
              </a:p>
            </p:txBody>
          </p:sp>
        </p:grpSp>
      </p:grpSp>
      <p:grpSp>
        <p:nvGrpSpPr>
          <p:cNvPr id="20" name="Group 19">
            <a:extLst>
              <a:ext uri="{FF2B5EF4-FFF2-40B4-BE49-F238E27FC236}">
                <a16:creationId xmlns:a16="http://schemas.microsoft.com/office/drawing/2014/main" id="{ECAADBB1-62A2-4646-B61F-3F7661DEE28E}"/>
              </a:ext>
            </a:extLst>
          </p:cNvPr>
          <p:cNvGrpSpPr/>
          <p:nvPr/>
        </p:nvGrpSpPr>
        <p:grpSpPr>
          <a:xfrm>
            <a:off x="7883945" y="2413112"/>
            <a:ext cx="2043391" cy="1113817"/>
            <a:chOff x="9251003" y="554989"/>
            <a:chExt cx="2043391" cy="1113817"/>
          </a:xfrm>
        </p:grpSpPr>
        <p:sp>
          <p:nvSpPr>
            <p:cNvPr id="21" name="Speech Bubble: Oval 20">
              <a:extLst>
                <a:ext uri="{FF2B5EF4-FFF2-40B4-BE49-F238E27FC236}">
                  <a16:creationId xmlns:a16="http://schemas.microsoft.com/office/drawing/2014/main" id="{8C86B9E3-F88B-4E95-AF95-EE5ACFAE772E}"/>
                </a:ext>
              </a:extLst>
            </p:cNvPr>
            <p:cNvSpPr/>
            <p:nvPr/>
          </p:nvSpPr>
          <p:spPr>
            <a:xfrm>
              <a:off x="9251003" y="554989"/>
              <a:ext cx="2043391" cy="1113817"/>
            </a:xfrm>
            <a:prstGeom prst="wedgeEllipseCallout">
              <a:avLst>
                <a:gd name="adj1" fmla="val -47391"/>
                <a:gd name="adj2" fmla="val 4160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C9100336-0363-44AA-A352-5473554503AD}"/>
                </a:ext>
              </a:extLst>
            </p:cNvPr>
            <p:cNvSpPr txBox="1"/>
            <p:nvPr/>
          </p:nvSpPr>
          <p:spPr>
            <a:xfrm>
              <a:off x="9385868" y="852839"/>
              <a:ext cx="1773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4,44</a:t>
              </a:r>
            </a:p>
          </p:txBody>
        </p:sp>
      </p:grpSp>
      <p:grpSp>
        <p:nvGrpSpPr>
          <p:cNvPr id="23" name="Group 22">
            <a:extLst>
              <a:ext uri="{FF2B5EF4-FFF2-40B4-BE49-F238E27FC236}">
                <a16:creationId xmlns:a16="http://schemas.microsoft.com/office/drawing/2014/main" id="{F68F12AD-3F86-4BD5-8A5E-BA8BDA91FAEE}"/>
              </a:ext>
            </a:extLst>
          </p:cNvPr>
          <p:cNvGrpSpPr/>
          <p:nvPr/>
        </p:nvGrpSpPr>
        <p:grpSpPr>
          <a:xfrm>
            <a:off x="8142497" y="3429000"/>
            <a:ext cx="3569677" cy="1113817"/>
            <a:chOff x="7724717" y="554989"/>
            <a:chExt cx="3569677" cy="1113817"/>
          </a:xfrm>
        </p:grpSpPr>
        <p:sp>
          <p:nvSpPr>
            <p:cNvPr id="24" name="Speech Bubble: Oval 23">
              <a:extLst>
                <a:ext uri="{FF2B5EF4-FFF2-40B4-BE49-F238E27FC236}">
                  <a16:creationId xmlns:a16="http://schemas.microsoft.com/office/drawing/2014/main" id="{B9D0A0AE-3148-4129-AB45-D788DA6BD111}"/>
                </a:ext>
              </a:extLst>
            </p:cNvPr>
            <p:cNvSpPr/>
            <p:nvPr/>
          </p:nvSpPr>
          <p:spPr>
            <a:xfrm>
              <a:off x="7859583" y="554989"/>
              <a:ext cx="3434811" cy="1113817"/>
            </a:xfrm>
            <a:prstGeom prst="wedgeEllipseCallout">
              <a:avLst>
                <a:gd name="adj1" fmla="val -47391"/>
                <a:gd name="adj2" fmla="val 4160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25" name="TextBox 24">
              <a:extLst>
                <a:ext uri="{FF2B5EF4-FFF2-40B4-BE49-F238E27FC236}">
                  <a16:creationId xmlns:a16="http://schemas.microsoft.com/office/drawing/2014/main" id="{83CD4A21-1A51-4390-8F3B-53DE3374D9F3}"/>
                </a:ext>
              </a:extLst>
            </p:cNvPr>
            <p:cNvSpPr txBox="1"/>
            <p:nvPr/>
          </p:nvSpPr>
          <p:spPr>
            <a:xfrm>
              <a:off x="7724717" y="841204"/>
              <a:ext cx="34348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Cảm</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ơn</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bạn</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grpSp>
    </p:spTree>
    <p:extLst>
      <p:ext uri="{BB962C8B-B14F-4D97-AF65-F5344CB8AC3E}">
        <p14:creationId xmlns:p14="http://schemas.microsoft.com/office/powerpoint/2010/main" val="369265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par>
                                <p:cTn id="14" presetID="42" presetClass="path" presetSubtype="0" accel="50000" decel="50000" fill="hold" nodeType="withEffect">
                                  <p:stCondLst>
                                    <p:cond delay="0"/>
                                  </p:stCondLst>
                                  <p:childTnLst>
                                    <p:animMotion origin="layout" path="M 1.25E-6 2.96296E-6 L 0.28737 0.01319 " pathEditMode="relative" rAng="0" ptsTypes="AA">
                                      <p:cBhvr>
                                        <p:cTn id="15" dur="2000" fill="hold"/>
                                        <p:tgtEl>
                                          <p:spTgt spid="8"/>
                                        </p:tgtEl>
                                        <p:attrNameLst>
                                          <p:attrName>ppt_x</p:attrName>
                                          <p:attrName>ppt_y</p:attrName>
                                        </p:attrNameLst>
                                      </p:cBhvr>
                                      <p:rCtr x="14362" y="648"/>
                                    </p:animMotion>
                                  </p:childTnLst>
                                </p:cTn>
                              </p:par>
                              <p:par>
                                <p:cTn id="16" presetID="42" presetClass="path" presetSubtype="0" accel="50000" decel="50000" fill="hold" nodeType="withEffect">
                                  <p:stCondLst>
                                    <p:cond delay="1500"/>
                                  </p:stCondLst>
                                  <p:childTnLst>
                                    <p:animMotion origin="layout" path="M 0.28737 0.01319 L 0.35534 0.22199 " pathEditMode="relative" rAng="0" ptsTypes="AA">
                                      <p:cBhvr>
                                        <p:cTn id="17" dur="2000" fill="hold"/>
                                        <p:tgtEl>
                                          <p:spTgt spid="8"/>
                                        </p:tgtEl>
                                        <p:attrNameLst>
                                          <p:attrName>ppt_x</p:attrName>
                                          <p:attrName>ppt_y</p:attrName>
                                        </p:attrNameLst>
                                      </p:cBhvr>
                                      <p:rCtr x="3659" y="9884"/>
                                    </p:animMotion>
                                  </p:childTnLst>
                                </p:cTn>
                              </p:par>
                              <p:par>
                                <p:cTn id="18" presetID="6" presetClass="emph" presetSubtype="0" fill="hold" nodeType="withEffect">
                                  <p:stCondLst>
                                    <p:cond delay="0"/>
                                  </p:stCondLst>
                                  <p:childTnLst>
                                    <p:animScale>
                                      <p:cBhvr>
                                        <p:cTn id="19" dur="2000" fill="hold"/>
                                        <p:tgtEl>
                                          <p:spTgt spid="8"/>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250" fill="hold"/>
                                        <p:tgtEl>
                                          <p:spTgt spid="20"/>
                                        </p:tgtEl>
                                        <p:attrNameLst>
                                          <p:attrName>ppt_w</p:attrName>
                                        </p:attrNameLst>
                                      </p:cBhvr>
                                      <p:tavLst>
                                        <p:tav tm="0">
                                          <p:val>
                                            <p:strVal val="#ppt_w+.3"/>
                                          </p:val>
                                        </p:tav>
                                        <p:tav tm="100000">
                                          <p:val>
                                            <p:strVal val="#ppt_w"/>
                                          </p:val>
                                        </p:tav>
                                      </p:tavLst>
                                    </p:anim>
                                    <p:anim calcmode="lin" valueType="num">
                                      <p:cBhvr>
                                        <p:cTn id="26" dur="1250" fill="hold"/>
                                        <p:tgtEl>
                                          <p:spTgt spid="20"/>
                                        </p:tgtEl>
                                        <p:attrNameLst>
                                          <p:attrName>ppt_h</p:attrName>
                                        </p:attrNameLst>
                                      </p:cBhvr>
                                      <p:tavLst>
                                        <p:tav tm="0">
                                          <p:val>
                                            <p:strVal val="#ppt_h"/>
                                          </p:val>
                                        </p:tav>
                                        <p:tav tm="100000">
                                          <p:val>
                                            <p:strVal val="#ppt_h"/>
                                          </p:val>
                                        </p:tav>
                                      </p:tavLst>
                                    </p:anim>
                                    <p:animEffect transition="in" filter="fade">
                                      <p:cBhvr>
                                        <p:cTn id="27" dur="1250"/>
                                        <p:tgtEl>
                                          <p:spTgt spid="20"/>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50"/>
                                  </p:stCondLst>
                                  <p:childTnLst>
                                    <p:set>
                                      <p:cBhvr>
                                        <p:cTn id="37" dur="1" fill="hold">
                                          <p:stCondLst>
                                            <p:cond delay="0"/>
                                          </p:stCondLst>
                                        </p:cTn>
                                        <p:tgtEl>
                                          <p:spTgt spid="9"/>
                                        </p:tgtEl>
                                        <p:attrNameLst>
                                          <p:attrName>style.visibility</p:attrName>
                                        </p:attrNameLst>
                                      </p:cBhvr>
                                      <p:to>
                                        <p:strVal val="visible"/>
                                      </p:to>
                                    </p:set>
                                    <p:anim calcmode="lin" valueType="num">
                                      <p:cBhvr>
                                        <p:cTn id="38" dur="1500" fill="hold"/>
                                        <p:tgtEl>
                                          <p:spTgt spid="9"/>
                                        </p:tgtEl>
                                        <p:attrNameLst>
                                          <p:attrName>ppt_w</p:attrName>
                                        </p:attrNameLst>
                                      </p:cBhvr>
                                      <p:tavLst>
                                        <p:tav tm="0">
                                          <p:val>
                                            <p:strVal val="#ppt_w+.3"/>
                                          </p:val>
                                        </p:tav>
                                        <p:tav tm="100000">
                                          <p:val>
                                            <p:strVal val="#ppt_w"/>
                                          </p:val>
                                        </p:tav>
                                      </p:tavLst>
                                    </p:anim>
                                    <p:anim calcmode="lin" valueType="num">
                                      <p:cBhvr>
                                        <p:cTn id="39" dur="1500" fill="hold"/>
                                        <p:tgtEl>
                                          <p:spTgt spid="9"/>
                                        </p:tgtEl>
                                        <p:attrNameLst>
                                          <p:attrName>ppt_h</p:attrName>
                                        </p:attrNameLst>
                                      </p:cBhvr>
                                      <p:tavLst>
                                        <p:tav tm="0">
                                          <p:val>
                                            <p:strVal val="#ppt_h"/>
                                          </p:val>
                                        </p:tav>
                                        <p:tav tm="100000">
                                          <p:val>
                                            <p:strVal val="#ppt_h"/>
                                          </p:val>
                                        </p:tav>
                                      </p:tavLst>
                                    </p:anim>
                                    <p:animEffect transition="in" filter="fade">
                                      <p:cBhvr>
                                        <p:cTn id="40" dur="1500"/>
                                        <p:tgtEl>
                                          <p:spTgt spid="9"/>
                                        </p:tgtEl>
                                      </p:cBhvr>
                                    </p:animEffect>
                                  </p:childTnLst>
                                </p:cTn>
                              </p:par>
                              <p:par>
                                <p:cTn id="41" presetID="10" presetClass="exit" presetSubtype="0" fill="hold"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par>
                          <p:cTn id="44" fill="hold">
                            <p:stCondLst>
                              <p:cond delay="1550"/>
                            </p:stCondLst>
                            <p:childTnLst>
                              <p:par>
                                <p:cTn id="45" presetID="50" presetClass="entr" presetSubtype="0" decel="10000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250" fill="hold"/>
                                        <p:tgtEl>
                                          <p:spTgt spid="23"/>
                                        </p:tgtEl>
                                        <p:attrNameLst>
                                          <p:attrName>ppt_w</p:attrName>
                                        </p:attrNameLst>
                                      </p:cBhvr>
                                      <p:tavLst>
                                        <p:tav tm="0">
                                          <p:val>
                                            <p:strVal val="#ppt_w+.3"/>
                                          </p:val>
                                        </p:tav>
                                        <p:tav tm="100000">
                                          <p:val>
                                            <p:strVal val="#ppt_w"/>
                                          </p:val>
                                        </p:tav>
                                      </p:tavLst>
                                    </p:anim>
                                    <p:anim calcmode="lin" valueType="num">
                                      <p:cBhvr>
                                        <p:cTn id="48" dur="1250" fill="hold"/>
                                        <p:tgtEl>
                                          <p:spTgt spid="23"/>
                                        </p:tgtEl>
                                        <p:attrNameLst>
                                          <p:attrName>ppt_h</p:attrName>
                                        </p:attrNameLst>
                                      </p:cBhvr>
                                      <p:tavLst>
                                        <p:tav tm="0">
                                          <p:val>
                                            <p:strVal val="#ppt_h"/>
                                          </p:val>
                                        </p:tav>
                                        <p:tav tm="100000">
                                          <p:val>
                                            <p:strVal val="#ppt_h"/>
                                          </p:val>
                                        </p:tav>
                                      </p:tavLst>
                                    </p:anim>
                                    <p:animEffect transition="in" filter="fade">
                                      <p:cBhvr>
                                        <p:cTn id="49" dur="1250"/>
                                        <p:tgtEl>
                                          <p:spTgt spid="23"/>
                                        </p:tgtEl>
                                      </p:cBhvr>
                                    </p:animEffect>
                                  </p:childTnLst>
                                </p:cTn>
                              </p:par>
                              <p:par>
                                <p:cTn id="50" presetID="14" presetClass="exit" presetSubtype="10" fill="hold" nodeType="withEffect">
                                  <p:stCondLst>
                                    <p:cond delay="0"/>
                                  </p:stCondLst>
                                  <p:childTnLst>
                                    <p:animEffect transition="out" filter="randombar(horizontal)">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2800"/>
                            </p:stCondLst>
                            <p:childTnLst>
                              <p:par>
                                <p:cTn id="54" presetID="2" presetClass="exit" presetSubtype="4" fill="hold" nodeType="afterEffect">
                                  <p:stCondLst>
                                    <p:cond delay="0"/>
                                  </p:stCondLst>
                                  <p:childTnLst>
                                    <p:anim calcmode="lin" valueType="num">
                                      <p:cBhvr additive="base">
                                        <p:cTn id="55" dur="2000"/>
                                        <p:tgtEl>
                                          <p:spTgt spid="8"/>
                                        </p:tgtEl>
                                        <p:attrNameLst>
                                          <p:attrName>ppt_x</p:attrName>
                                        </p:attrNameLst>
                                      </p:cBhvr>
                                      <p:tavLst>
                                        <p:tav tm="0">
                                          <p:val>
                                            <p:strVal val="ppt_x"/>
                                          </p:val>
                                        </p:tav>
                                        <p:tav tm="100000">
                                          <p:val>
                                            <p:strVal val="ppt_x"/>
                                          </p:val>
                                        </p:tav>
                                      </p:tavLst>
                                    </p:anim>
                                    <p:anim calcmode="lin" valueType="num">
                                      <p:cBhvr additive="base">
                                        <p:cTn id="56" dur="2000"/>
                                        <p:tgtEl>
                                          <p:spTgt spid="8"/>
                                        </p:tgtEl>
                                        <p:attrNameLst>
                                          <p:attrName>ppt_y</p:attrName>
                                        </p:attrNameLst>
                                      </p:cBhvr>
                                      <p:tavLst>
                                        <p:tav tm="0">
                                          <p:val>
                                            <p:strVal val="ppt_y"/>
                                          </p:val>
                                        </p:tav>
                                        <p:tav tm="100000">
                                          <p:val>
                                            <p:strVal val="1+ppt_h/2"/>
                                          </p:val>
                                        </p:tav>
                                      </p:tavLst>
                                    </p:anim>
                                    <p:set>
                                      <p:cBhvr>
                                        <p:cTn id="57"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E3D816-540C-4979-B856-2894A5B616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6" name="Picture 5">
            <a:extLst>
              <a:ext uri="{FF2B5EF4-FFF2-40B4-BE49-F238E27FC236}">
                <a16:creationId xmlns:a16="http://schemas.microsoft.com/office/drawing/2014/main" id="{701E6753-53CB-401C-ACBA-8BB05A95F4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3232" y="2225449"/>
            <a:ext cx="2228797" cy="2407101"/>
          </a:xfrm>
          <a:prstGeom prst="rect">
            <a:avLst/>
          </a:prstGeom>
        </p:spPr>
      </p:pic>
      <p:pic>
        <p:nvPicPr>
          <p:cNvPr id="4" name="Picture 3">
            <a:extLst>
              <a:ext uri="{FF2B5EF4-FFF2-40B4-BE49-F238E27FC236}">
                <a16:creationId xmlns:a16="http://schemas.microsoft.com/office/drawing/2014/main" id="{37B546D4-2C09-4EE7-B36A-8CF47A7ECB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7929" y="3044938"/>
            <a:ext cx="1207838" cy="2419097"/>
          </a:xfrm>
          <a:prstGeom prst="rect">
            <a:avLst/>
          </a:prstGeom>
        </p:spPr>
      </p:pic>
      <p:grpSp>
        <p:nvGrpSpPr>
          <p:cNvPr id="5" name="Group 4">
            <a:extLst>
              <a:ext uri="{FF2B5EF4-FFF2-40B4-BE49-F238E27FC236}">
                <a16:creationId xmlns:a16="http://schemas.microsoft.com/office/drawing/2014/main" id="{753741E7-936A-4AB3-84CD-10B3046A3052}"/>
              </a:ext>
            </a:extLst>
          </p:cNvPr>
          <p:cNvGrpSpPr/>
          <p:nvPr/>
        </p:nvGrpSpPr>
        <p:grpSpPr>
          <a:xfrm>
            <a:off x="5715001" y="516859"/>
            <a:ext cx="3106342" cy="1615598"/>
            <a:chOff x="9251003" y="680559"/>
            <a:chExt cx="1618554" cy="1228175"/>
          </a:xfrm>
        </p:grpSpPr>
        <p:sp>
          <p:nvSpPr>
            <p:cNvPr id="7" name="Speech Bubble: Rectangle with Corners Rounded 6">
              <a:extLst>
                <a:ext uri="{FF2B5EF4-FFF2-40B4-BE49-F238E27FC236}">
                  <a16:creationId xmlns:a16="http://schemas.microsoft.com/office/drawing/2014/main" id="{8D20FB93-DCE0-47AF-981B-E8DE0DA8D8B9}"/>
                </a:ext>
              </a:extLst>
            </p:cNvPr>
            <p:cNvSpPr/>
            <p:nvPr/>
          </p:nvSpPr>
          <p:spPr>
            <a:xfrm>
              <a:off x="9251003" y="680559"/>
              <a:ext cx="1618554" cy="1228175"/>
            </a:xfrm>
            <a:prstGeom prst="wedgeRoundRectCallout">
              <a:avLst>
                <a:gd name="adj1" fmla="val 63988"/>
                <a:gd name="adj2" fmla="val 5840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id="{D142E96A-1E38-4CDE-A0F8-8C9EC51A41DF}"/>
                </a:ext>
              </a:extLst>
            </p:cNvPr>
            <p:cNvSpPr txBox="1"/>
            <p:nvPr/>
          </p:nvSpPr>
          <p:spPr>
            <a:xfrm>
              <a:off x="9334625" y="838402"/>
              <a:ext cx="1451310" cy="9124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Bạn</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đi</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hết</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con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đường</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này</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sẽ</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gặp</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bạn</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Khỉ</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grpSp>
      <p:grpSp>
        <p:nvGrpSpPr>
          <p:cNvPr id="9" name="Group 8">
            <a:extLst>
              <a:ext uri="{FF2B5EF4-FFF2-40B4-BE49-F238E27FC236}">
                <a16:creationId xmlns:a16="http://schemas.microsoft.com/office/drawing/2014/main" id="{65DA02AE-583E-4B5D-AE37-61E1B0A83180}"/>
              </a:ext>
            </a:extLst>
          </p:cNvPr>
          <p:cNvGrpSpPr/>
          <p:nvPr/>
        </p:nvGrpSpPr>
        <p:grpSpPr>
          <a:xfrm>
            <a:off x="4917910" y="538636"/>
            <a:ext cx="2700789" cy="1735938"/>
            <a:chOff x="4060499" y="241660"/>
            <a:chExt cx="3796325" cy="1735938"/>
          </a:xfrm>
        </p:grpSpPr>
        <p:sp>
          <p:nvSpPr>
            <p:cNvPr id="10" name="Speech Bubble: Rectangle 9">
              <a:extLst>
                <a:ext uri="{FF2B5EF4-FFF2-40B4-BE49-F238E27FC236}">
                  <a16:creationId xmlns:a16="http://schemas.microsoft.com/office/drawing/2014/main" id="{E688488D-4114-4B40-B1CF-E7CD83BD5E72}"/>
                </a:ext>
              </a:extLst>
            </p:cNvPr>
            <p:cNvSpPr/>
            <p:nvPr/>
          </p:nvSpPr>
          <p:spPr>
            <a:xfrm>
              <a:off x="4060499" y="241660"/>
              <a:ext cx="3796325" cy="1735938"/>
            </a:xfrm>
            <a:prstGeom prst="wedgeRectCallout">
              <a:avLst>
                <a:gd name="adj1" fmla="val 75351"/>
                <a:gd name="adj2" fmla="val -6336"/>
              </a:avLst>
            </a:prstGeom>
            <a:solidFill>
              <a:schemeClr val="bg1">
                <a:alpha val="75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11" name="Group 10">
              <a:extLst>
                <a:ext uri="{FF2B5EF4-FFF2-40B4-BE49-F238E27FC236}">
                  <a16:creationId xmlns:a16="http://schemas.microsoft.com/office/drawing/2014/main" id="{BDE13132-EEC7-43D7-9F20-1B471365905B}"/>
                </a:ext>
              </a:extLst>
            </p:cNvPr>
            <p:cNvGrpSpPr/>
            <p:nvPr/>
          </p:nvGrpSpPr>
          <p:grpSpPr>
            <a:xfrm>
              <a:off x="5268762" y="368595"/>
              <a:ext cx="1861544" cy="1388683"/>
              <a:chOff x="10900153" y="460353"/>
              <a:chExt cx="1861544" cy="1388683"/>
            </a:xfrm>
          </p:grpSpPr>
          <p:sp>
            <p:nvSpPr>
              <p:cNvPr id="12" name="TextBox 11">
                <a:extLst>
                  <a:ext uri="{FF2B5EF4-FFF2-40B4-BE49-F238E27FC236}">
                    <a16:creationId xmlns:a16="http://schemas.microsoft.com/office/drawing/2014/main" id="{A6761573-BEBA-4706-B01F-F78015D5D604}"/>
                  </a:ext>
                </a:extLst>
              </p:cNvPr>
              <p:cNvSpPr txBox="1"/>
              <p:nvPr/>
            </p:nvSpPr>
            <p:spPr>
              <a:xfrm>
                <a:off x="10905136" y="460353"/>
                <a:ext cx="1856561"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69,00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6,75 </a:t>
                </a:r>
              </a:p>
            </p:txBody>
          </p:sp>
          <p:cxnSp>
            <p:nvCxnSpPr>
              <p:cNvPr id="13" name="Straight Connector 12">
                <a:extLst>
                  <a:ext uri="{FF2B5EF4-FFF2-40B4-BE49-F238E27FC236}">
                    <a16:creationId xmlns:a16="http://schemas.microsoft.com/office/drawing/2014/main" id="{105B8E02-E2E4-4792-97B0-7A66E9E0C857}"/>
                  </a:ext>
                </a:extLst>
              </p:cNvPr>
              <p:cNvCxnSpPr>
                <a:cxnSpLocks/>
              </p:cNvCxnSpPr>
              <p:nvPr/>
            </p:nvCxnSpPr>
            <p:spPr>
              <a:xfrm>
                <a:off x="10900153" y="1394696"/>
                <a:ext cx="17044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6B304D3-BD38-4C29-BB30-9AC148D31FFF}"/>
                  </a:ext>
                </a:extLst>
              </p:cNvPr>
              <p:cNvSpPr txBox="1"/>
              <p:nvPr/>
            </p:nvSpPr>
            <p:spPr>
              <a:xfrm>
                <a:off x="10937192" y="721252"/>
                <a:ext cx="37016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
            <p:nvSpPr>
              <p:cNvPr id="16" name="Rectangle: Rounded Corners 15">
                <a:extLst>
                  <a:ext uri="{FF2B5EF4-FFF2-40B4-BE49-F238E27FC236}">
                    <a16:creationId xmlns:a16="http://schemas.microsoft.com/office/drawing/2014/main" id="{82B11CF4-402B-4442-84EA-4F26111EA588}"/>
                  </a:ext>
                </a:extLst>
              </p:cNvPr>
              <p:cNvSpPr/>
              <p:nvPr/>
            </p:nvSpPr>
            <p:spPr>
              <a:xfrm>
                <a:off x="11439005" y="1468036"/>
                <a:ext cx="1133257"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rPr>
                  <a:t> ?</a:t>
                </a:r>
              </a:p>
            </p:txBody>
          </p:sp>
        </p:grpSp>
      </p:grpSp>
      <p:grpSp>
        <p:nvGrpSpPr>
          <p:cNvPr id="17" name="Group 16">
            <a:extLst>
              <a:ext uri="{FF2B5EF4-FFF2-40B4-BE49-F238E27FC236}">
                <a16:creationId xmlns:a16="http://schemas.microsoft.com/office/drawing/2014/main" id="{6A743120-E0BE-4A08-9818-9C399683995E}"/>
              </a:ext>
            </a:extLst>
          </p:cNvPr>
          <p:cNvGrpSpPr/>
          <p:nvPr/>
        </p:nvGrpSpPr>
        <p:grpSpPr>
          <a:xfrm>
            <a:off x="2278472" y="2131799"/>
            <a:ext cx="2043391" cy="1113817"/>
            <a:chOff x="9251003" y="554989"/>
            <a:chExt cx="2043391" cy="1113817"/>
          </a:xfrm>
        </p:grpSpPr>
        <p:sp>
          <p:nvSpPr>
            <p:cNvPr id="18" name="Speech Bubble: Oval 17">
              <a:extLst>
                <a:ext uri="{FF2B5EF4-FFF2-40B4-BE49-F238E27FC236}">
                  <a16:creationId xmlns:a16="http://schemas.microsoft.com/office/drawing/2014/main" id="{BF4847B5-4E00-4F1A-AEB3-4B610364008D}"/>
                </a:ext>
              </a:extLst>
            </p:cNvPr>
            <p:cNvSpPr/>
            <p:nvPr/>
          </p:nvSpPr>
          <p:spPr>
            <a:xfrm>
              <a:off x="9251003" y="554989"/>
              <a:ext cx="2043391" cy="1113817"/>
            </a:xfrm>
            <a:prstGeom prst="wedgeEllipseCallout">
              <a:avLst>
                <a:gd name="adj1" fmla="val 46175"/>
                <a:gd name="adj2" fmla="val 40676"/>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D03A25B8-3597-4A61-AB39-88740FE38BF8}"/>
                </a:ext>
              </a:extLst>
            </p:cNvPr>
            <p:cNvSpPr txBox="1"/>
            <p:nvPr/>
          </p:nvSpPr>
          <p:spPr>
            <a:xfrm>
              <a:off x="9385868" y="852839"/>
              <a:ext cx="1773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61,15</a:t>
              </a:r>
            </a:p>
          </p:txBody>
        </p:sp>
      </p:grpSp>
      <p:grpSp>
        <p:nvGrpSpPr>
          <p:cNvPr id="20" name="Group 19">
            <a:extLst>
              <a:ext uri="{FF2B5EF4-FFF2-40B4-BE49-F238E27FC236}">
                <a16:creationId xmlns:a16="http://schemas.microsoft.com/office/drawing/2014/main" id="{687A8C5A-F3CD-4CD9-9BAE-7794D3C7296D}"/>
              </a:ext>
            </a:extLst>
          </p:cNvPr>
          <p:cNvGrpSpPr/>
          <p:nvPr/>
        </p:nvGrpSpPr>
        <p:grpSpPr>
          <a:xfrm>
            <a:off x="1774950" y="1590455"/>
            <a:ext cx="3569677" cy="1113817"/>
            <a:chOff x="7724717" y="554989"/>
            <a:chExt cx="3569677" cy="1113817"/>
          </a:xfrm>
        </p:grpSpPr>
        <p:sp>
          <p:nvSpPr>
            <p:cNvPr id="21" name="Speech Bubble: Oval 20">
              <a:extLst>
                <a:ext uri="{FF2B5EF4-FFF2-40B4-BE49-F238E27FC236}">
                  <a16:creationId xmlns:a16="http://schemas.microsoft.com/office/drawing/2014/main" id="{E8FFE565-719F-4723-9AF0-01AF60580EE2}"/>
                </a:ext>
              </a:extLst>
            </p:cNvPr>
            <p:cNvSpPr/>
            <p:nvPr/>
          </p:nvSpPr>
          <p:spPr>
            <a:xfrm>
              <a:off x="7859583" y="554989"/>
              <a:ext cx="3434811" cy="1113817"/>
            </a:xfrm>
            <a:prstGeom prst="wedgeEllipseCallout">
              <a:avLst>
                <a:gd name="adj1" fmla="val 35801"/>
                <a:gd name="adj2" fmla="val 72395"/>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4E531A27-5B41-402D-AF39-660068D75C19}"/>
                </a:ext>
              </a:extLst>
            </p:cNvPr>
            <p:cNvSpPr txBox="1"/>
            <p:nvPr/>
          </p:nvSpPr>
          <p:spPr>
            <a:xfrm>
              <a:off x="7724717" y="841204"/>
              <a:ext cx="34348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Cảm</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ơn</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bạn</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grpSp>
    </p:spTree>
    <p:extLst>
      <p:ext uri="{BB962C8B-B14F-4D97-AF65-F5344CB8AC3E}">
        <p14:creationId xmlns:p14="http://schemas.microsoft.com/office/powerpoint/2010/main" val="2817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0-#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250" fill="hold"/>
                                        <p:tgtEl>
                                          <p:spTgt spid="17"/>
                                        </p:tgtEl>
                                        <p:attrNameLst>
                                          <p:attrName>ppt_w</p:attrName>
                                        </p:attrNameLst>
                                      </p:cBhvr>
                                      <p:tavLst>
                                        <p:tav tm="0">
                                          <p:val>
                                            <p:strVal val="#ppt_w+.3"/>
                                          </p:val>
                                        </p:tav>
                                        <p:tav tm="100000">
                                          <p:val>
                                            <p:strVal val="#ppt_w"/>
                                          </p:val>
                                        </p:tav>
                                      </p:tavLst>
                                    </p:anim>
                                    <p:anim calcmode="lin" valueType="num">
                                      <p:cBhvr>
                                        <p:cTn id="21" dur="1250" fill="hold"/>
                                        <p:tgtEl>
                                          <p:spTgt spid="17"/>
                                        </p:tgtEl>
                                        <p:attrNameLst>
                                          <p:attrName>ppt_h</p:attrName>
                                        </p:attrNameLst>
                                      </p:cBhvr>
                                      <p:tavLst>
                                        <p:tav tm="0">
                                          <p:val>
                                            <p:strVal val="#ppt_h"/>
                                          </p:val>
                                        </p:tav>
                                        <p:tav tm="100000">
                                          <p:val>
                                            <p:strVal val="#ppt_h"/>
                                          </p:val>
                                        </p:tav>
                                      </p:tavLst>
                                    </p:anim>
                                    <p:animEffect transition="in" filter="fade">
                                      <p:cBhvr>
                                        <p:cTn id="22" dur="1250"/>
                                        <p:tgtEl>
                                          <p:spTgt spid="17"/>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50"/>
                                  </p:stCondLst>
                                  <p:childTnLst>
                                    <p:set>
                                      <p:cBhvr>
                                        <p:cTn id="32" dur="1" fill="hold">
                                          <p:stCondLst>
                                            <p:cond delay="0"/>
                                          </p:stCondLst>
                                        </p:cTn>
                                        <p:tgtEl>
                                          <p:spTgt spid="5"/>
                                        </p:tgtEl>
                                        <p:attrNameLst>
                                          <p:attrName>style.visibility</p:attrName>
                                        </p:attrNameLst>
                                      </p:cBhvr>
                                      <p:to>
                                        <p:strVal val="visible"/>
                                      </p:to>
                                    </p:set>
                                    <p:anim calcmode="lin" valueType="num">
                                      <p:cBhvr>
                                        <p:cTn id="33" dur="1500" fill="hold"/>
                                        <p:tgtEl>
                                          <p:spTgt spid="5"/>
                                        </p:tgtEl>
                                        <p:attrNameLst>
                                          <p:attrName>ppt_w</p:attrName>
                                        </p:attrNameLst>
                                      </p:cBhvr>
                                      <p:tavLst>
                                        <p:tav tm="0">
                                          <p:val>
                                            <p:strVal val="#ppt_w+.3"/>
                                          </p:val>
                                        </p:tav>
                                        <p:tav tm="100000">
                                          <p:val>
                                            <p:strVal val="#ppt_w"/>
                                          </p:val>
                                        </p:tav>
                                      </p:tavLst>
                                    </p:anim>
                                    <p:anim calcmode="lin" valueType="num">
                                      <p:cBhvr>
                                        <p:cTn id="34" dur="1500" fill="hold"/>
                                        <p:tgtEl>
                                          <p:spTgt spid="5"/>
                                        </p:tgtEl>
                                        <p:attrNameLst>
                                          <p:attrName>ppt_h</p:attrName>
                                        </p:attrNameLst>
                                      </p:cBhvr>
                                      <p:tavLst>
                                        <p:tav tm="0">
                                          <p:val>
                                            <p:strVal val="#ppt_h"/>
                                          </p:val>
                                        </p:tav>
                                        <p:tav tm="100000">
                                          <p:val>
                                            <p:strVal val="#ppt_h"/>
                                          </p:val>
                                        </p:tav>
                                      </p:tavLst>
                                    </p:anim>
                                    <p:animEffect transition="in" filter="fade">
                                      <p:cBhvr>
                                        <p:cTn id="35" dur="1500"/>
                                        <p:tgtEl>
                                          <p:spTgt spid="5"/>
                                        </p:tgtEl>
                                      </p:cBhvr>
                                    </p:animEffect>
                                  </p:childTnLst>
                                </p:cTn>
                              </p:par>
                              <p:par>
                                <p:cTn id="36" presetID="10" presetClass="exit" presetSubtype="0" fill="hold"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par>
                          <p:cTn id="39" fill="hold">
                            <p:stCondLst>
                              <p:cond delay="1550"/>
                            </p:stCondLst>
                            <p:childTnLst>
                              <p:par>
                                <p:cTn id="40" presetID="50" presetClass="entr" presetSubtype="0" decel="10000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250" fill="hold"/>
                                        <p:tgtEl>
                                          <p:spTgt spid="20"/>
                                        </p:tgtEl>
                                        <p:attrNameLst>
                                          <p:attrName>ppt_w</p:attrName>
                                        </p:attrNameLst>
                                      </p:cBhvr>
                                      <p:tavLst>
                                        <p:tav tm="0">
                                          <p:val>
                                            <p:strVal val="#ppt_w+.3"/>
                                          </p:val>
                                        </p:tav>
                                        <p:tav tm="100000">
                                          <p:val>
                                            <p:strVal val="#ppt_w"/>
                                          </p:val>
                                        </p:tav>
                                      </p:tavLst>
                                    </p:anim>
                                    <p:anim calcmode="lin" valueType="num">
                                      <p:cBhvr>
                                        <p:cTn id="43" dur="1250" fill="hold"/>
                                        <p:tgtEl>
                                          <p:spTgt spid="20"/>
                                        </p:tgtEl>
                                        <p:attrNameLst>
                                          <p:attrName>ppt_h</p:attrName>
                                        </p:attrNameLst>
                                      </p:cBhvr>
                                      <p:tavLst>
                                        <p:tav tm="0">
                                          <p:val>
                                            <p:strVal val="#ppt_h"/>
                                          </p:val>
                                        </p:tav>
                                        <p:tav tm="100000">
                                          <p:val>
                                            <p:strVal val="#ppt_h"/>
                                          </p:val>
                                        </p:tav>
                                      </p:tavLst>
                                    </p:anim>
                                    <p:animEffect transition="in" filter="fade">
                                      <p:cBhvr>
                                        <p:cTn id="44" dur="1250"/>
                                        <p:tgtEl>
                                          <p:spTgt spid="20"/>
                                        </p:tgtEl>
                                      </p:cBhvr>
                                    </p:animEffect>
                                  </p:childTnLst>
                                </p:cTn>
                              </p:par>
                              <p:par>
                                <p:cTn id="45" presetID="14" presetClass="exit" presetSubtype="10" fill="hold" nodeType="withEffect">
                                  <p:stCondLst>
                                    <p:cond delay="0"/>
                                  </p:stCondLst>
                                  <p:childTnLst>
                                    <p:animEffect transition="out" filter="randombar(horizontal)">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par>
                          <p:cTn id="48" fill="hold">
                            <p:stCondLst>
                              <p:cond delay="2800"/>
                            </p:stCondLst>
                            <p:childTnLst>
                              <p:par>
                                <p:cTn id="49" presetID="2" presetClass="exit" presetSubtype="2" fill="hold" nodeType="afterEffect">
                                  <p:stCondLst>
                                    <p:cond delay="0"/>
                                  </p:stCondLst>
                                  <p:childTnLst>
                                    <p:anim calcmode="lin" valueType="num">
                                      <p:cBhvr additive="base">
                                        <p:cTn id="50" dur="3000"/>
                                        <p:tgtEl>
                                          <p:spTgt spid="4"/>
                                        </p:tgtEl>
                                        <p:attrNameLst>
                                          <p:attrName>ppt_x</p:attrName>
                                        </p:attrNameLst>
                                      </p:cBhvr>
                                      <p:tavLst>
                                        <p:tav tm="0">
                                          <p:val>
                                            <p:strVal val="ppt_x"/>
                                          </p:val>
                                        </p:tav>
                                        <p:tav tm="100000">
                                          <p:val>
                                            <p:strVal val="1+ppt_w/2"/>
                                          </p:val>
                                        </p:tav>
                                      </p:tavLst>
                                    </p:anim>
                                    <p:anim calcmode="lin" valueType="num">
                                      <p:cBhvr additive="base">
                                        <p:cTn id="51" dur="3000"/>
                                        <p:tgtEl>
                                          <p:spTgt spid="4"/>
                                        </p:tgtEl>
                                        <p:attrNameLst>
                                          <p:attrName>ppt_y</p:attrName>
                                        </p:attrNameLst>
                                      </p:cBhvr>
                                      <p:tavLst>
                                        <p:tav tm="0">
                                          <p:val>
                                            <p:strVal val="ppt_y"/>
                                          </p:val>
                                        </p:tav>
                                        <p:tav tm="100000">
                                          <p:val>
                                            <p:strVal val="ppt_y"/>
                                          </p:val>
                                        </p:tav>
                                      </p:tavLst>
                                    </p:anim>
                                    <p:set>
                                      <p:cBhvr>
                                        <p:cTn id="52" dur="1" fill="hold">
                                          <p:stCondLst>
                                            <p:cond delay="2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B1DA3A-F9EB-4EB7-A5ED-B0C4AE944D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Picture 7">
            <a:extLst>
              <a:ext uri="{FF2B5EF4-FFF2-40B4-BE49-F238E27FC236}">
                <a16:creationId xmlns:a16="http://schemas.microsoft.com/office/drawing/2014/main" id="{7384FE20-40A9-4D79-BFE0-DDA3FE1C9ED8}"/>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backgroundRemoval t="41567" b="53667" l="65366" r="71152">
                        <a14:backgroundMark x1="67667" y1="43531" x2="67667" y2="43531"/>
                      </a14:backgroundRemoval>
                    </a14:imgEffect>
                  </a14:imgLayer>
                </a14:imgProps>
              </a:ext>
              <a:ext uri="{28A0092B-C50C-407E-A947-70E740481C1C}">
                <a14:useLocalDpi xmlns:a14="http://schemas.microsoft.com/office/drawing/2010/main" val="0"/>
              </a:ext>
            </a:extLst>
          </a:blip>
          <a:srcRect l="64643" t="40054" r="28125" b="44820"/>
          <a:stretch/>
        </p:blipFill>
        <p:spPr>
          <a:xfrm>
            <a:off x="7878873" y="2982686"/>
            <a:ext cx="881743" cy="979715"/>
          </a:xfrm>
          <a:prstGeom prst="rect">
            <a:avLst/>
          </a:prstGeom>
        </p:spPr>
      </p:pic>
      <p:pic>
        <p:nvPicPr>
          <p:cNvPr id="4" name="Picture 3">
            <a:extLst>
              <a:ext uri="{FF2B5EF4-FFF2-40B4-BE49-F238E27FC236}">
                <a16:creationId xmlns:a16="http://schemas.microsoft.com/office/drawing/2014/main" id="{8BD53504-98DC-470C-87F1-1C9E7761F4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4437" y="381000"/>
            <a:ext cx="2143125" cy="3810000"/>
          </a:xfrm>
          <a:prstGeom prst="rect">
            <a:avLst/>
          </a:prstGeom>
        </p:spPr>
      </p:pic>
      <p:pic>
        <p:nvPicPr>
          <p:cNvPr id="6" name="Picture 5">
            <a:extLst>
              <a:ext uri="{FF2B5EF4-FFF2-40B4-BE49-F238E27FC236}">
                <a16:creationId xmlns:a16="http://schemas.microsoft.com/office/drawing/2014/main" id="{4E62D7E1-970A-4890-9591-61DD24FE905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700675" y="3352800"/>
            <a:ext cx="1025066" cy="2053943"/>
          </a:xfrm>
          <a:prstGeom prst="rect">
            <a:avLst/>
          </a:prstGeom>
        </p:spPr>
      </p:pic>
      <p:pic>
        <p:nvPicPr>
          <p:cNvPr id="7" name="Picture 6">
            <a:extLst>
              <a:ext uri="{FF2B5EF4-FFF2-40B4-BE49-F238E27FC236}">
                <a16:creationId xmlns:a16="http://schemas.microsoft.com/office/drawing/2014/main" id="{900F0CF4-BD21-4786-95DD-3D3649DBD768}"/>
              </a:ext>
            </a:extLst>
          </p:cNvPr>
          <p:cNvPicPr>
            <a:picLocks noChangeAspect="1"/>
          </p:cNvPicPr>
          <p:nvPr/>
        </p:nvPicPr>
        <p:blipFill rotWithShape="1">
          <a:blip r:embed="rId11">
            <a:extLst>
              <a:ext uri="{BEBA8EAE-BF5A-486C-A8C5-ECC9F3942E4B}">
                <a14:imgProps xmlns:a14="http://schemas.microsoft.com/office/drawing/2010/main">
                  <a14:imgLayer r:embed="rId8">
                    <a14:imgEffect>
                      <a14:backgroundRemoval t="51753" b="71705" l="24250" r="48500">
                        <a14:foregroundMark x1="26250" y1="60339" x2="26250" y2="60339"/>
                        <a14:foregroundMark x1="28333" y1="58283" x2="31917" y2="54172"/>
                        <a14:foregroundMark x1="31917" y1="54172" x2="33000" y2="53567"/>
                        <a14:foregroundMark x1="38583" y1="51874" x2="41250" y2="51874"/>
                        <a14:foregroundMark x1="42083" y1="52721" x2="44167" y2="53809"/>
                        <a14:foregroundMark x1="25917" y1="59129" x2="25917" y2="59129"/>
                        <a14:foregroundMark x1="24250" y1="61669" x2="24250" y2="61669"/>
                        <a14:foregroundMark x1="31000" y1="53083" x2="31000" y2="53083"/>
                        <a14:foregroundMark x1="29000" y1="54776" x2="29000" y2="54776"/>
                        <a14:foregroundMark x1="27500" y1="56348" x2="27500" y2="56348"/>
                        <a14:foregroundMark x1="30000" y1="53446" x2="30000" y2="53446"/>
                        <a14:foregroundMark x1="26667" y1="64329" x2="26750" y2="68561"/>
                        <a14:backgroundMark x1="42500" y1="55744" x2="42500" y2="55744"/>
                        <a14:backgroundMark x1="37583" y1="55623" x2="37583" y2="55623"/>
                        <a14:backgroundMark x1="33583" y1="56590" x2="33583" y2="56590"/>
                        <a14:backgroundMark x1="33417" y1="56953" x2="33417" y2="56953"/>
                        <a14:backgroundMark x1="32500" y1="56832" x2="32500" y2="56832"/>
                        <a14:backgroundMark x1="45667" y1="57678" x2="45667" y2="57678"/>
                        <a14:backgroundMark x1="32500" y1="58525" x2="33250" y2="59976"/>
                        <a14:backgroundMark x1="28917" y1="61790" x2="29417" y2="64933"/>
                      </a14:backgroundRemoval>
                    </a14:imgEffect>
                  </a14:imgLayer>
                </a14:imgProps>
              </a:ext>
              <a:ext uri="{28A0092B-C50C-407E-A947-70E740481C1C}">
                <a14:useLocalDpi xmlns:a14="http://schemas.microsoft.com/office/drawing/2010/main" val="0"/>
              </a:ext>
            </a:extLst>
          </a:blip>
          <a:srcRect l="23393" t="49411" r="48571" b="25743"/>
          <a:stretch/>
        </p:blipFill>
        <p:spPr>
          <a:xfrm>
            <a:off x="2852057" y="3581400"/>
            <a:ext cx="3418112" cy="1609236"/>
          </a:xfrm>
          <a:prstGeom prst="rect">
            <a:avLst/>
          </a:prstGeom>
        </p:spPr>
      </p:pic>
      <p:pic>
        <p:nvPicPr>
          <p:cNvPr id="5" name="Picture 4">
            <a:extLst>
              <a:ext uri="{FF2B5EF4-FFF2-40B4-BE49-F238E27FC236}">
                <a16:creationId xmlns:a16="http://schemas.microsoft.com/office/drawing/2014/main" id="{B161A961-4AB5-4832-8451-AEA695986E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30762" y="3722915"/>
            <a:ext cx="1221185" cy="2445828"/>
          </a:xfrm>
          <a:prstGeom prst="rect">
            <a:avLst/>
          </a:prstGeom>
        </p:spPr>
      </p:pic>
      <p:grpSp>
        <p:nvGrpSpPr>
          <p:cNvPr id="9" name="Group 8">
            <a:extLst>
              <a:ext uri="{FF2B5EF4-FFF2-40B4-BE49-F238E27FC236}">
                <a16:creationId xmlns:a16="http://schemas.microsoft.com/office/drawing/2014/main" id="{B576067F-09F9-4299-9C9B-8282FA2602D5}"/>
              </a:ext>
            </a:extLst>
          </p:cNvPr>
          <p:cNvGrpSpPr/>
          <p:nvPr/>
        </p:nvGrpSpPr>
        <p:grpSpPr>
          <a:xfrm>
            <a:off x="6696743" y="596047"/>
            <a:ext cx="3106342" cy="1615598"/>
            <a:chOff x="9251003" y="680559"/>
            <a:chExt cx="1618554" cy="1228175"/>
          </a:xfrm>
        </p:grpSpPr>
        <p:sp>
          <p:nvSpPr>
            <p:cNvPr id="10" name="Speech Bubble: Rectangle with Corners Rounded 9">
              <a:extLst>
                <a:ext uri="{FF2B5EF4-FFF2-40B4-BE49-F238E27FC236}">
                  <a16:creationId xmlns:a16="http://schemas.microsoft.com/office/drawing/2014/main" id="{852B7B0F-5665-446D-ADB0-ECA1024194DD}"/>
                </a:ext>
              </a:extLst>
            </p:cNvPr>
            <p:cNvSpPr/>
            <p:nvPr/>
          </p:nvSpPr>
          <p:spPr>
            <a:xfrm>
              <a:off x="9251003" y="680559"/>
              <a:ext cx="1618554" cy="1228175"/>
            </a:xfrm>
            <a:prstGeom prst="wedgeRoundRectCallout">
              <a:avLst>
                <a:gd name="adj1" fmla="val -81857"/>
                <a:gd name="adj2" fmla="val -59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5E9973FF-1192-473B-BEA0-C78C81D1C6CE}"/>
                </a:ext>
              </a:extLst>
            </p:cNvPr>
            <p:cNvSpPr txBox="1"/>
            <p:nvPr/>
          </p:nvSpPr>
          <p:spPr>
            <a:xfrm>
              <a:off x="9383248" y="860620"/>
              <a:ext cx="1451310" cy="9124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Bạn</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đi</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qua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cầu</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sẽ</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đến</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được</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nhà</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bà</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nhé</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grpSp>
      <p:grpSp>
        <p:nvGrpSpPr>
          <p:cNvPr id="12" name="Group 11">
            <a:extLst>
              <a:ext uri="{FF2B5EF4-FFF2-40B4-BE49-F238E27FC236}">
                <a16:creationId xmlns:a16="http://schemas.microsoft.com/office/drawing/2014/main" id="{5CB056E8-D947-483A-80C0-907CE4B056A1}"/>
              </a:ext>
            </a:extLst>
          </p:cNvPr>
          <p:cNvGrpSpPr/>
          <p:nvPr/>
        </p:nvGrpSpPr>
        <p:grpSpPr>
          <a:xfrm>
            <a:off x="7301618" y="693711"/>
            <a:ext cx="2700789" cy="1735938"/>
            <a:chOff x="4060499" y="241660"/>
            <a:chExt cx="3796325" cy="1735938"/>
          </a:xfrm>
        </p:grpSpPr>
        <p:sp>
          <p:nvSpPr>
            <p:cNvPr id="13" name="Speech Bubble: Rectangle 12">
              <a:extLst>
                <a:ext uri="{FF2B5EF4-FFF2-40B4-BE49-F238E27FC236}">
                  <a16:creationId xmlns:a16="http://schemas.microsoft.com/office/drawing/2014/main" id="{C21AC430-5A72-4384-AF7D-2F5D73CD230D}"/>
                </a:ext>
              </a:extLst>
            </p:cNvPr>
            <p:cNvSpPr/>
            <p:nvPr/>
          </p:nvSpPr>
          <p:spPr>
            <a:xfrm>
              <a:off x="4060499" y="241660"/>
              <a:ext cx="3796325" cy="1735938"/>
            </a:xfrm>
            <a:prstGeom prst="wedgeRectCallout">
              <a:avLst>
                <a:gd name="adj1" fmla="val -73157"/>
                <a:gd name="adj2" fmla="val -4540"/>
              </a:avLst>
            </a:prstGeom>
            <a:solidFill>
              <a:schemeClr val="bg1">
                <a:alpha val="75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14" name="Group 13">
              <a:extLst>
                <a:ext uri="{FF2B5EF4-FFF2-40B4-BE49-F238E27FC236}">
                  <a16:creationId xmlns:a16="http://schemas.microsoft.com/office/drawing/2014/main" id="{CC243DB5-D066-4B21-A1AB-66B14F189040}"/>
                </a:ext>
              </a:extLst>
            </p:cNvPr>
            <p:cNvGrpSpPr/>
            <p:nvPr/>
          </p:nvGrpSpPr>
          <p:grpSpPr>
            <a:xfrm>
              <a:off x="4877363" y="368595"/>
              <a:ext cx="1895348" cy="1534533"/>
              <a:chOff x="10508754" y="460353"/>
              <a:chExt cx="1895348" cy="1534533"/>
            </a:xfrm>
          </p:grpSpPr>
          <p:sp>
            <p:nvSpPr>
              <p:cNvPr id="15" name="TextBox 14">
                <a:extLst>
                  <a:ext uri="{FF2B5EF4-FFF2-40B4-BE49-F238E27FC236}">
                    <a16:creationId xmlns:a16="http://schemas.microsoft.com/office/drawing/2014/main" id="{280FF204-A14E-48BD-8FE5-D9C3B27DBB68}"/>
                  </a:ext>
                </a:extLst>
              </p:cNvPr>
              <p:cNvSpPr txBox="1"/>
              <p:nvPr/>
            </p:nvSpPr>
            <p:spPr>
              <a:xfrm>
                <a:off x="10653546" y="460353"/>
                <a:ext cx="1750556"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28,75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10,5</a:t>
                </a:r>
              </a:p>
            </p:txBody>
          </p:sp>
          <p:cxnSp>
            <p:nvCxnSpPr>
              <p:cNvPr id="16" name="Straight Connector 15">
                <a:extLst>
                  <a:ext uri="{FF2B5EF4-FFF2-40B4-BE49-F238E27FC236}">
                    <a16:creationId xmlns:a16="http://schemas.microsoft.com/office/drawing/2014/main" id="{CD96BD28-B50C-4CB5-BA37-2E72B7A3FC35}"/>
                  </a:ext>
                </a:extLst>
              </p:cNvPr>
              <p:cNvCxnSpPr>
                <a:cxnSpLocks/>
              </p:cNvCxnSpPr>
              <p:nvPr/>
            </p:nvCxnSpPr>
            <p:spPr>
              <a:xfrm>
                <a:off x="10900153" y="1394696"/>
                <a:ext cx="13364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BC63FFF-F59B-4537-8B1D-C99A094DDED3}"/>
                  </a:ext>
                </a:extLst>
              </p:cNvPr>
              <p:cNvSpPr txBox="1"/>
              <p:nvPr/>
            </p:nvSpPr>
            <p:spPr>
              <a:xfrm>
                <a:off x="10508754" y="660292"/>
                <a:ext cx="37016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
            <p:nvSpPr>
              <p:cNvPr id="18" name="TextBox 17">
                <a:extLst>
                  <a:ext uri="{FF2B5EF4-FFF2-40B4-BE49-F238E27FC236}">
                    <a16:creationId xmlns:a16="http://schemas.microsoft.com/office/drawing/2014/main" id="{DA6C2ADE-10C8-4385-82E5-8908B42A5419}"/>
                  </a:ext>
                </a:extLst>
              </p:cNvPr>
              <p:cNvSpPr txBox="1"/>
              <p:nvPr/>
            </p:nvSpPr>
            <p:spPr>
              <a:xfrm>
                <a:off x="11103395" y="1471666"/>
                <a:ext cx="11332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sp>
            <p:nvSpPr>
              <p:cNvPr id="19" name="Rectangle: Rounded Corners 18">
                <a:extLst>
                  <a:ext uri="{FF2B5EF4-FFF2-40B4-BE49-F238E27FC236}">
                    <a16:creationId xmlns:a16="http://schemas.microsoft.com/office/drawing/2014/main" id="{9F9FA89C-A32E-479B-940B-36967AEDA6D4}"/>
                  </a:ext>
                </a:extLst>
              </p:cNvPr>
              <p:cNvSpPr/>
              <p:nvPr/>
            </p:nvSpPr>
            <p:spPr>
              <a:xfrm>
                <a:off x="10882035" y="1468036"/>
                <a:ext cx="1133257"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rPr>
                  <a:t> ?</a:t>
                </a:r>
              </a:p>
            </p:txBody>
          </p:sp>
        </p:grpSp>
      </p:grpSp>
      <p:grpSp>
        <p:nvGrpSpPr>
          <p:cNvPr id="20" name="Group 19">
            <a:extLst>
              <a:ext uri="{FF2B5EF4-FFF2-40B4-BE49-F238E27FC236}">
                <a16:creationId xmlns:a16="http://schemas.microsoft.com/office/drawing/2014/main" id="{CE20E756-2EDC-4CFD-B9FD-46AB6796BD17}"/>
              </a:ext>
            </a:extLst>
          </p:cNvPr>
          <p:cNvGrpSpPr/>
          <p:nvPr/>
        </p:nvGrpSpPr>
        <p:grpSpPr>
          <a:xfrm>
            <a:off x="4139362" y="2844539"/>
            <a:ext cx="2043391" cy="1113817"/>
            <a:chOff x="9251003" y="554989"/>
            <a:chExt cx="2043391" cy="1113817"/>
          </a:xfrm>
        </p:grpSpPr>
        <p:sp>
          <p:nvSpPr>
            <p:cNvPr id="21" name="Speech Bubble: Oval 20">
              <a:extLst>
                <a:ext uri="{FF2B5EF4-FFF2-40B4-BE49-F238E27FC236}">
                  <a16:creationId xmlns:a16="http://schemas.microsoft.com/office/drawing/2014/main" id="{7B9FFF2C-EB5A-493B-84FA-5F81BBD49483}"/>
                </a:ext>
              </a:extLst>
            </p:cNvPr>
            <p:cNvSpPr/>
            <p:nvPr/>
          </p:nvSpPr>
          <p:spPr>
            <a:xfrm>
              <a:off x="9251003" y="554989"/>
              <a:ext cx="2043391" cy="1113817"/>
            </a:xfrm>
            <a:prstGeom prst="wedgeEllipseCallout">
              <a:avLst>
                <a:gd name="adj1" fmla="val -62647"/>
                <a:gd name="adj2" fmla="val 3507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3BB4D20B-0855-46F7-9464-29C90B44C3BA}"/>
                </a:ext>
              </a:extLst>
            </p:cNvPr>
            <p:cNvSpPr txBox="1"/>
            <p:nvPr/>
          </p:nvSpPr>
          <p:spPr>
            <a:xfrm>
              <a:off x="9424767" y="819509"/>
              <a:ext cx="1773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18,25</a:t>
              </a:r>
            </a:p>
          </p:txBody>
        </p:sp>
      </p:grpSp>
      <p:grpSp>
        <p:nvGrpSpPr>
          <p:cNvPr id="23" name="Group 22">
            <a:extLst>
              <a:ext uri="{FF2B5EF4-FFF2-40B4-BE49-F238E27FC236}">
                <a16:creationId xmlns:a16="http://schemas.microsoft.com/office/drawing/2014/main" id="{CB021EE9-4A77-498F-BFC4-698749555787}"/>
              </a:ext>
            </a:extLst>
          </p:cNvPr>
          <p:cNvGrpSpPr/>
          <p:nvPr/>
        </p:nvGrpSpPr>
        <p:grpSpPr>
          <a:xfrm>
            <a:off x="1121886" y="1024889"/>
            <a:ext cx="3569677" cy="1113817"/>
            <a:chOff x="7724717" y="554989"/>
            <a:chExt cx="3569677" cy="1113817"/>
          </a:xfrm>
        </p:grpSpPr>
        <p:sp>
          <p:nvSpPr>
            <p:cNvPr id="24" name="Speech Bubble: Oval 23">
              <a:extLst>
                <a:ext uri="{FF2B5EF4-FFF2-40B4-BE49-F238E27FC236}">
                  <a16:creationId xmlns:a16="http://schemas.microsoft.com/office/drawing/2014/main" id="{38853173-DB99-4E28-83D0-37E4ADA38D0A}"/>
                </a:ext>
              </a:extLst>
            </p:cNvPr>
            <p:cNvSpPr/>
            <p:nvPr/>
          </p:nvSpPr>
          <p:spPr>
            <a:xfrm>
              <a:off x="7859583" y="554989"/>
              <a:ext cx="3434811" cy="1113817"/>
            </a:xfrm>
            <a:prstGeom prst="wedgeEllipseCallout">
              <a:avLst>
                <a:gd name="adj1" fmla="val -16535"/>
                <a:gd name="adj2" fmla="val 9291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sym typeface="Arial"/>
              </a:endParaRPr>
            </a:p>
          </p:txBody>
        </p:sp>
        <p:sp>
          <p:nvSpPr>
            <p:cNvPr id="25" name="TextBox 24">
              <a:extLst>
                <a:ext uri="{FF2B5EF4-FFF2-40B4-BE49-F238E27FC236}">
                  <a16:creationId xmlns:a16="http://schemas.microsoft.com/office/drawing/2014/main" id="{E0727C8E-62AF-4CE0-856F-5CBBAFC4F49A}"/>
                </a:ext>
              </a:extLst>
            </p:cNvPr>
            <p:cNvSpPr txBox="1"/>
            <p:nvPr/>
          </p:nvSpPr>
          <p:spPr>
            <a:xfrm>
              <a:off x="7724717" y="841204"/>
              <a:ext cx="34348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Cảm</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ơn</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8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bạn</a:t>
              </a:r>
              <a:r>
                <a:rPr kumimoji="0" lang="en-US" sz="2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grpSp>
    </p:spTree>
    <p:extLst>
      <p:ext uri="{BB962C8B-B14F-4D97-AF65-F5344CB8AC3E}">
        <p14:creationId xmlns:p14="http://schemas.microsoft.com/office/powerpoint/2010/main" val="231950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250" fill="hold"/>
                                        <p:tgtEl>
                                          <p:spTgt spid="20"/>
                                        </p:tgtEl>
                                        <p:attrNameLst>
                                          <p:attrName>ppt_w</p:attrName>
                                        </p:attrNameLst>
                                      </p:cBhvr>
                                      <p:tavLst>
                                        <p:tav tm="0">
                                          <p:val>
                                            <p:strVal val="#ppt_w+.3"/>
                                          </p:val>
                                        </p:tav>
                                        <p:tav tm="100000">
                                          <p:val>
                                            <p:strVal val="#ppt_w"/>
                                          </p:val>
                                        </p:tav>
                                      </p:tavLst>
                                    </p:anim>
                                    <p:anim calcmode="lin" valueType="num">
                                      <p:cBhvr>
                                        <p:cTn id="21" dur="1250" fill="hold"/>
                                        <p:tgtEl>
                                          <p:spTgt spid="20"/>
                                        </p:tgtEl>
                                        <p:attrNameLst>
                                          <p:attrName>ppt_h</p:attrName>
                                        </p:attrNameLst>
                                      </p:cBhvr>
                                      <p:tavLst>
                                        <p:tav tm="0">
                                          <p:val>
                                            <p:strVal val="#ppt_h"/>
                                          </p:val>
                                        </p:tav>
                                        <p:tav tm="100000">
                                          <p:val>
                                            <p:strVal val="#ppt_h"/>
                                          </p:val>
                                        </p:tav>
                                      </p:tavLst>
                                    </p:anim>
                                    <p:animEffect transition="in" filter="fade">
                                      <p:cBhvr>
                                        <p:cTn id="22" dur="125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50"/>
                                  </p:stCondLst>
                                  <p:childTnLst>
                                    <p:set>
                                      <p:cBhvr>
                                        <p:cTn id="32" dur="1" fill="hold">
                                          <p:stCondLst>
                                            <p:cond delay="0"/>
                                          </p:stCondLst>
                                        </p:cTn>
                                        <p:tgtEl>
                                          <p:spTgt spid="9"/>
                                        </p:tgtEl>
                                        <p:attrNameLst>
                                          <p:attrName>style.visibility</p:attrName>
                                        </p:attrNameLst>
                                      </p:cBhvr>
                                      <p:to>
                                        <p:strVal val="visible"/>
                                      </p:to>
                                    </p:set>
                                    <p:anim calcmode="lin" valueType="num">
                                      <p:cBhvr>
                                        <p:cTn id="33" dur="1500" fill="hold"/>
                                        <p:tgtEl>
                                          <p:spTgt spid="9"/>
                                        </p:tgtEl>
                                        <p:attrNameLst>
                                          <p:attrName>ppt_w</p:attrName>
                                        </p:attrNameLst>
                                      </p:cBhvr>
                                      <p:tavLst>
                                        <p:tav tm="0">
                                          <p:val>
                                            <p:strVal val="#ppt_w+.3"/>
                                          </p:val>
                                        </p:tav>
                                        <p:tav tm="100000">
                                          <p:val>
                                            <p:strVal val="#ppt_w"/>
                                          </p:val>
                                        </p:tav>
                                      </p:tavLst>
                                    </p:anim>
                                    <p:anim calcmode="lin" valueType="num">
                                      <p:cBhvr>
                                        <p:cTn id="34" dur="1500" fill="hold"/>
                                        <p:tgtEl>
                                          <p:spTgt spid="9"/>
                                        </p:tgtEl>
                                        <p:attrNameLst>
                                          <p:attrName>ppt_h</p:attrName>
                                        </p:attrNameLst>
                                      </p:cBhvr>
                                      <p:tavLst>
                                        <p:tav tm="0">
                                          <p:val>
                                            <p:strVal val="#ppt_h"/>
                                          </p:val>
                                        </p:tav>
                                        <p:tav tm="100000">
                                          <p:val>
                                            <p:strVal val="#ppt_h"/>
                                          </p:val>
                                        </p:tav>
                                      </p:tavLst>
                                    </p:anim>
                                    <p:animEffect transition="in" filter="fade">
                                      <p:cBhvr>
                                        <p:cTn id="35" dur="1500"/>
                                        <p:tgtEl>
                                          <p:spTgt spid="9"/>
                                        </p:tgtEl>
                                      </p:cBhvr>
                                    </p:animEffect>
                                  </p:childTnLst>
                                </p:cTn>
                              </p:par>
                              <p:par>
                                <p:cTn id="36" presetID="10" presetClass="exit" presetSubtype="0" fill="hold" nodeType="with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1550"/>
                            </p:stCondLst>
                            <p:childTnLst>
                              <p:par>
                                <p:cTn id="40" presetID="50" presetClass="entr" presetSubtype="0" decel="10000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250" fill="hold"/>
                                        <p:tgtEl>
                                          <p:spTgt spid="23"/>
                                        </p:tgtEl>
                                        <p:attrNameLst>
                                          <p:attrName>ppt_w</p:attrName>
                                        </p:attrNameLst>
                                      </p:cBhvr>
                                      <p:tavLst>
                                        <p:tav tm="0">
                                          <p:val>
                                            <p:strVal val="#ppt_w+.3"/>
                                          </p:val>
                                        </p:tav>
                                        <p:tav tm="100000">
                                          <p:val>
                                            <p:strVal val="#ppt_w"/>
                                          </p:val>
                                        </p:tav>
                                      </p:tavLst>
                                    </p:anim>
                                    <p:anim calcmode="lin" valueType="num">
                                      <p:cBhvr>
                                        <p:cTn id="43" dur="1250" fill="hold"/>
                                        <p:tgtEl>
                                          <p:spTgt spid="23"/>
                                        </p:tgtEl>
                                        <p:attrNameLst>
                                          <p:attrName>ppt_h</p:attrName>
                                        </p:attrNameLst>
                                      </p:cBhvr>
                                      <p:tavLst>
                                        <p:tav tm="0">
                                          <p:val>
                                            <p:strVal val="#ppt_h"/>
                                          </p:val>
                                        </p:tav>
                                        <p:tav tm="100000">
                                          <p:val>
                                            <p:strVal val="#ppt_h"/>
                                          </p:val>
                                        </p:tav>
                                      </p:tavLst>
                                    </p:anim>
                                    <p:animEffect transition="in" filter="fade">
                                      <p:cBhvr>
                                        <p:cTn id="44" dur="1250"/>
                                        <p:tgtEl>
                                          <p:spTgt spid="23"/>
                                        </p:tgtEl>
                                      </p:cBhvr>
                                    </p:animEffect>
                                  </p:childTnLst>
                                </p:cTn>
                              </p:par>
                              <p:par>
                                <p:cTn id="45" presetID="14" presetClass="exit" presetSubtype="10" fill="hold" nodeType="withEffect">
                                  <p:stCondLst>
                                    <p:cond delay="0"/>
                                  </p:stCondLst>
                                  <p:childTnLst>
                                    <p:animEffect transition="out" filter="randombar(horizontal)">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par>
                          <p:cTn id="48" fill="hold">
                            <p:stCondLst>
                              <p:cond delay="2800"/>
                            </p:stCondLst>
                            <p:childTnLst>
                              <p:par>
                                <p:cTn id="49" presetID="10" presetClass="exit" presetSubtype="0" fill="hold" nodeType="afterEffect">
                                  <p:stCondLst>
                                    <p:cond delay="0"/>
                                  </p:stCondLst>
                                  <p:childTnLst>
                                    <p:animEffect transition="out" filter="fad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par>
                          <p:cTn id="52" fill="hold">
                            <p:stCondLst>
                              <p:cond delay="3300"/>
                            </p:stCondLst>
                            <p:childTnLst>
                              <p:par>
                                <p:cTn id="53" presetID="10"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par>
                          <p:cTn id="56" fill="hold">
                            <p:stCondLst>
                              <p:cond delay="3800"/>
                            </p:stCondLst>
                            <p:childTnLst>
                              <p:par>
                                <p:cTn id="57" presetID="44" presetClass="path" presetSubtype="0" accel="50000" decel="50000" fill="hold" nodeType="afterEffect">
                                  <p:stCondLst>
                                    <p:cond delay="0"/>
                                  </p:stCondLst>
                                  <p:childTnLst>
                                    <p:animMotion origin="layout" path="M -4.16667E-7 2.59259E-6 C 0.02201 -0.01528 0.04076 -0.08287 0.06094 -0.11181 C 0.08112 -0.14074 0.09961 -0.16065 0.12148 -0.17477 C 0.1431 -0.18866 0.17721 -0.20486 0.19141 -0.19584 C 0.20912 -0.20047 0.22747 -0.20162 0.24219 -0.20047 C 0.25677 -0.19931 0.36966 -0.07431 0.3776 -0.07292 " pathEditMode="relative" rAng="0" ptsTypes="AAAAAA">
                                      <p:cBhvr>
                                        <p:cTn id="58" dur="2000" fill="hold"/>
                                        <p:tgtEl>
                                          <p:spTgt spid="6"/>
                                        </p:tgtEl>
                                        <p:attrNameLst>
                                          <p:attrName>ppt_x</p:attrName>
                                          <p:attrName>ppt_y</p:attrName>
                                        </p:attrNameLst>
                                      </p:cBhvr>
                                      <p:rCtr x="18880" y="-10046"/>
                                    </p:animMotion>
                                  </p:childTnLst>
                                </p:cTn>
                              </p:par>
                              <p:par>
                                <p:cTn id="59" presetID="6" presetClass="emph" presetSubtype="0" fill="hold" nodeType="withEffect">
                                  <p:stCondLst>
                                    <p:cond delay="0"/>
                                  </p:stCondLst>
                                  <p:childTnLst>
                                    <p:animScale>
                                      <p:cBhvr>
                                        <p:cTn id="60" dur="2000" fill="hold"/>
                                        <p:tgtEl>
                                          <p:spTgt spid="6"/>
                                        </p:tgtEl>
                                      </p:cBhvr>
                                      <p:by x="60000" y="60000"/>
                                    </p:animScale>
                                  </p:childTnLst>
                                </p:cTn>
                              </p:par>
                            </p:childTnLst>
                          </p:cTn>
                        </p:par>
                        <p:par>
                          <p:cTn id="61" fill="hold">
                            <p:stCondLst>
                              <p:cond delay="5800"/>
                            </p:stCondLst>
                            <p:childTnLst>
                              <p:par>
                                <p:cTn id="62" presetID="63" presetClass="path" presetSubtype="0" accel="50000" decel="50000" fill="hold" nodeType="afterEffect">
                                  <p:stCondLst>
                                    <p:cond delay="0"/>
                                  </p:stCondLst>
                                  <p:childTnLst>
                                    <p:animMotion origin="layout" path="M 0.3776 -0.07292 L 0.51094 -0.13866 " pathEditMode="relative" rAng="0" ptsTypes="AA">
                                      <p:cBhvr>
                                        <p:cTn id="63" dur="2000" fill="hold"/>
                                        <p:tgtEl>
                                          <p:spTgt spid="6"/>
                                        </p:tgtEl>
                                        <p:attrNameLst>
                                          <p:attrName>ppt_x</p:attrName>
                                          <p:attrName>ppt_y</p:attrName>
                                        </p:attrNameLst>
                                      </p:cBhvr>
                                      <p:rCtr x="6667" y="-3287"/>
                                    </p:animMotion>
                                  </p:childTnLst>
                                </p:cTn>
                              </p:par>
                              <p:par>
                                <p:cTn id="64" presetID="6" presetClass="emph" presetSubtype="0" fill="hold" nodeType="withEffect">
                                  <p:stCondLst>
                                    <p:cond delay="0"/>
                                  </p:stCondLst>
                                  <p:childTnLst>
                                    <p:animScale>
                                      <p:cBhvr>
                                        <p:cTn id="65" dur="2000" fill="hold"/>
                                        <p:tgtEl>
                                          <p:spTgt spid="6"/>
                                        </p:tgtEl>
                                      </p:cBhvr>
                                      <p:by x="50000" y="50000"/>
                                    </p:animScale>
                                  </p:childTnLst>
                                </p:cTn>
                              </p:par>
                              <p:par>
                                <p:cTn id="66" presetID="16" presetClass="entr" presetSubtype="37" fill="hold" nodeType="withEffect">
                                  <p:stCondLst>
                                    <p:cond delay="1000"/>
                                  </p:stCondLst>
                                  <p:childTnLst>
                                    <p:set>
                                      <p:cBhvr>
                                        <p:cTn id="67" dur="1" fill="hold">
                                          <p:stCondLst>
                                            <p:cond delay="0"/>
                                          </p:stCondLst>
                                        </p:cTn>
                                        <p:tgtEl>
                                          <p:spTgt spid="8"/>
                                        </p:tgtEl>
                                        <p:attrNameLst>
                                          <p:attrName>style.visibility</p:attrName>
                                        </p:attrNameLst>
                                      </p:cBhvr>
                                      <p:to>
                                        <p:strVal val="visible"/>
                                      </p:to>
                                    </p:set>
                                    <p:animEffect transition="in" filter="barn(outVertical)">
                                      <p:cBhvr>
                                        <p:cTn id="68" dur="500"/>
                                        <p:tgtEl>
                                          <p:spTgt spid="8"/>
                                        </p:tgtEl>
                                      </p:cBhvr>
                                    </p:animEffect>
                                  </p:childTnLst>
                                </p:cTn>
                              </p:par>
                            </p:childTnLst>
                          </p:cTn>
                        </p:par>
                        <p:par>
                          <p:cTn id="69" fill="hold">
                            <p:stCondLst>
                              <p:cond delay="7800"/>
                            </p:stCondLst>
                            <p:childTnLst>
                              <p:par>
                                <p:cTn id="70" presetID="10" presetClass="exit" presetSubtype="0" fill="hold" nodeType="after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B4EAE5-A212-47A3-85A6-CE54FD294C26}"/>
              </a:ext>
            </a:extLst>
          </p:cNvPr>
          <p:cNvPicPr>
            <a:picLocks noChangeAspect="1"/>
          </p:cNvPicPr>
          <p:nvPr/>
        </p:nvPicPr>
        <p:blipFill rotWithShape="1">
          <a:blip r:embed="rId3">
            <a:extLst>
              <a:ext uri="{28A0092B-C50C-407E-A947-70E740481C1C}">
                <a14:useLocalDpi xmlns:a14="http://schemas.microsoft.com/office/drawing/2010/main" val="0"/>
              </a:ext>
            </a:extLst>
          </a:blip>
          <a:srcRect b="7143"/>
          <a:stretch/>
        </p:blipFill>
        <p:spPr>
          <a:xfrm>
            <a:off x="0" y="1"/>
            <a:ext cx="12192005" cy="6858000"/>
          </a:xfrm>
          <a:prstGeom prst="rect">
            <a:avLst/>
          </a:prstGeom>
        </p:spPr>
      </p:pic>
      <p:pic>
        <p:nvPicPr>
          <p:cNvPr id="12" name="Picture 11">
            <a:extLst>
              <a:ext uri="{FF2B5EF4-FFF2-40B4-BE49-F238E27FC236}">
                <a16:creationId xmlns:a16="http://schemas.microsoft.com/office/drawing/2014/main" id="{31191AA6-D19D-49FF-A61A-39A056957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729" y="1651232"/>
            <a:ext cx="2962269" cy="4806131"/>
          </a:xfrm>
          <a:prstGeom prst="rect">
            <a:avLst/>
          </a:prstGeom>
        </p:spPr>
      </p:pic>
      <p:pic>
        <p:nvPicPr>
          <p:cNvPr id="13" name="Picture 12">
            <a:extLst>
              <a:ext uri="{FF2B5EF4-FFF2-40B4-BE49-F238E27FC236}">
                <a16:creationId xmlns:a16="http://schemas.microsoft.com/office/drawing/2014/main" id="{9F2BBEC9-7CCB-4D67-8026-61CA2E1AE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954" y="3602553"/>
            <a:ext cx="1338265" cy="2854810"/>
          </a:xfrm>
          <a:prstGeom prst="rect">
            <a:avLst/>
          </a:prstGeom>
        </p:spPr>
      </p:pic>
      <p:sp>
        <p:nvSpPr>
          <p:cNvPr id="14" name="Rectangle 13">
            <a:extLst>
              <a:ext uri="{FF2B5EF4-FFF2-40B4-BE49-F238E27FC236}">
                <a16:creationId xmlns:a16="http://schemas.microsoft.com/office/drawing/2014/main" id="{5A9EBEAB-2483-4EE8-BE49-03389DDE546E}"/>
              </a:ext>
            </a:extLst>
          </p:cNvPr>
          <p:cNvSpPr/>
          <p:nvPr/>
        </p:nvSpPr>
        <p:spPr>
          <a:xfrm>
            <a:off x="4519105" y="694551"/>
            <a:ext cx="6943554"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w="12700" cmpd="sng">
                  <a:solidFill>
                    <a:srgbClr val="FFC000"/>
                  </a:solidFill>
                  <a:prstDash val="solid"/>
                </a:ln>
                <a:solidFill>
                  <a:srgbClr val="00FF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CHÚC MỪNG</a:t>
            </a:r>
            <a:r>
              <a:rPr kumimoji="0" lang="vi-VN" sz="4400" b="1" i="0" u="none" strike="noStrike" kern="0" cap="none" spc="0" normalizeH="0" baseline="0" noProof="0" dirty="0">
                <a:ln w="12700" cmpd="sng">
                  <a:solidFill>
                    <a:srgbClr val="FFC000"/>
                  </a:solidFill>
                  <a:prstDash val="solid"/>
                </a:ln>
                <a:solidFill>
                  <a:srgbClr val="00FF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 </a:t>
            </a:r>
            <a:r>
              <a:rPr kumimoji="0" lang="en-US" sz="4400" b="1" i="0" u="none" strike="noStrike" kern="0" cap="none" spc="0" normalizeH="0" baseline="0" noProof="0" dirty="0">
                <a:ln w="12700" cmpd="sng">
                  <a:solidFill>
                    <a:srgbClr val="FFC000"/>
                  </a:solidFill>
                  <a:prstDash val="solid"/>
                </a:ln>
                <a:solidFill>
                  <a:srgbClr val="00FF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CÔ BÉ</a:t>
            </a:r>
            <a:endParaRPr kumimoji="0" lang="vi-VN" sz="4400" b="1" i="0" u="none" strike="noStrike" kern="0" cap="none" spc="0" normalizeH="0" baseline="0" noProof="0" dirty="0">
              <a:ln w="12700" cmpd="sng">
                <a:solidFill>
                  <a:srgbClr val="FFC000"/>
                </a:solidFill>
                <a:prstDash val="solid"/>
              </a:ln>
              <a:solidFill>
                <a:srgbClr val="00FF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w="12700" cmpd="sng">
                  <a:solidFill>
                    <a:srgbClr val="FFC000"/>
                  </a:solidFill>
                  <a:prstDash val="solid"/>
                </a:ln>
                <a:solidFill>
                  <a:srgbClr val="00FF00"/>
                </a:solidFill>
                <a:effectLst>
                  <a:glow rad="228600">
                    <a:srgbClr val="ED7D31">
                      <a:satMod val="175000"/>
                      <a:alpha val="40000"/>
                    </a:srgbClr>
                  </a:glow>
                  <a:innerShdw blurRad="63500" dist="50800" dir="18900000">
                    <a:prstClr val="black">
                      <a:alpha val="50000"/>
                    </a:prstClr>
                  </a:innerShdw>
                </a:effectLst>
                <a:uLnTx/>
                <a:uFillTx/>
                <a:latin typeface="UTM Avo" panose="02040603050506020204" pitchFamily="18" charset="0"/>
                <a:ea typeface="+mn-ea"/>
                <a:cs typeface="Arial"/>
                <a:sym typeface="Arial"/>
              </a:rPr>
              <a:t>QUÀNG KHĂN ĐỎ</a:t>
            </a:r>
          </a:p>
        </p:txBody>
      </p:sp>
    </p:spTree>
    <p:extLst>
      <p:ext uri="{BB962C8B-B14F-4D97-AF65-F5344CB8AC3E}">
        <p14:creationId xmlns:p14="http://schemas.microsoft.com/office/powerpoint/2010/main" val="19050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2" presetClass="emph" presetSubtype="0" repeatCount="indefinite" fill="hold" grpId="1" nodeType="afterEffect">
                                  <p:stCondLst>
                                    <p:cond delay="0"/>
                                  </p:stCondLst>
                                  <p:childTnLst>
                                    <p:animClr clrSpc="hsl" dir="cw">
                                      <p:cBhvr override="childStyle">
                                        <p:cTn id="24" dur="500" fill="hold"/>
                                        <p:tgtEl>
                                          <p:spTgt spid="14"/>
                                        </p:tgtEl>
                                        <p:attrNameLst>
                                          <p:attrName>style.color</p:attrName>
                                        </p:attrNameLst>
                                      </p:cBhvr>
                                      <p:by>
                                        <p:hsl h="-7200000" s="0" l="0"/>
                                      </p:by>
                                    </p:animClr>
                                    <p:animClr clrSpc="hsl" dir="cw">
                                      <p:cBhvr>
                                        <p:cTn id="25" dur="500" fill="hold"/>
                                        <p:tgtEl>
                                          <p:spTgt spid="14"/>
                                        </p:tgtEl>
                                        <p:attrNameLst>
                                          <p:attrName>fillcolor</p:attrName>
                                        </p:attrNameLst>
                                      </p:cBhvr>
                                      <p:by>
                                        <p:hsl h="-7200000" s="0" l="0"/>
                                      </p:by>
                                    </p:animClr>
                                    <p:animClr clrSpc="hsl" dir="cw">
                                      <p:cBhvr>
                                        <p:cTn id="26" dur="500" fill="hold"/>
                                        <p:tgtEl>
                                          <p:spTgt spid="14"/>
                                        </p:tgtEl>
                                        <p:attrNameLst>
                                          <p:attrName>stroke.color</p:attrName>
                                        </p:attrNameLst>
                                      </p:cBhvr>
                                      <p:by>
                                        <p:hsl h="-7200000" s="0" l="0"/>
                                      </p:by>
                                    </p:animClr>
                                    <p:set>
                                      <p:cBhvr>
                                        <p:cTn id="27"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06592216"/>
</p:tagLst>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291</Words>
  <Application>Microsoft Office PowerPoint</Application>
  <PresentationFormat>Widescreen</PresentationFormat>
  <Paragraphs>45</Paragraphs>
  <Slides>7</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Cambria</vt:lpstr>
      <vt:lpstr>Cambria Math</vt:lpstr>
      <vt:lpstr>Times New Roman</vt:lpstr>
      <vt:lpstr>UTM Avo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STD_OANH</cp:lastModifiedBy>
  <cp:revision>34</cp:revision>
  <dcterms:created xsi:type="dcterms:W3CDTF">2022-09-11T01:16:58Z</dcterms:created>
  <dcterms:modified xsi:type="dcterms:W3CDTF">2025-11-01T08:39:37Z</dcterms:modified>
</cp:coreProperties>
</file>