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10"/>
  </p:notesMasterIdLst>
  <p:sldIdLst>
    <p:sldId id="256" r:id="rId2"/>
    <p:sldId id="271" r:id="rId3"/>
    <p:sldId id="257" r:id="rId4"/>
    <p:sldId id="258" r:id="rId5"/>
    <p:sldId id="310" r:id="rId6"/>
    <p:sldId id="311" r:id="rId7"/>
    <p:sldId id="312" r:id="rId8"/>
    <p:sldId id="313" r:id="rId9"/>
  </p:sldIdLst>
  <p:sldSz cx="9144000" cy="5143500" type="screen16x9"/>
  <p:notesSz cx="6858000" cy="9144000"/>
  <p:custDataLst>
    <p:tags r:id="rId1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8DFB4-7377-49A3-A256-7ED696A3E922}">
  <a:tblStyle styleId="{10E8DFB4-7377-49A3-A256-7ED696A3E9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20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81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40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29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44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84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31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23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140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1272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1337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708350" y="388625"/>
            <a:ext cx="77223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085450" y="1755330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3778422" y="1755330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085450" y="3404555"/>
            <a:ext cx="16401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3778422" y="3404555"/>
            <a:ext cx="16392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708355" y="2403475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3401772" y="240347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708355" y="4051124"/>
            <a:ext cx="23943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3401772" y="4051125"/>
            <a:ext cx="23925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085455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3777972" y="1343498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085455" y="2974419"/>
            <a:ext cx="16401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3778422" y="2974419"/>
            <a:ext cx="16392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6341997" y="1755330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6341997" y="3404555"/>
            <a:ext cx="17949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0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6044242" y="2403475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6044242" y="4051123"/>
            <a:ext cx="2390400" cy="5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6342001" y="1343525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6342001" y="2974422"/>
            <a:ext cx="17949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25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912639" y="1543200"/>
            <a:ext cx="1584811" cy="777324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8523511" y="2903462"/>
            <a:ext cx="1584811" cy="777324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6591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713225" y="388625"/>
            <a:ext cx="7710900" cy="73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960764" y="2721050"/>
            <a:ext cx="1584811" cy="777324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8486186" y="1806700"/>
            <a:ext cx="1584811" cy="777324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748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2571745"/>
            <a:ext cx="9144000" cy="2560280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388100" y="1475550"/>
            <a:ext cx="63678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685514" y="2813700"/>
            <a:ext cx="1584811" cy="777324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8228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9144000" cy="120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5044386" y="4531350"/>
            <a:ext cx="1584811" cy="777324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879089" y="2183088"/>
            <a:ext cx="1584811" cy="777324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8319211" y="2829463"/>
            <a:ext cx="1584811" cy="777324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4073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162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2583370"/>
            <a:ext cx="9144000" cy="2560280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1740750" y="1188713"/>
            <a:ext cx="56625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1740750" y="3476585"/>
            <a:ext cx="5662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3683236" y="4661975"/>
            <a:ext cx="1584811" cy="777324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337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65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1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967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73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7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4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0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88" r:id="rId2"/>
    <p:sldLayoutId id="2147483701" r:id="rId3"/>
    <p:sldLayoutId id="2147483700" r:id="rId4"/>
    <p:sldLayoutId id="2147483699" r:id="rId5"/>
    <p:sldLayoutId id="2147483698" r:id="rId6"/>
    <p:sldLayoutId id="2147483697" r:id="rId7"/>
    <p:sldLayoutId id="2147483696" r:id="rId8"/>
    <p:sldLayoutId id="2147483695" r:id="rId9"/>
    <p:sldLayoutId id="2147483694" r:id="rId10"/>
    <p:sldLayoutId id="2147483686" r:id="rId11"/>
    <p:sldLayoutId id="2147483685" r:id="rId12"/>
    <p:sldLayoutId id="2147483659" r:id="rId13"/>
    <p:sldLayoutId id="2147483693" r:id="rId14"/>
    <p:sldLayoutId id="2147483692" r:id="rId15"/>
    <p:sldLayoutId id="2147483691" r:id="rId16"/>
    <p:sldLayoutId id="2147483690" r:id="rId17"/>
    <p:sldLayoutId id="2147483667" r:id="rId18"/>
    <p:sldLayoutId id="2147483689" r:id="rId19"/>
    <p:sldLayoutId id="2147483676" r:id="rId20"/>
    <p:sldLayoutId id="2147483683" r:id="rId21"/>
    <p:sldLayoutId id="214748368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slide" Target="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slide" Target="slide7.xml"/><Relationship Id="rId4" Type="http://schemas.openxmlformats.org/officeDocument/2006/relationships/image" Target="../media/image3.jp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1652250" y="964624"/>
            <a:ext cx="5887800" cy="33081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36"/>
          <p:cNvGrpSpPr/>
          <p:nvPr/>
        </p:nvGrpSpPr>
        <p:grpSpPr>
          <a:xfrm>
            <a:off x="356831" y="3226772"/>
            <a:ext cx="1991370" cy="198833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63501" y="1929915"/>
            <a:ext cx="1689014" cy="81548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6442617" y="372590"/>
            <a:ext cx="1996686" cy="114845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6668066" y="347061"/>
            <a:ext cx="2228450" cy="2117350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6887480" y="3105612"/>
            <a:ext cx="1692480" cy="1706794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590200" y="344884"/>
            <a:ext cx="1563966" cy="18183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18637" y="2110085"/>
            <a:ext cx="47067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smtClean="0">
                <a:ln/>
                <a:solidFill>
                  <a:srgbClr val="FF0000"/>
                </a:solidFill>
                <a:effectLst/>
              </a:rPr>
              <a:t>KHÁM PHÁ VƯƠNG </a:t>
            </a:r>
          </a:p>
          <a:p>
            <a:pPr algn="ctr"/>
            <a:r>
              <a:rPr lang="en-US" sz="3600" b="1" cap="none" spc="0" smtClean="0">
                <a:ln/>
                <a:solidFill>
                  <a:srgbClr val="FF0000"/>
                </a:solidFill>
                <a:effectLst/>
              </a:rPr>
              <a:t>QUỐC ĐỒ NGỌT</a:t>
            </a:r>
            <a:endParaRPr lang="en-US" sz="3600" b="1" cap="none" spc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2720233" y="-12812"/>
            <a:ext cx="1584811" cy="777324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7447198" y="3431164"/>
            <a:ext cx="1584811" cy="777324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51"/>
          <p:cNvSpPr/>
          <p:nvPr/>
        </p:nvSpPr>
        <p:spPr>
          <a:xfrm>
            <a:off x="3029909" y="827438"/>
            <a:ext cx="5887800" cy="2540799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3307743" y="1023437"/>
            <a:ext cx="5502301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Tớ đang ở Vương Quốc Đồ Ngọt, hãy cùng tớ khám phá ở nơi này có những người bạn nào chào đón chúng ta nhé !</a:t>
            </a:r>
            <a:endParaRPr sz="32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7C67735-3371-8F18-8260-AC6F6512D3B4}"/>
              </a:ext>
            </a:extLst>
          </p:cNvPr>
          <p:cNvSpPr/>
          <p:nvPr/>
        </p:nvSpPr>
        <p:spPr>
          <a:xfrm>
            <a:off x="536894" y="1812022"/>
            <a:ext cx="2063693" cy="3331478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4471835" y="3310794"/>
            <a:ext cx="6354128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4029" y="-93036"/>
            <a:ext cx="2770180" cy="2216039"/>
          </a:xfrm>
          <a:prstGeom prst="rect">
            <a:avLst/>
          </a:prstGeom>
        </p:spPr>
      </p:pic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499445" y="2773608"/>
            <a:ext cx="731520" cy="73152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1</a:t>
            </a:r>
          </a:p>
        </p:txBody>
      </p:sp>
      <p:sp>
        <p:nvSpPr>
          <p:cNvPr id="18" name="2">
            <a:hlinkClick r:id="rId8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152896" y="2945034"/>
            <a:ext cx="731520" cy="73152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2</a:t>
            </a:r>
          </a:p>
        </p:txBody>
      </p:sp>
      <p:sp>
        <p:nvSpPr>
          <p:cNvPr id="19" name="3">
            <a:hlinkClick r:id="rId9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3840480" y="3268980"/>
            <a:ext cx="731520" cy="73152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3</a:t>
            </a:r>
          </a:p>
        </p:txBody>
      </p:sp>
      <p:sp>
        <p:nvSpPr>
          <p:cNvPr id="20" name="4">
            <a:hlinkClick r:id="rId10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5794469" y="2579274"/>
            <a:ext cx="731520" cy="73152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4</a:t>
            </a:r>
          </a:p>
        </p:txBody>
      </p:sp>
      <p:sp>
        <p:nvSpPr>
          <p:cNvPr id="21" name="5">
            <a:hlinkClick r:id="rId11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7913035" y="2737032"/>
            <a:ext cx="731520" cy="73152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SVN-A Love Of Thunder" panose="02040603050506020204" pitchFamily="18" charset="0"/>
              </a:rPr>
              <a:t>5</a:t>
            </a:r>
          </a:p>
        </p:txBody>
      </p:sp>
      <p:sp>
        <p:nvSpPr>
          <p:cNvPr id="22" name="Google Shape;961;p38">
            <a:hlinkClick r:id="" action="ppaction://noaction"/>
            <a:extLst>
              <a:ext uri="{FF2B5EF4-FFF2-40B4-BE49-F238E27FC236}">
                <a16:creationId xmlns:a16="http://schemas.microsoft.com/office/drawing/2014/main" id="{47CB66F3-1895-1EE5-6E74-321B4D8E192C}"/>
              </a:ext>
            </a:extLst>
          </p:cNvPr>
          <p:cNvSpPr/>
          <p:nvPr/>
        </p:nvSpPr>
        <p:spPr>
          <a:xfrm>
            <a:off x="499445" y="979073"/>
            <a:ext cx="8699500" cy="1600201"/>
          </a:xfrm>
          <a:prstGeom prst="roundRect">
            <a:avLst/>
          </a:prstGeom>
          <a:solidFill>
            <a:schemeClr val="accent2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CHIẾN THẮNG</a:t>
            </a:r>
            <a:endParaRPr sz="66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6441 -0.08241 C 0.07795 -0.10062 0.09826 -0.11018 0.11944 -0.11018 C 0.1434 -0.11018 0.16284 -0.10062 0.17638 -0.08241 L 0.24114 -2.22222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2.22222E-6 L 0.32274 -0.1216 L 0.36493 -0.1037 L 0.4026 0.128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6 -0.05771 L 0.55642 -0.11111 L 0.62361 -0.09876 L 0.6585 -0.04105 " pathEditMode="relative" rAng="0" ptsTypes="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rAng="0" ptsTypes="AAAAA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302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24257" y="654707"/>
            <a:ext cx="7687895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 m 2 cm = ... m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3,02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</a:rPr>
                <a:t>B. 3,2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3,002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3,22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1808424" y="1901743"/>
            <a:ext cx="3575905" cy="3072293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90F6F19C-2C01-918B-023C-6291FBAE7B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9999" y="641320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1 m 23 cm = ... cm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4843464" y="1861147"/>
            <a:ext cx="3936364" cy="1435532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1,23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B. 1,032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50234" y="1881460"/>
            <a:ext cx="3991152" cy="137067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1,023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1,32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937866" y="1984081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3578" y="1837957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2876449" y="1836289"/>
            <a:ext cx="2740431" cy="2940499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20" name="Picture 119">
            <a:hlinkClick r:id="rId11" action="ppaction://hlinksldjump"/>
            <a:extLst>
              <a:ext uri="{FF2B5EF4-FFF2-40B4-BE49-F238E27FC236}">
                <a16:creationId xmlns:a16="http://schemas.microsoft.com/office/drawing/2014/main" id="{C38E79EC-8DC2-3750-E092-ADD120E468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84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190500" y="629144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215 cm + 42 cm = ... cm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3551107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B. 257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5872" y="1944979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27,5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635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2,75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3522530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250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3802" y="2001227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3243709" y="1931655"/>
            <a:ext cx="2725506" cy="2470343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17" name="Picture 116">
            <a:hlinkClick r:id="rId11" action="ppaction://hlinksldjump"/>
            <a:extLst>
              <a:ext uri="{FF2B5EF4-FFF2-40B4-BE49-F238E27FC236}">
                <a16:creationId xmlns:a16="http://schemas.microsoft.com/office/drawing/2014/main" id="{4DE23E13-0133-D287-BD65-746AB651F5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9413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477053" y="58605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215 cm = ... m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4739498" y="3467101"/>
            <a:ext cx="3991836" cy="1402094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D. 2,15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B. 21,5</a:t>
              </a: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C. 2,51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159226" y="1859583"/>
            <a:ext cx="3988498" cy="150788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A. 2,015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775939" y="3545162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3478" y="1962202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id="{FB702322-E276-4418-1188-D59E08C8CD55}"/>
              </a:ext>
            </a:extLst>
          </p:cNvPr>
          <p:cNvGrpSpPr/>
          <p:nvPr/>
        </p:nvGrpSpPr>
        <p:grpSpPr>
          <a:xfrm>
            <a:off x="2940194" y="1755468"/>
            <a:ext cx="2904550" cy="3006549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32" name="Picture 131">
            <a:hlinkClick r:id="rId11" action="ppaction://hlinksldjump"/>
            <a:extLst>
              <a:ext uri="{FF2B5EF4-FFF2-40B4-BE49-F238E27FC236}">
                <a16:creationId xmlns:a16="http://schemas.microsoft.com/office/drawing/2014/main" id="{5644A72B-DB3D-D84D-9431-9CD95A0CB30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453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655"/>
            <a:ext cx="9144000" cy="5098190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190500" y="203199"/>
            <a:ext cx="8699500" cy="16002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543351" y="515167"/>
            <a:ext cx="7722300" cy="7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42 cm = ... m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264302" y="1955801"/>
            <a:ext cx="3964798" cy="1384300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A. 0,42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241337" y="3467101"/>
            <a:ext cx="3964799" cy="139065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800">
                  <a:latin typeface="Cambria" panose="02040503050406030204" pitchFamily="18" charset="0"/>
                  <a:ea typeface="Cambria" panose="02040503050406030204" pitchFamily="18" charset="0"/>
                </a:rPr>
                <a:t>4,2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4750150" y="1979339"/>
            <a:ext cx="3962050" cy="1360762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C. 420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4750150" y="3357288"/>
            <a:ext cx="3962049" cy="1519514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D. 4,22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3306957" y="1927224"/>
            <a:ext cx="1181293" cy="12827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5400" y="1927224"/>
            <a:ext cx="1756672" cy="140527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8493" y="3548336"/>
            <a:ext cx="1756672" cy="140527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9267" y="3523349"/>
            <a:ext cx="1756672" cy="140527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49699" y="-1552603"/>
            <a:ext cx="1892397" cy="1060505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id="{CDFEC87F-37F5-D6DB-AF27-A6D94D5B8D59}"/>
              </a:ext>
            </a:extLst>
          </p:cNvPr>
          <p:cNvGrpSpPr/>
          <p:nvPr/>
        </p:nvGrpSpPr>
        <p:grpSpPr>
          <a:xfrm rot="20930693">
            <a:off x="3004489" y="2222844"/>
            <a:ext cx="2757433" cy="2507333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133" name="Picture 132">
            <a:hlinkClick r:id="rId11" action="ppaction://hlinksldjump"/>
            <a:extLst>
              <a:ext uri="{FF2B5EF4-FFF2-40B4-BE49-F238E27FC236}">
                <a16:creationId xmlns:a16="http://schemas.microsoft.com/office/drawing/2014/main" id="{56543020-56CA-961E-5888-EB09975ED1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7798641" y="88155"/>
            <a:ext cx="1633747" cy="1788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71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13186773"/>
  <p:tag name="ISPRING_LMS_API_VERSION" val="SCORM 2004 (4th edition)"/>
  <p:tag name="ISPRING_ULTRA_SCORM_COURSE_ID" val="BFCF6A5C-5F17-45FD-8068-C2A717A105B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C-KHÁM PHÁ VƯƠNG QUỐC ĐỒ NGỌT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7BA0EC-3BD0-481A-8394-31B3DAE6D6CE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5B79A2-C089-4210-9B37-22E900EDACAA}:27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5B40DA-5B85-4536-9FB8-1EBEF3836D14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202DF8-FC89-46FD-B9BA-B0C70F469665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E5710E-4F6E-4D35-A2DD-EFC3BEC223C3}:3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B1B826-2057-4014-ACA1-B63ED84BAAEF}:3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FB264-310B-4885-9719-B694112934A8}:3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494E91-5603-457B-A285-05DAF86CC7B6}:313"/>
</p:tagLst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183</Words>
  <Application>Microsoft Office PowerPoint</Application>
  <PresentationFormat>On-screen Show (16:9)</PresentationFormat>
  <Paragraphs>35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#9Slide07 SVNBango</vt:lpstr>
      <vt:lpstr>#9Slide07 SVNZiclets</vt:lpstr>
      <vt:lpstr>Arial</vt:lpstr>
      <vt:lpstr>Bowlby One</vt:lpstr>
      <vt:lpstr>Cambria</vt:lpstr>
      <vt:lpstr>Open Sans</vt:lpstr>
      <vt:lpstr>SVN-A Love Of Thunder</vt:lpstr>
      <vt:lpstr>Summer Pool Party MK Plan by Slidesgo</vt:lpstr>
      <vt:lpstr>PowerPoint Presentation</vt:lpstr>
      <vt:lpstr>Tớ đang ở Vương Quốc Đồ Ngọt, hãy cùng tớ khám phá ở nơi này có những người bạn nào chào đón chúng ta nhé !</vt:lpstr>
      <vt:lpstr>PowerPoint Presentation</vt:lpstr>
      <vt:lpstr>1. Số thích hợp viết vào chỗ chấm của 3 m 2 cm = ... m là:</vt:lpstr>
      <vt:lpstr>2. Số thích hợp viết vào chỗ chấm của 1 m 23 cm = ... cm là:</vt:lpstr>
      <vt:lpstr>3. Số thích hợp viết vào chỗ chấm của  215 cm + 42 cm = ... cm là:</vt:lpstr>
      <vt:lpstr>4. Số thích hợp viết vào chỗ chấm của 215 cm = ... m là:</vt:lpstr>
      <vt:lpstr>5. Số thích hợp viết vào chỗ chấm của 42 cm = ... m là: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TC-KHÁM PHÁ VƯƠNG QUỐC ĐỒ NGỌT</dc:title>
  <dc:creator>haoho</dc:creator>
  <cp:keywords>Hương Thảo 0972115126</cp:keywords>
  <cp:lastModifiedBy>STD_OANH</cp:lastModifiedBy>
  <cp:revision>49</cp:revision>
  <dcterms:modified xsi:type="dcterms:W3CDTF">2025-10-25T15:36:49Z</dcterms:modified>
</cp:coreProperties>
</file>