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7"/>
  </p:notesMasterIdLst>
  <p:sldIdLst>
    <p:sldId id="355" r:id="rId3"/>
    <p:sldId id="265" r:id="rId4"/>
    <p:sldId id="267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jp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slide" Target="slide2.xml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169</Words>
  <Application>Microsoft Office PowerPoint</Application>
  <PresentationFormat>Widescreen</PresentationFormat>
  <Paragraphs>29</Paragraphs>
  <Slides>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STD_OANH</cp:lastModifiedBy>
  <cp:revision>52</cp:revision>
  <dcterms:created xsi:type="dcterms:W3CDTF">2023-08-30T07:36:48Z</dcterms:created>
  <dcterms:modified xsi:type="dcterms:W3CDTF">2025-11-01T08:43:30Z</dcterms:modified>
</cp:coreProperties>
</file>