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9"/>
  </p:notesMasterIdLst>
  <p:sldIdLst>
    <p:sldId id="262" r:id="rId2"/>
    <p:sldId id="256" r:id="rId3"/>
    <p:sldId id="341" r:id="rId4"/>
    <p:sldId id="34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D236-6C1D-4B8F-BAE0-3DBFB5BB970F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70321-9555-4028-AEB6-46FD0B39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0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5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9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7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gif"/><Relationship Id="rId10" Type="http://schemas.openxmlformats.org/officeDocument/2006/relationships/slide" Target="slide4.xml"/><Relationship Id="rId4" Type="http://schemas.openxmlformats.org/officeDocument/2006/relationships/image" Target="../media/image1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.gif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2.gif"/><Relationship Id="rId10" Type="http://schemas.openxmlformats.org/officeDocument/2006/relationships/slide" Target="slide6.xml"/><Relationship Id="rId4" Type="http://schemas.openxmlformats.org/officeDocument/2006/relationships/image" Target="../media/image1.jp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2.gif"/><Relationship Id="rId10" Type="http://schemas.openxmlformats.org/officeDocument/2006/relationships/slide" Target="slide7.xml"/><Relationship Id="rId4" Type="http://schemas.openxmlformats.org/officeDocument/2006/relationships/image" Target="../media/image1.jp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9.gif"/><Relationship Id="rId5" Type="http://schemas.openxmlformats.org/officeDocument/2006/relationships/image" Target="../media/image1.jpg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574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A07FCD-DDA7-98A9-C69A-D0A7C0513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30" y="1919782"/>
            <a:ext cx="1178458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10454" y="749354"/>
            <a:ext cx="10500851" cy="22298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288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144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2 880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67883" y="1065550"/>
            <a:ext cx="9235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Thực hiện tính 24 × 12 được kết quả là: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202" y="405225"/>
            <a:ext cx="10500851" cy="19446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276" y="578168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512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19308" y="443602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51,2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5,12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74358" y="409479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7280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215832" y="682091"/>
            <a:ext cx="9353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12 cm = ... cm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6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10"/>
            <a:ext cx="10500851" cy="18660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418" y="375623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32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0,32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32596" y="393213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320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2322352" y="363156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486380" y="340803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068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 = ... dm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16595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2,15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2 150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21.5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914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215 cm = ... 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12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5592" y="576201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25,6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4750" y="421971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2,56 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256 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99800" y="387849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4331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304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tính 3</a:t>
            </a:r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m × 8 được kết quả là: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21" y="1935794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132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STD_OANH</cp:lastModifiedBy>
  <cp:revision>39</cp:revision>
  <dcterms:created xsi:type="dcterms:W3CDTF">2024-06-11T03:00:20Z</dcterms:created>
  <dcterms:modified xsi:type="dcterms:W3CDTF">2025-11-01T08:44:43Z</dcterms:modified>
</cp:coreProperties>
</file>