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8" r:id="rId2"/>
    <p:sldId id="376" r:id="rId3"/>
    <p:sldId id="284" r:id="rId4"/>
    <p:sldId id="318" r:id="rId5"/>
    <p:sldId id="320" r:id="rId6"/>
    <p:sldId id="321" r:id="rId7"/>
    <p:sldId id="322" r:id="rId8"/>
    <p:sldId id="323" r:id="rId9"/>
    <p:sldId id="324" r:id="rId10"/>
    <p:sldId id="370" r:id="rId11"/>
    <p:sldId id="371" r:id="rId12"/>
    <p:sldId id="372" r:id="rId13"/>
    <p:sldId id="319" r:id="rId14"/>
    <p:sldId id="325" r:id="rId15"/>
    <p:sldId id="317" r:id="rId16"/>
    <p:sldId id="327" r:id="rId17"/>
    <p:sldId id="364" r:id="rId18"/>
    <p:sldId id="326" r:id="rId19"/>
    <p:sldId id="330" r:id="rId20"/>
    <p:sldId id="373" r:id="rId21"/>
    <p:sldId id="331" r:id="rId22"/>
    <p:sldId id="350" r:id="rId23"/>
    <p:sldId id="353" r:id="rId24"/>
    <p:sldId id="263" r:id="rId25"/>
    <p:sldId id="352" r:id="rId26"/>
    <p:sldId id="374" r:id="rId27"/>
    <p:sldId id="363" r:id="rId28"/>
    <p:sldId id="375" r:id="rId29"/>
    <p:sldId id="361" r:id="rId30"/>
    <p:sldId id="362" r:id="rId31"/>
    <p:sldId id="34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447" autoAdjust="0"/>
  </p:normalViewPr>
  <p:slideViewPr>
    <p:cSldViewPr snapToGrid="0">
      <p:cViewPr varScale="1">
        <p:scale>
          <a:sx n="82" d="100"/>
          <a:sy n="82" d="100"/>
        </p:scale>
        <p:origin x="720"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11/18/2024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3</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5</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8</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13</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19</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6" name="Footer Placeholder 5">
            <a:extLst>
              <a:ext uri="{FF2B5EF4-FFF2-40B4-BE49-F238E27FC236}">
                <a16:creationId xmlns:a16="http://schemas.microsoft.com/office/drawing/2014/main"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5" name="Footer Placeholder 4">
            <a:extLst>
              <a:ext uri="{FF2B5EF4-FFF2-40B4-BE49-F238E27FC236}">
                <a16:creationId xmlns:a16="http://schemas.microsoft.com/office/drawing/2014/main"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5" name="Footer Placeholder 4">
            <a:extLst>
              <a:ext uri="{FF2B5EF4-FFF2-40B4-BE49-F238E27FC236}">
                <a16:creationId xmlns:a16="http://schemas.microsoft.com/office/drawing/2014/main"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11/18/2024</a:t>
            </a:fld>
            <a:endParaRPr lang="en-US"/>
          </a:p>
        </p:txBody>
      </p:sp>
      <p:sp>
        <p:nvSpPr>
          <p:cNvPr id="5" name="Footer Placeholder 4">
            <a:extLst>
              <a:ext uri="{FF2B5EF4-FFF2-40B4-BE49-F238E27FC236}">
                <a16:creationId xmlns:a16="http://schemas.microsoft.com/office/drawing/2014/main"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id="{CC62518B-469B-BAD4-70BD-47FD31E28046}"/>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5" name="Footer Placeholder 4">
            <a:extLst>
              <a:ext uri="{FF2B5EF4-FFF2-40B4-BE49-F238E27FC236}">
                <a16:creationId xmlns:a16="http://schemas.microsoft.com/office/drawing/2014/main"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6" name="Footer Placeholder 5">
            <a:extLst>
              <a:ext uri="{FF2B5EF4-FFF2-40B4-BE49-F238E27FC236}">
                <a16:creationId xmlns:a16="http://schemas.microsoft.com/office/drawing/2014/main"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8" name="Footer Placeholder 7">
            <a:extLst>
              <a:ext uri="{FF2B5EF4-FFF2-40B4-BE49-F238E27FC236}">
                <a16:creationId xmlns:a16="http://schemas.microsoft.com/office/drawing/2014/main"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4" name="Footer Placeholder 3">
            <a:extLst>
              <a:ext uri="{FF2B5EF4-FFF2-40B4-BE49-F238E27FC236}">
                <a16:creationId xmlns:a16="http://schemas.microsoft.com/office/drawing/2014/main"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3" name="Footer Placeholder 2">
            <a:extLst>
              <a:ext uri="{FF2B5EF4-FFF2-40B4-BE49-F238E27FC236}">
                <a16:creationId xmlns:a16="http://schemas.microsoft.com/office/drawing/2014/main"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11/18/2024</a:t>
            </a:fld>
            <a:endParaRPr lang="en-US"/>
          </a:p>
        </p:txBody>
      </p:sp>
      <p:sp>
        <p:nvSpPr>
          <p:cNvPr id="6" name="Footer Placeholder 5">
            <a:extLst>
              <a:ext uri="{FF2B5EF4-FFF2-40B4-BE49-F238E27FC236}">
                <a16:creationId xmlns:a16="http://schemas.microsoft.com/office/drawing/2014/main"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slide" Target="slide12.xml"/><Relationship Id="rId12" Type="http://schemas.openxmlformats.org/officeDocument/2006/relationships/image" Target="../media/image30.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8.png"/><Relationship Id="rId10" Type="http://schemas.openxmlformats.org/officeDocument/2006/relationships/slide" Target="slide11.xml"/><Relationship Id="rId4" Type="http://schemas.openxmlformats.org/officeDocument/2006/relationships/image" Target="../media/image14.png"/><Relationship Id="rId14"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7.png"/><Relationship Id="rId12" Type="http://schemas.openxmlformats.org/officeDocument/2006/relationships/slide" Target="slide13.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9.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11" Type="http://schemas.openxmlformats.org/officeDocument/2006/relationships/slide" Target="slide10.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7.png"/><Relationship Id="rId12" Type="http://schemas.openxmlformats.org/officeDocument/2006/relationships/image" Target="../media/image2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2.png"/><Relationship Id="rId10" Type="http://schemas.openxmlformats.org/officeDocument/2006/relationships/image" Target="../media/image10.png"/><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microsoft.com/office/2007/relationships/hdphoto" Target="../media/hdphoto6.wdp"/><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png"/><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5.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32.png"/><Relationship Id="rId7"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5.png"/><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49.png"/><Relationship Id="rId3" Type="http://schemas.openxmlformats.org/officeDocument/2006/relationships/slideLayout" Target="../slideLayouts/slideLayout1.xml"/><Relationship Id="rId7" Type="http://schemas.openxmlformats.org/officeDocument/2006/relationships/image" Target="../media/image32.png"/><Relationship Id="rId12" Type="http://schemas.microsoft.com/office/2007/relationships/hdphoto" Target="../media/hdphoto8.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9.png"/><Relationship Id="rId10" Type="http://schemas.openxmlformats.org/officeDocument/2006/relationships/image" Target="../media/image6.svg"/><Relationship Id="rId4" Type="http://schemas.openxmlformats.org/officeDocument/2006/relationships/image" Target="../media/image23.png"/><Relationship Id="rId9" Type="http://schemas.openxmlformats.org/officeDocument/2006/relationships/image" Target="../media/image4.png"/><Relationship Id="rId14" Type="http://schemas.openxmlformats.org/officeDocument/2006/relationships/image" Target="../media/image53.png"/></Relationships>
</file>

<file path=ppt/slides/_rels/slide2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9.png"/><Relationship Id="rId12"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6.png"/><Relationship Id="rId5" Type="http://schemas.openxmlformats.org/officeDocument/2006/relationships/image" Target="../media/image33.png"/><Relationship Id="rId10" Type="http://schemas.openxmlformats.org/officeDocument/2006/relationships/image" Target="../media/image55.png"/><Relationship Id="rId4" Type="http://schemas.openxmlformats.org/officeDocument/2006/relationships/image" Target="../media/image6.svg"/><Relationship Id="rId9"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59.png"/><Relationship Id="rId5" Type="http://schemas.openxmlformats.org/officeDocument/2006/relationships/image" Target="../media/image58.png"/><Relationship Id="rId10" Type="http://schemas.openxmlformats.org/officeDocument/2006/relationships/image" Target="../media/image9.png"/><Relationship Id="rId4" Type="http://schemas.openxmlformats.org/officeDocument/2006/relationships/image" Target="../media/image23.png"/><Relationship Id="rId9" Type="http://schemas.microsoft.com/office/2007/relationships/hdphoto" Target="../media/hdphoto10.wdp"/></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1.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png"/><Relationship Id="rId3" Type="http://schemas.openxmlformats.org/officeDocument/2006/relationships/image" Target="../media/image54.png"/><Relationship Id="rId7" Type="http://schemas.openxmlformats.org/officeDocument/2006/relationships/image" Target="../media/image49.png"/><Relationship Id="rId12" Type="http://schemas.openxmlformats.org/officeDocument/2006/relationships/image" Target="../media/image57.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56.png"/><Relationship Id="rId5" Type="http://schemas.openxmlformats.org/officeDocument/2006/relationships/image" Target="../media/image33.png"/><Relationship Id="rId10" Type="http://schemas.openxmlformats.org/officeDocument/2006/relationships/image" Target="../media/image55.png"/><Relationship Id="rId4" Type="http://schemas.openxmlformats.org/officeDocument/2006/relationships/image" Target="../media/image6.sv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notesSlide" Target="../notesSlides/notesSlide1.xml"/><Relationship Id="rId9"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2.png"/><Relationship Id="rId7" Type="http://schemas.microsoft.com/office/2007/relationships/hdphoto" Target="../media/hdphoto7.wdp"/><Relationship Id="rId12" Type="http://schemas.openxmlformats.org/officeDocument/2006/relationships/image" Target="../media/image64.png"/><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48.png"/><Relationship Id="rId11" Type="http://schemas.openxmlformats.org/officeDocument/2006/relationships/image" Target="../media/image5.png"/><Relationship Id="rId5" Type="http://schemas.openxmlformats.org/officeDocument/2006/relationships/image" Target="../media/image32.png"/><Relationship Id="rId10" Type="http://schemas.openxmlformats.org/officeDocument/2006/relationships/image" Target="../media/image49.png"/><Relationship Id="rId4" Type="http://schemas.openxmlformats.org/officeDocument/2006/relationships/image" Target="../media/image60.svg"/><Relationship Id="rId9" Type="http://schemas.microsoft.com/office/2007/relationships/hdphoto" Target="../media/hdphoto11.wdp"/></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65.png"/><Relationship Id="rId4" Type="http://schemas.microsoft.com/office/2007/relationships/hdphoto" Target="../media/hdphoto9.wdp"/></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3.png"/><Relationship Id="rId7" Type="http://schemas.openxmlformats.org/officeDocument/2006/relationships/slide" Target="slide5.xml"/><Relationship Id="rId12" Type="http://schemas.openxmlformats.org/officeDocument/2006/relationships/image" Target="../media/image19.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8.png"/><Relationship Id="rId10" Type="http://schemas.openxmlformats.org/officeDocument/2006/relationships/slide" Target="slide6.xml"/><Relationship Id="rId4" Type="http://schemas.openxmlformats.org/officeDocument/2006/relationships/image" Target="../media/image14.png"/><Relationship Id="rId9" Type="http://schemas.openxmlformats.org/officeDocument/2006/relationships/slide" Target="slide6.xml"/><Relationship Id="rId1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7.png"/><Relationship Id="rId12" Type="http://schemas.openxmlformats.org/officeDocument/2006/relationships/slide" Target="slide7.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9.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11" Type="http://schemas.openxmlformats.org/officeDocument/2006/relationships/slide" Target="slide4.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3.png"/><Relationship Id="rId7" Type="http://schemas.openxmlformats.org/officeDocument/2006/relationships/slide" Target="slide9.xml"/><Relationship Id="rId12" Type="http://schemas.openxmlformats.org/officeDocument/2006/relationships/slide" Target="slide8.xml"/><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slide" Target="slide9.xml"/><Relationship Id="rId5" Type="http://schemas.microsoft.com/office/2007/relationships/hdphoto" Target="../media/hdphoto3.wdp"/><Relationship Id="rId15" Type="http://schemas.openxmlformats.org/officeDocument/2006/relationships/image" Target="../media/image8.png"/><Relationship Id="rId10" Type="http://schemas.openxmlformats.org/officeDocument/2006/relationships/image" Target="../media/image26.png"/><Relationship Id="rId4" Type="http://schemas.openxmlformats.org/officeDocument/2006/relationships/image" Target="../media/image14.png"/><Relationship Id="rId9" Type="http://schemas.openxmlformats.org/officeDocument/2006/relationships/image" Target="../media/image25.png"/><Relationship Id="rId1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7.png"/><Relationship Id="rId12" Type="http://schemas.openxmlformats.org/officeDocument/2006/relationships/slide" Target="slide10.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16.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9.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0.png"/><Relationship Id="rId1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1.png"/><Relationship Id="rId3" Type="http://schemas.microsoft.com/office/2007/relationships/media" Target="../media/media5.mp3"/><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9.png"/><Relationship Id="rId11" Type="http://schemas.openxmlformats.org/officeDocument/2006/relationships/slide" Target="slide7.xml"/><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p3"/><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id="{3DE61AF8-4104-C6A7-F4E9-D605ED7540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7" action="ppaction://hlinksldjump"/>
                <a:extLst>
                  <a:ext uri="{FF2B5EF4-FFF2-40B4-BE49-F238E27FC236}">
                    <a16:creationId xmlns:a16="http://schemas.microsoft.com/office/drawing/2014/main"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6"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6" action="ppaction://hlinksldjump"/>
                <a:extLst>
                  <a:ext uri="{FF2B5EF4-FFF2-40B4-BE49-F238E27FC236}">
                    <a16:creationId xmlns:a16="http://schemas.microsoft.com/office/drawing/2014/main"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C62518B-469B-BAD4-70BD-47FD31E28046}"/>
              </a:ext>
            </a:extLst>
          </p:cNvPr>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id="{387D83A6-99F0-9A2D-0AB8-AFEB3163EB56}"/>
              </a:ext>
            </a:extLst>
          </p:cNvPr>
          <p:cNvSpPr/>
          <p:nvPr/>
        </p:nvSpPr>
        <p:spPr>
          <a:xfrm>
            <a:off x="10628391" y="5259811"/>
            <a:ext cx="661481" cy="622571"/>
          </a:xfrm>
          <a:prstGeom prst="ellipse">
            <a:avLst/>
          </a:prstGeom>
          <a:blipFill dpi="0" rotWithShape="1">
            <a:blip r:embed="rId9" cstate="hq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id="{6A9C057B-BD37-8489-AF18-3ACD53E8E1D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id="{DFC5B1E1-532D-DCCC-8EBA-6CDDCF5DB8A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id="{F16987A9-00C9-2795-F20F-11E9126F71E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id="{64E92C21-48F6-4B52-3901-4893ABCC176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id="{EEE4A9E4-0EE5-7696-CF80-CBAF2DFF85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id="{BC17E7A8-6C6C-7482-8090-9667696F02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id="{D2BA8848-B924-F7B0-B09E-025DAB427A81}"/>
              </a:ext>
            </a:extLst>
          </p:cNvPr>
          <p:cNvPicPr>
            <a:picLocks noChangeAspect="1"/>
          </p:cNvPicPr>
          <p:nvPr/>
        </p:nvPicPr>
        <p:blipFill>
          <a:blip r:embed="rId7"/>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id="{8E6FF1B4-BDEF-1095-EF3E-47E7AF8C60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666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4"/>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id="{D9DBF3FF-82B1-641E-9E10-E840312F1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id="{579BC6B1-0DB4-E891-4F4B-3C8D659B11C1}"/>
                </a:ext>
              </a:extLst>
            </p:cNvPr>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9"/>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id="{C6ABAD97-118F-3DA9-5C29-21C82721183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id="{9BF0F086-22CC-9CF2-DF8A-0B87C1D30FC6}"/>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id="{F367B594-1B9F-75FF-AE22-9437750AB6E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id="{7070651C-5C03-2CEF-08C8-B22E3DE1A92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id="{3691653E-2A3B-6303-D51D-3AF76657A6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id="{103CC77A-6211-14B3-CF08-8780DC521EC6}"/>
              </a:ext>
            </a:extLst>
          </p:cNvPr>
          <p:cNvPicPr>
            <a:picLocks noChangeAspect="1"/>
          </p:cNvPicPr>
          <p:nvPr/>
        </p:nvPicPr>
        <p:blipFill>
          <a:blip r:embed="rId11">
            <a:extLst>
              <a:ext uri="{BEBA8EAE-BF5A-486C-A8C5-ECC9F3942E4B}">
                <a14:imgProps xmlns:a14="http://schemas.microsoft.com/office/drawing/2010/main">
                  <a14:imgLayer r:embed="rId12">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13"/>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7"/>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val="3365208659"/>
                    </a:ext>
                  </a:extLst>
                </a:gridCol>
                <a:gridCol w="3935307">
                  <a:extLst>
                    <a:ext uri="{9D8B030D-6E8A-4147-A177-3AD203B41FA5}">
                      <a16:colId xmlns:a16="http://schemas.microsoft.com/office/drawing/2014/main" val="2303289769"/>
                    </a:ext>
                  </a:extLst>
                </a:gridCol>
                <a:gridCol w="3935307">
                  <a:extLst>
                    <a:ext uri="{9D8B030D-6E8A-4147-A177-3AD203B41FA5}">
                      <a16:colId xmlns:a16="http://schemas.microsoft.com/office/drawing/2014/main"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val="1183986186"/>
                  </a:ext>
                </a:extLst>
              </a:tr>
            </a:tbl>
          </a:graphicData>
        </a:graphic>
      </p:graphicFrame>
      <p:sp>
        <p:nvSpPr>
          <p:cNvPr id="7" name="TextBox 6">
            <a:extLst>
              <a:ext uri="{FF2B5EF4-FFF2-40B4-BE49-F238E27FC236}">
                <a16:creationId xmlns:a16="http://schemas.microsoft.com/office/drawing/2014/main"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 xmlns:ask="http://schemas.microsoft.com/office/drawing/2018/sketchyshape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id="{2ABF3C5C-2F00-903B-115B-F0F6C20E05BA}"/>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id="{AEABFDB1-04E3-DD3C-A820-617C52FB40AD}"/>
              </a:ext>
            </a:extLst>
          </p:cNvPr>
          <p:cNvPicPr>
            <a:picLocks noChangeAspect="1"/>
          </p:cNvPicPr>
          <p:nvPr/>
        </p:nvPicPr>
        <p:blipFill>
          <a:blip r:embed="rId7"/>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id="{C3E7DDBB-D942-07CA-2C3A-5E5B7C9E707D}"/>
              </a:ext>
            </a:extLst>
          </p:cNvPr>
          <p:cNvPicPr>
            <a:picLocks noChangeAspect="1"/>
          </p:cNvPicPr>
          <p:nvPr/>
        </p:nvPicPr>
        <p:blipFill rotWithShape="1">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id="{5D7E4D00-3B75-775A-92C9-3EC9DD5B2940}"/>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id="{52C8E2F3-F3AA-F975-745F-E90B226FA9BE}"/>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id="{F3C7D522-B518-25D6-0C18-6BCF7BAC8EC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id="{4A069311-28E5-275F-0B38-9B27F8140483}"/>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id="{B0ABCE1D-06D2-1AA2-5D14-D5EA9565926B}"/>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id="{7389FE27-63ED-5E79-C147-A49225D6060B}"/>
              </a:ext>
            </a:extLst>
          </p:cNvPr>
          <p:cNvPicPr>
            <a:picLocks noChangeAspect="1"/>
          </p:cNvPicPr>
          <p:nvPr/>
        </p:nvPicPr>
        <p:blipFill>
          <a:blip r:embed="rId7"/>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id="{3E26403F-AB93-19E0-25D0-83AC35CE8E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id="{0E289B43-F189-0291-98B4-FCE3582683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id="{CE9E4608-3540-01C5-14C0-5BC8A752973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id="{2EA7ADCB-ED37-73BA-30A5-781EC3B69F7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id="{90298E84-4C04-E349-A794-AA9DAC11E79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id="{E4621AE2-3A05-8DDC-CCF3-3A8FC936D16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id="{9DC10C09-8155-5628-4F58-2C9D07E7FDF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id="{E6F773DB-36C1-313D-1148-39BAB97FAE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id="{9250DAAE-3E6C-5AA8-A0E7-E936D85EC56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id="{EB6F9DC3-E54D-D8B4-4421-6336DF7D5729}"/>
                </a:ext>
              </a:extLst>
            </p:cNvPr>
            <p:cNvPicPr>
              <a:picLocks noChangeAspect="1"/>
            </p:cNvPicPr>
            <p:nvPr/>
          </p:nvPicPr>
          <p:blipFill rotWithShape="1">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id="{52158EF0-F73D-C3A3-3B0D-3B59F5A79B5E}"/>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id="{23A0BC61-1EE2-7376-FF3B-758564347E42}"/>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id="{1093B601-C670-C97E-20F8-5CCE30B81C47}"/>
                </a:ext>
              </a:extLst>
            </p:cNvPr>
            <p:cNvPicPr>
              <a:picLocks noChangeAspect="1"/>
            </p:cNvPicPr>
            <p:nvPr/>
          </p:nvPicPr>
          <p:blipFill rotWithShape="1">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id="{357D3775-2024-628E-8825-BECE41E21328}"/>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id="{F9DB5EBD-F6E3-210C-E38F-39888DE2D6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id="{DF906AA9-5A91-2CB0-AA69-97BB0B39AD5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id="{C2B031DB-6580-97D7-CAB4-C8C6AFE906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id="{318093CE-FEC0-23AB-042F-972BA0A871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id="{BC76BF3E-100A-37A6-B68C-7BF86EB112B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id="{45ABCB14-D9B7-F2B8-66F4-AC54CD48777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id="{76464E7A-DC2F-11DF-5741-0F0E37B01120}"/>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id="{2E9405AB-1372-1213-C7A1-118285F5CCEB}"/>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id="{0D271B39-0902-C8F7-F89E-A415AFF05C47}"/>
                </a:ext>
              </a:extLst>
            </p:cNvPr>
            <p:cNvPicPr>
              <a:picLocks noChangeAspect="1"/>
            </p:cNvPicPr>
            <p:nvPr/>
          </p:nvPicPr>
          <p:blipFill rotWithShape="1">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id="{45DE0241-E172-424A-AC42-D715BE698AD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id="{068550B8-8143-905C-F3F4-10FA35AAF4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id="{A5422FE9-7F59-CEE8-37FB-E6D88BEFDB0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id="{F0ED6315-CD71-63C1-7953-1685A29C8D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id="{1C992B39-0B55-C05F-D84B-F280C3B997A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id="{93ABFBC7-1C88-7F5A-C4C1-D28AB33A8BC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grpSp>
        <p:nvGrpSpPr>
          <p:cNvPr id="4103" name="Group 4102">
            <a:extLst>
              <a:ext uri="{FF2B5EF4-FFF2-40B4-BE49-F238E27FC236}">
                <a16:creationId xmlns:a16="http://schemas.microsoft.com/office/drawing/2014/main" id="{CCD90850-6602-FC0B-393B-4F7D291BB65F}"/>
              </a:ext>
            </a:extLst>
          </p:cNvPr>
          <p:cNvGrpSpPr/>
          <p:nvPr/>
        </p:nvGrpSpPr>
        <p:grpSpPr>
          <a:xfrm>
            <a:off x="10394578" y="5615110"/>
            <a:ext cx="913017" cy="913017"/>
            <a:chOff x="8883758" y="4617442"/>
            <a:chExt cx="913017" cy="913017"/>
          </a:xfrm>
        </p:grpSpPr>
        <p:sp>
          <p:nvSpPr>
            <p:cNvPr id="4100" name="Oval 4099">
              <a:extLst>
                <a:ext uri="{FF2B5EF4-FFF2-40B4-BE49-F238E27FC236}">
                  <a16:creationId xmlns:a16="http://schemas.microsoft.com/office/drawing/2014/main" id="{BBAEEF2E-8E6B-67CC-7559-CDBCDBF1FB89}"/>
                </a:ext>
              </a:extLst>
            </p:cNvPr>
            <p:cNvSpPr/>
            <p:nvPr/>
          </p:nvSpPr>
          <p:spPr>
            <a:xfrm>
              <a:off x="8883758" y="4617442"/>
              <a:ext cx="913017" cy="91301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3">
              <a:extLst>
                <a:ext uri="{FF2B5EF4-FFF2-40B4-BE49-F238E27FC236}">
                  <a16:creationId xmlns:a16="http://schemas.microsoft.com/office/drawing/2014/main" id="{A9B284F5-0A57-D214-E940-7052308D7138}"/>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9036211" y="4748757"/>
              <a:ext cx="608110" cy="650385"/>
            </a:xfrm>
            <a:prstGeom prst="rect">
              <a:avLst/>
            </a:prstGeom>
          </p:spPr>
        </p:pic>
      </p:grpSp>
      <p:pic>
        <p:nvPicPr>
          <p:cNvPr id="4107" name="图片 11">
            <a:extLst>
              <a:ext uri="{FF2B5EF4-FFF2-40B4-BE49-F238E27FC236}">
                <a16:creationId xmlns:a16="http://schemas.microsoft.com/office/drawing/2014/main" id="{9E0C2708-465E-7665-3693-96A8F3B2590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id="{9AFF0EF2-98AF-5874-F6EB-41C539F5B0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id="{76BEBF8C-9A26-1F46-1967-EE1ADAA1BE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grpSp>
        <p:nvGrpSpPr>
          <p:cNvPr id="4114" name="Group 4113">
            <a:extLst>
              <a:ext uri="{FF2B5EF4-FFF2-40B4-BE49-F238E27FC236}">
                <a16:creationId xmlns:a16="http://schemas.microsoft.com/office/drawing/2014/main" id="{12A4E1C2-A8DD-BED0-5989-4FBA56EA8DA5}"/>
              </a:ext>
            </a:extLst>
          </p:cNvPr>
          <p:cNvGrpSpPr/>
          <p:nvPr/>
        </p:nvGrpSpPr>
        <p:grpSpPr>
          <a:xfrm>
            <a:off x="3665904" y="3764494"/>
            <a:ext cx="7489237" cy="2747163"/>
            <a:chOff x="1293991" y="6475016"/>
            <a:chExt cx="10999613" cy="3859631"/>
          </a:xfrm>
        </p:grpSpPr>
        <p:pic>
          <p:nvPicPr>
            <p:cNvPr id="4115" name="Picture 4114">
              <a:extLst>
                <a:ext uri="{FF2B5EF4-FFF2-40B4-BE49-F238E27FC236}">
                  <a16:creationId xmlns:a16="http://schemas.microsoft.com/office/drawing/2014/main" id="{85ED9B7E-351A-366F-8072-A0E84CA57E35}"/>
                </a:ext>
              </a:extLst>
            </p:cNvPr>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1293991" y="6475016"/>
              <a:ext cx="10999613" cy="3859631"/>
            </a:xfrm>
            <a:prstGeom prst="rect">
              <a:avLst/>
            </a:prstGeom>
          </p:spPr>
        </p:pic>
        <p:sp>
          <p:nvSpPr>
            <p:cNvPr id="4116" name="TextBox 4115">
              <a:extLst>
                <a:ext uri="{FF2B5EF4-FFF2-40B4-BE49-F238E27FC236}">
                  <a16:creationId xmlns:a16="http://schemas.microsoft.com/office/drawing/2014/main" id="{71B6883C-C80B-93E8-3CB4-BAA40054FE69}"/>
                </a:ext>
              </a:extLst>
            </p:cNvPr>
            <p:cNvSpPr txBox="1"/>
            <p:nvPr/>
          </p:nvSpPr>
          <p:spPr>
            <a:xfrm flipH="1">
              <a:off x="2087847" y="7259465"/>
              <a:ext cx="9287702" cy="883380"/>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endParaRPr lang="vi-VN" sz="3200" dirty="0">
                <a:solidFill>
                  <a:srgbClr val="0070C0"/>
                </a:solidFill>
                <a:latin typeface="iCiel Nabila" pitchFamily="2" charset="0"/>
                <a:cs typeface="Pattaya" panose="00000500000000000000" pitchFamily="2" charset="-34"/>
              </a:endParaRPr>
            </a:p>
          </p:txBody>
        </p:sp>
      </p:grpSp>
      <p:pic>
        <p:nvPicPr>
          <p:cNvPr id="4117" name="Picture 4116">
            <a:extLst>
              <a:ext uri="{FF2B5EF4-FFF2-40B4-BE49-F238E27FC236}">
                <a16:creationId xmlns:a16="http://schemas.microsoft.com/office/drawing/2014/main" id="{E91CBC3B-840A-8C13-68B0-C83B8495493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62443" y="1338972"/>
            <a:ext cx="7675157" cy="2175360"/>
          </a:xfrm>
          <a:prstGeom prst="rect">
            <a:avLst/>
          </a:prstGeom>
        </p:spPr>
      </p:pic>
      <p:sp>
        <p:nvSpPr>
          <p:cNvPr id="4118" name="TextBox 4117">
            <a:extLst>
              <a:ext uri="{FF2B5EF4-FFF2-40B4-BE49-F238E27FC236}">
                <a16:creationId xmlns:a16="http://schemas.microsoft.com/office/drawing/2014/main" id="{0BF5BE5A-F0C2-CE44-6E97-1858CB293F78}"/>
              </a:ext>
            </a:extLst>
          </p:cNvPr>
          <p:cNvSpPr txBox="1"/>
          <p:nvPr/>
        </p:nvSpPr>
        <p:spPr>
          <a:xfrm flipH="1">
            <a:off x="2347940" y="1712589"/>
            <a:ext cx="5373659" cy="628762"/>
          </a:xfrm>
          <a:prstGeom prst="rect">
            <a:avLst/>
          </a:prstGeom>
          <a:noFill/>
        </p:spPr>
        <p:txBody>
          <a:bodyPr wrap="square" rtlCol="0">
            <a:spAutoFit/>
          </a:bodyPr>
          <a:lstStyle/>
          <a:p>
            <a:pPr algn="ctr">
              <a:lnSpc>
                <a:spcPts val="4500"/>
              </a:lnSpc>
            </a:pPr>
            <a:r>
              <a:rPr lang="en-US" sz="3200" dirty="0">
                <a:latin typeface="iCiel Nabila" pitchFamily="2" charset="0"/>
                <a:cs typeface="Pattaya" panose="00000500000000000000" pitchFamily="2" charset="-34"/>
              </a:rPr>
              <a:t>…………………..</a:t>
            </a:r>
          </a:p>
        </p:txBody>
      </p:sp>
      <p:pic>
        <p:nvPicPr>
          <p:cNvPr id="7" name="Picture 3">
            <a:extLst>
              <a:ext uri="{FF2B5EF4-FFF2-40B4-BE49-F238E27FC236}">
                <a16:creationId xmlns:a16="http://schemas.microsoft.com/office/drawing/2014/main" id="{148E5978-FF42-43BB-9F12-70DB471662D6}"/>
              </a:ext>
            </a:extLst>
          </p:cNvPr>
          <p:cNvPicPr>
            <a:picLocks noChangeAspect="1"/>
          </p:cNvPicPr>
          <p:nvPr/>
        </p:nvPicPr>
        <p:blipFill>
          <a:blip r:embed="rId10"/>
          <a:srcRect/>
          <a:stretch>
            <a:fillRect/>
          </a:stretch>
        </p:blipFill>
        <p:spPr>
          <a:xfrm>
            <a:off x="10206637" y="3386083"/>
            <a:ext cx="1573937" cy="3375736"/>
          </a:xfrm>
          <a:prstGeom prst="rect">
            <a:avLst/>
          </a:prstGeom>
        </p:spPr>
      </p:pic>
      <p:pic>
        <p:nvPicPr>
          <p:cNvPr id="8" name="Picture 9">
            <a:extLst>
              <a:ext uri="{FF2B5EF4-FFF2-40B4-BE49-F238E27FC236}">
                <a16:creationId xmlns:a16="http://schemas.microsoft.com/office/drawing/2014/main" id="{B1924CF8-A5E4-EEA9-6FF3-17A9E329B919}"/>
              </a:ext>
            </a:extLst>
          </p:cNvPr>
          <p:cNvPicPr>
            <a:picLocks noChangeAspect="1"/>
          </p:cNvPicPr>
          <p:nvPr/>
        </p:nvPicPr>
        <p:blipFill>
          <a:blip r:embed="rId11"/>
          <a:srcRect/>
          <a:stretch>
            <a:fillRect/>
          </a:stretch>
        </p:blipFill>
        <p:spPr>
          <a:xfrm flipH="1">
            <a:off x="278499" y="1798923"/>
            <a:ext cx="2069442" cy="3720344"/>
          </a:xfrm>
          <a:prstGeom prst="rect">
            <a:avLst/>
          </a:prstGeom>
        </p:spPr>
      </p:pic>
      <p:pic>
        <p:nvPicPr>
          <p:cNvPr id="2" name="Picture 1">
            <a:extLst>
              <a:ext uri="{FF2B5EF4-FFF2-40B4-BE49-F238E27FC236}">
                <a16:creationId xmlns:a16="http://schemas.microsoft.com/office/drawing/2014/main" id="{290B62F1-F3D0-55C6-33AC-E76780CA8769}"/>
              </a:ext>
            </a:extLst>
          </p:cNvPr>
          <p:cNvPicPr>
            <a:picLocks noChangeAspect="1"/>
          </p:cNvPicPr>
          <p:nvPr/>
        </p:nvPicPr>
        <p:blipFill>
          <a:blip r:embed="rId12"/>
          <a:stretch>
            <a:fillRect/>
          </a:stretch>
        </p:blipFill>
        <p:spPr>
          <a:xfrm>
            <a:off x="473996" y="89345"/>
            <a:ext cx="10979848" cy="1457070"/>
          </a:xfrm>
          <a:prstGeom prst="rect">
            <a:avLst/>
          </a:prstGeom>
        </p:spPr>
      </p:pic>
    </p:spTree>
    <p:extLst>
      <p:ext uri="{BB962C8B-B14F-4D97-AF65-F5344CB8AC3E}">
        <p14:creationId xmlns:p14="http://schemas.microsoft.com/office/powerpoint/2010/main" val="238785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7"/>
                                        </p:tgtEl>
                                        <p:attrNameLst>
                                          <p:attrName>style.visibility</p:attrName>
                                        </p:attrNameLst>
                                      </p:cBhvr>
                                      <p:to>
                                        <p:strVal val="visible"/>
                                      </p:to>
                                    </p:set>
                                    <p:animEffect transition="in" filter="fade">
                                      <p:cBhvr>
                                        <p:cTn id="7" dur="500"/>
                                        <p:tgtEl>
                                          <p:spTgt spid="4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18"/>
                                        </p:tgtEl>
                                        <p:attrNameLst>
                                          <p:attrName>style.visibility</p:attrName>
                                        </p:attrNameLst>
                                      </p:cBhvr>
                                      <p:to>
                                        <p:strVal val="visible"/>
                                      </p:to>
                                    </p:set>
                                    <p:animEffect transition="in" filter="fade">
                                      <p:cBhvr>
                                        <p:cTn id="10" dur="500"/>
                                        <p:tgtEl>
                                          <p:spTgt spid="41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14"/>
                                        </p:tgtEl>
                                        <p:attrNameLst>
                                          <p:attrName>style.visibility</p:attrName>
                                        </p:attrNameLst>
                                      </p:cBhvr>
                                      <p:to>
                                        <p:strVal val="visible"/>
                                      </p:to>
                                    </p:set>
                                    <p:animEffect transition="in" filter="fade">
                                      <p:cBhvr>
                                        <p:cTn id="15" dur="500"/>
                                        <p:tgtEl>
                                          <p:spTgt spid="4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
            <a:extLst>
              <a:ext uri="{FF2B5EF4-FFF2-40B4-BE49-F238E27FC236}">
                <a16:creationId xmlns:a16="http://schemas.microsoft.com/office/drawing/2014/main"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0" name="云形 35">
            <a:extLst>
              <a:ext uri="{FF2B5EF4-FFF2-40B4-BE49-F238E27FC236}">
                <a16:creationId xmlns:a16="http://schemas.microsoft.com/office/drawing/2014/main"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云形 36">
            <a:extLst>
              <a:ext uri="{FF2B5EF4-FFF2-40B4-BE49-F238E27FC236}">
                <a16:creationId xmlns:a16="http://schemas.microsoft.com/office/drawing/2014/main" id="{F907ABE8-E7A2-C32D-5151-E7D16AC2FA21}"/>
              </a:ext>
            </a:extLst>
          </p:cNvPr>
          <p:cNvSpPr/>
          <p:nvPr/>
        </p:nvSpPr>
        <p:spPr>
          <a:xfrm rot="11397799">
            <a:off x="237948" y="261731"/>
            <a:ext cx="7461850" cy="4425117"/>
          </a:xfrm>
          <a:prstGeom prst="clou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云形 36">
            <a:extLst>
              <a:ext uri="{FF2B5EF4-FFF2-40B4-BE49-F238E27FC236}">
                <a16:creationId xmlns:a16="http://schemas.microsoft.com/office/drawing/2014/main" id="{83F25FA9-E486-BF7C-8297-A8C16C7112B6}"/>
              </a:ext>
            </a:extLst>
          </p:cNvPr>
          <p:cNvSpPr/>
          <p:nvPr/>
        </p:nvSpPr>
        <p:spPr>
          <a:xfrm rot="11397799">
            <a:off x="452375" y="470110"/>
            <a:ext cx="7083544" cy="399423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7">
            <a:extLst>
              <a:ext uri="{FF2B5EF4-FFF2-40B4-BE49-F238E27FC236}">
                <a16:creationId xmlns:a16="http://schemas.microsoft.com/office/drawing/2014/main" id="{CB2435E1-F6DB-3A66-6DA1-5E903CC41B45}"/>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rcRect/>
          <a:stretch>
            <a:fillRect/>
          </a:stretch>
        </p:blipFill>
        <p:spPr>
          <a:xfrm>
            <a:off x="6400800" y="1151509"/>
            <a:ext cx="5630946" cy="5469055"/>
          </a:xfrm>
          <a:prstGeom prst="rect">
            <a:avLst/>
          </a:prstGeom>
        </p:spPr>
      </p:pic>
      <p:pic>
        <p:nvPicPr>
          <p:cNvPr id="2" name="Picture 1">
            <a:extLst>
              <a:ext uri="{FF2B5EF4-FFF2-40B4-BE49-F238E27FC236}">
                <a16:creationId xmlns:a16="http://schemas.microsoft.com/office/drawing/2014/main" id="{F2ABC377-0EC5-A6E1-67EF-32B205D5A731}"/>
              </a:ext>
            </a:extLst>
          </p:cNvPr>
          <p:cNvPicPr>
            <a:picLocks noChangeAspect="1"/>
          </p:cNvPicPr>
          <p:nvPr/>
        </p:nvPicPr>
        <p:blipFill>
          <a:blip r:embed="rId5"/>
          <a:stretch>
            <a:fillRect/>
          </a:stretch>
        </p:blipFill>
        <p:spPr>
          <a:xfrm>
            <a:off x="1166116" y="1684428"/>
            <a:ext cx="5816088" cy="2310584"/>
          </a:xfrm>
          <a:prstGeom prst="rect">
            <a:avLst/>
          </a:prstGeom>
        </p:spPr>
      </p:pic>
    </p:spTree>
    <p:extLst>
      <p:ext uri="{BB962C8B-B14F-4D97-AF65-F5344CB8AC3E}">
        <p14:creationId xmlns:p14="http://schemas.microsoft.com/office/powerpoint/2010/main" val="366313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9" action="ppaction://hlinksldjump"/>
                <a:extLst>
                  <a:ext uri="{FF2B5EF4-FFF2-40B4-BE49-F238E27FC236}">
                    <a16:creationId xmlns:a16="http://schemas.microsoft.com/office/drawing/2014/main"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9" action="ppaction://hlinksldjump"/>
                <a:extLst>
                  <a:ext uri="{FF2B5EF4-FFF2-40B4-BE49-F238E27FC236}">
                    <a16:creationId xmlns:a16="http://schemas.microsoft.com/office/drawing/2014/main"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6" action="ppaction://hlinksldjump"/>
                <a:extLst>
                  <a:ext uri="{FF2B5EF4-FFF2-40B4-BE49-F238E27FC236}">
                    <a16:creationId xmlns:a16="http://schemas.microsoft.com/office/drawing/2014/main"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6" action="ppaction://hlinksldjump"/>
                <a:extLst>
                  <a:ext uri="{FF2B5EF4-FFF2-40B4-BE49-F238E27FC236}">
                    <a16:creationId xmlns:a16="http://schemas.microsoft.com/office/drawing/2014/main"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7" action="ppaction://hlinksldjump"/>
                <a:extLst>
                  <a:ext uri="{FF2B5EF4-FFF2-40B4-BE49-F238E27FC236}">
                    <a16:creationId xmlns:a16="http://schemas.microsoft.com/office/drawing/2014/main"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id="{93ABFBC7-1C88-7F5A-C4C1-D28AB33A8BCC}"/>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632</Words>
  <Application>Microsoft Office PowerPoint</Application>
  <PresentationFormat>Widescreen</PresentationFormat>
  <Paragraphs>108</Paragraphs>
  <Slides>31</Slides>
  <Notes>6</Notes>
  <HiddenSlides>0</HiddenSlides>
  <MMClips>16</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Calibri</vt:lpstr>
      <vt:lpstr>Calibri Light</vt:lpstr>
      <vt:lpstr>Cambria</vt:lpstr>
      <vt:lpstr>Cambria Math</vt:lpstr>
      <vt:lpstr>等线</vt:lpstr>
      <vt:lpstr>iCiel Cadena</vt:lpstr>
      <vt:lpstr>iCiel Nabila</vt:lpstr>
      <vt:lpstr>LNTH-Pleasantly Plump</vt:lpstr>
      <vt:lpstr>Pattaya</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65</cp:revision>
  <dcterms:created xsi:type="dcterms:W3CDTF">2024-06-30T13:54:23Z</dcterms:created>
  <dcterms:modified xsi:type="dcterms:W3CDTF">2024-11-18T01:23:35Z</dcterms:modified>
</cp:coreProperties>
</file>