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08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D05A0-A387-4037-A084-6E793985D1A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9E2C9-0A4E-4E93-8E44-80E73C68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3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4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8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5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853" y="2146535"/>
            <a:ext cx="722438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40752" y="521832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49531" y="762553"/>
            <a:ext cx="991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30,8 : 10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899473" cy="1129886"/>
            <a:chOff x="6830721" y="2864057"/>
            <a:chExt cx="4899473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979365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3,08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3,8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659251" cy="1129886"/>
            <a:chOff x="981375" y="4872764"/>
            <a:chExt cx="4659251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88979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3,008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899473" cy="1129886"/>
            <a:chOff x="6830721" y="4714800"/>
            <a:chExt cx="489947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97936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3,88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827868"/>
            <a:ext cx="99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fr-FR" sz="4400" b="1" dirty="0">
                <a:latin typeface="Cambria" panose="02040503050406030204" pitchFamily="18" charset="0"/>
                <a:ea typeface="Cambria" panose="02040503050406030204" pitchFamily="18" charset="0"/>
              </a:rPr>
              <a:t>0,7 : 100 = ?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0,007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0,7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0,077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07313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0,07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08769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853994"/>
            <a:ext cx="991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69 : 0,01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4868570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6 900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046939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690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008603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69 000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4897682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188492" y="4887447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6 000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056416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4687039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781856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00137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072581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0013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313916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014393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思源黑体 CN Normal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STD_OANH</cp:lastModifiedBy>
  <cp:revision>45</cp:revision>
  <dcterms:created xsi:type="dcterms:W3CDTF">2023-09-10T14:54:16Z</dcterms:created>
  <dcterms:modified xsi:type="dcterms:W3CDTF">2025-11-14T08:53:13Z</dcterms:modified>
</cp:coreProperties>
</file>