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318" r:id="rId3"/>
    <p:sldId id="320" r:id="rId4"/>
    <p:sldId id="321" r:id="rId5"/>
    <p:sldId id="322" r:id="rId6"/>
    <p:sldId id="323" r:id="rId7"/>
    <p:sldId id="324" r:id="rId8"/>
    <p:sldId id="370" r:id="rId9"/>
    <p:sldId id="371" r:id="rId10"/>
    <p:sldId id="372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832F"/>
    <a:srgbClr val="FF6600"/>
    <a:srgbClr val="FC9728"/>
    <a:srgbClr val="FCA141"/>
    <a:srgbClr val="C0EF4D"/>
    <a:srgbClr val="FFFFFF"/>
    <a:srgbClr val="FBED97"/>
    <a:srgbClr val="431807"/>
    <a:srgbClr val="FFB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3A1C-B471-4D54-9372-8B4EFFA7B7C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7057-AAD9-4874-A593-5642452A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30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HANH TÂM">
            <a:extLst>
              <a:ext uri="{FF2B5EF4-FFF2-40B4-BE49-F238E27FC236}">
                <a16:creationId xmlns:a16="http://schemas.microsoft.com/office/drawing/2014/main" id="{31C43ED1-568B-FE19-CA49-EAAEA9D35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B102-7DF4-C06F-A91E-7D0D5756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405AD-27E2-8352-DE05-CA9EC410D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9281A-E6E4-1194-BE82-9131AA27B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315E1-DCBF-20A6-8927-633FA381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A057-2E0F-AE06-5F67-4F6837D2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0D7F9-A9CF-1BC8-4112-CC7F5529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2F3B-D15E-7408-8398-D3B9DB56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0113D-15E0-E7BA-4DD6-03403D5D1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E900-D63D-AD74-9A00-70DAC322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C5A5A-72AF-19FE-633F-1F0328B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3008-4987-C5B2-DC1E-BDEA7EC9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9D87F-6D13-27CE-CE25-85FEB94CC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7DAF-017B-800D-A617-6198F41E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CF8D-EFE8-53C3-0FFF-1CFA7251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1D99-6607-1E7D-731F-4D0D8D4D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6A077-CA69-C9D5-5706-E54A379E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EDA53B-EC05-47A8-96A1-D20933D13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2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59CA-EFEC-9D11-59F0-AC13FA2B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4230-66BC-7CD5-0431-AE2C94A9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65942-34D7-FD71-CC16-68DF7C04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60D2-807A-4F03-8267-BB1D1EE4420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9AC6-571F-3516-76B3-B1D40393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D4B8-B0DC-E041-E9FC-A066B057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8BCCD-10CC-461C-8200-0DB59DA3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5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ANH TÂM">
            <a:extLst>
              <a:ext uri="{FF2B5EF4-FFF2-40B4-BE49-F238E27FC236}">
                <a16:creationId xmlns:a16="http://schemas.microsoft.com/office/drawing/2014/main" id="{CC62518B-469B-BAD4-70BD-47FD31E28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ANH TÂM">
            <a:extLst>
              <a:ext uri="{FF2B5EF4-FFF2-40B4-BE49-F238E27FC236}">
                <a16:creationId xmlns:a16="http://schemas.microsoft.com/office/drawing/2014/main" id="{CC62518B-469B-BAD4-70BD-47FD31E28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FAADEEA5-188D-F861-A816-0B45880D52D5}"/>
              </a:ext>
            </a:extLst>
          </p:cNvPr>
          <p:cNvSpPr/>
          <p:nvPr userDrawn="1"/>
        </p:nvSpPr>
        <p:spPr>
          <a:xfrm>
            <a:off x="234209" y="366493"/>
            <a:ext cx="11723582" cy="6125013"/>
          </a:xfrm>
          <a:custGeom>
            <a:avLst/>
            <a:gdLst>
              <a:gd name="connsiteX0" fmla="*/ 0 w 7928337"/>
              <a:gd name="connsiteY0" fmla="*/ 116192 h 697139"/>
              <a:gd name="connsiteX1" fmla="*/ 116192 w 7928337"/>
              <a:gd name="connsiteY1" fmla="*/ 0 h 697139"/>
              <a:gd name="connsiteX2" fmla="*/ 554269 w 7928337"/>
              <a:gd name="connsiteY2" fmla="*/ 0 h 697139"/>
              <a:gd name="connsiteX3" fmla="*/ 1300185 w 7928337"/>
              <a:gd name="connsiteY3" fmla="*/ 0 h 697139"/>
              <a:gd name="connsiteX4" fmla="*/ 1738262 w 7928337"/>
              <a:gd name="connsiteY4" fmla="*/ 0 h 697139"/>
              <a:gd name="connsiteX5" fmla="*/ 2484178 w 7928337"/>
              <a:gd name="connsiteY5" fmla="*/ 0 h 697139"/>
              <a:gd name="connsiteX6" fmla="*/ 3153133 w 7928337"/>
              <a:gd name="connsiteY6" fmla="*/ 0 h 697139"/>
              <a:gd name="connsiteX7" fmla="*/ 3899049 w 7928337"/>
              <a:gd name="connsiteY7" fmla="*/ 0 h 697139"/>
              <a:gd name="connsiteX8" fmla="*/ 4414086 w 7928337"/>
              <a:gd name="connsiteY8" fmla="*/ 0 h 697139"/>
              <a:gd name="connsiteX9" fmla="*/ 5006082 w 7928337"/>
              <a:gd name="connsiteY9" fmla="*/ 0 h 697139"/>
              <a:gd name="connsiteX10" fmla="*/ 5521119 w 7928337"/>
              <a:gd name="connsiteY10" fmla="*/ 0 h 697139"/>
              <a:gd name="connsiteX11" fmla="*/ 5882237 w 7928337"/>
              <a:gd name="connsiteY11" fmla="*/ 0 h 697139"/>
              <a:gd name="connsiteX12" fmla="*/ 6551193 w 7928337"/>
              <a:gd name="connsiteY12" fmla="*/ 0 h 697139"/>
              <a:gd name="connsiteX13" fmla="*/ 7297108 w 7928337"/>
              <a:gd name="connsiteY13" fmla="*/ 0 h 697139"/>
              <a:gd name="connsiteX14" fmla="*/ 7812145 w 7928337"/>
              <a:gd name="connsiteY14" fmla="*/ 0 h 697139"/>
              <a:gd name="connsiteX15" fmla="*/ 7928337 w 7928337"/>
              <a:gd name="connsiteY15" fmla="*/ 116192 h 697139"/>
              <a:gd name="connsiteX16" fmla="*/ 7928337 w 7928337"/>
              <a:gd name="connsiteY16" fmla="*/ 580947 h 697139"/>
              <a:gd name="connsiteX17" fmla="*/ 7812145 w 7928337"/>
              <a:gd name="connsiteY17" fmla="*/ 697139 h 697139"/>
              <a:gd name="connsiteX18" fmla="*/ 7143189 w 7928337"/>
              <a:gd name="connsiteY18" fmla="*/ 697139 h 697139"/>
              <a:gd name="connsiteX19" fmla="*/ 6397274 w 7928337"/>
              <a:gd name="connsiteY19" fmla="*/ 697139 h 697139"/>
              <a:gd name="connsiteX20" fmla="*/ 5959196 w 7928337"/>
              <a:gd name="connsiteY20" fmla="*/ 697139 h 697139"/>
              <a:gd name="connsiteX21" fmla="*/ 5213281 w 7928337"/>
              <a:gd name="connsiteY21" fmla="*/ 697139 h 697139"/>
              <a:gd name="connsiteX22" fmla="*/ 4698244 w 7928337"/>
              <a:gd name="connsiteY22" fmla="*/ 697139 h 697139"/>
              <a:gd name="connsiteX23" fmla="*/ 4337126 w 7928337"/>
              <a:gd name="connsiteY23" fmla="*/ 697139 h 697139"/>
              <a:gd name="connsiteX24" fmla="*/ 3976008 w 7928337"/>
              <a:gd name="connsiteY24" fmla="*/ 697139 h 697139"/>
              <a:gd name="connsiteX25" fmla="*/ 3384012 w 7928337"/>
              <a:gd name="connsiteY25" fmla="*/ 697139 h 697139"/>
              <a:gd name="connsiteX26" fmla="*/ 2868975 w 7928337"/>
              <a:gd name="connsiteY26" fmla="*/ 697139 h 697139"/>
              <a:gd name="connsiteX27" fmla="*/ 2200019 w 7928337"/>
              <a:gd name="connsiteY27" fmla="*/ 697139 h 697139"/>
              <a:gd name="connsiteX28" fmla="*/ 1608023 w 7928337"/>
              <a:gd name="connsiteY28" fmla="*/ 697139 h 697139"/>
              <a:gd name="connsiteX29" fmla="*/ 1016027 w 7928337"/>
              <a:gd name="connsiteY29" fmla="*/ 697139 h 697139"/>
              <a:gd name="connsiteX30" fmla="*/ 116192 w 7928337"/>
              <a:gd name="connsiteY30" fmla="*/ 697139 h 697139"/>
              <a:gd name="connsiteX31" fmla="*/ 0 w 7928337"/>
              <a:gd name="connsiteY31" fmla="*/ 580947 h 697139"/>
              <a:gd name="connsiteX32" fmla="*/ 0 w 7928337"/>
              <a:gd name="connsiteY32" fmla="*/ 116192 h 69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928337" h="697139" fill="none" extrusionOk="0">
                <a:moveTo>
                  <a:pt x="0" y="116192"/>
                </a:moveTo>
                <a:cubicBezTo>
                  <a:pt x="-7524" y="52832"/>
                  <a:pt x="43510" y="-12697"/>
                  <a:pt x="116192" y="0"/>
                </a:cubicBezTo>
                <a:cubicBezTo>
                  <a:pt x="324448" y="-31851"/>
                  <a:pt x="434791" y="36589"/>
                  <a:pt x="554269" y="0"/>
                </a:cubicBezTo>
                <a:cubicBezTo>
                  <a:pt x="673747" y="-36589"/>
                  <a:pt x="1081893" y="62393"/>
                  <a:pt x="1300185" y="0"/>
                </a:cubicBezTo>
                <a:cubicBezTo>
                  <a:pt x="1518477" y="-62393"/>
                  <a:pt x="1642229" y="46837"/>
                  <a:pt x="1738262" y="0"/>
                </a:cubicBezTo>
                <a:cubicBezTo>
                  <a:pt x="1834295" y="-46837"/>
                  <a:pt x="2161779" y="31718"/>
                  <a:pt x="2484178" y="0"/>
                </a:cubicBezTo>
                <a:cubicBezTo>
                  <a:pt x="2806577" y="-31718"/>
                  <a:pt x="2946225" y="31721"/>
                  <a:pt x="3153133" y="0"/>
                </a:cubicBezTo>
                <a:cubicBezTo>
                  <a:pt x="3360042" y="-31721"/>
                  <a:pt x="3541710" y="48662"/>
                  <a:pt x="3899049" y="0"/>
                </a:cubicBezTo>
                <a:cubicBezTo>
                  <a:pt x="4256388" y="-48662"/>
                  <a:pt x="4183612" y="52192"/>
                  <a:pt x="4414086" y="0"/>
                </a:cubicBezTo>
                <a:cubicBezTo>
                  <a:pt x="4644560" y="-52192"/>
                  <a:pt x="4809330" y="58763"/>
                  <a:pt x="5006082" y="0"/>
                </a:cubicBezTo>
                <a:cubicBezTo>
                  <a:pt x="5202834" y="-58763"/>
                  <a:pt x="5351599" y="19490"/>
                  <a:pt x="5521119" y="0"/>
                </a:cubicBezTo>
                <a:cubicBezTo>
                  <a:pt x="5690639" y="-19490"/>
                  <a:pt x="5791737" y="22794"/>
                  <a:pt x="5882237" y="0"/>
                </a:cubicBezTo>
                <a:cubicBezTo>
                  <a:pt x="5972737" y="-22794"/>
                  <a:pt x="6395140" y="63359"/>
                  <a:pt x="6551193" y="0"/>
                </a:cubicBezTo>
                <a:cubicBezTo>
                  <a:pt x="6707246" y="-63359"/>
                  <a:pt x="7026985" y="29747"/>
                  <a:pt x="7297108" y="0"/>
                </a:cubicBezTo>
                <a:cubicBezTo>
                  <a:pt x="7567231" y="-29747"/>
                  <a:pt x="7682671" y="25274"/>
                  <a:pt x="7812145" y="0"/>
                </a:cubicBezTo>
                <a:cubicBezTo>
                  <a:pt x="7884221" y="-4728"/>
                  <a:pt x="7921020" y="38544"/>
                  <a:pt x="7928337" y="116192"/>
                </a:cubicBezTo>
                <a:cubicBezTo>
                  <a:pt x="7967869" y="314126"/>
                  <a:pt x="7893980" y="445855"/>
                  <a:pt x="7928337" y="580947"/>
                </a:cubicBezTo>
                <a:cubicBezTo>
                  <a:pt x="7929804" y="655799"/>
                  <a:pt x="7872728" y="692098"/>
                  <a:pt x="7812145" y="697139"/>
                </a:cubicBezTo>
                <a:cubicBezTo>
                  <a:pt x="7567700" y="764116"/>
                  <a:pt x="7416325" y="674288"/>
                  <a:pt x="7143189" y="697139"/>
                </a:cubicBezTo>
                <a:cubicBezTo>
                  <a:pt x="6870053" y="719990"/>
                  <a:pt x="6640967" y="680965"/>
                  <a:pt x="6397274" y="697139"/>
                </a:cubicBezTo>
                <a:cubicBezTo>
                  <a:pt x="6153582" y="713313"/>
                  <a:pt x="6134487" y="681810"/>
                  <a:pt x="5959196" y="697139"/>
                </a:cubicBezTo>
                <a:cubicBezTo>
                  <a:pt x="5783905" y="712468"/>
                  <a:pt x="5466668" y="623045"/>
                  <a:pt x="5213281" y="697139"/>
                </a:cubicBezTo>
                <a:cubicBezTo>
                  <a:pt x="4959895" y="771233"/>
                  <a:pt x="4876044" y="659579"/>
                  <a:pt x="4698244" y="697139"/>
                </a:cubicBezTo>
                <a:cubicBezTo>
                  <a:pt x="4520444" y="734699"/>
                  <a:pt x="4417847" y="670360"/>
                  <a:pt x="4337126" y="697139"/>
                </a:cubicBezTo>
                <a:cubicBezTo>
                  <a:pt x="4256405" y="723918"/>
                  <a:pt x="4093172" y="676739"/>
                  <a:pt x="3976008" y="697139"/>
                </a:cubicBezTo>
                <a:cubicBezTo>
                  <a:pt x="3858844" y="717539"/>
                  <a:pt x="3533098" y="629895"/>
                  <a:pt x="3384012" y="697139"/>
                </a:cubicBezTo>
                <a:cubicBezTo>
                  <a:pt x="3234926" y="764383"/>
                  <a:pt x="2979947" y="663575"/>
                  <a:pt x="2868975" y="697139"/>
                </a:cubicBezTo>
                <a:cubicBezTo>
                  <a:pt x="2758003" y="730703"/>
                  <a:pt x="2482481" y="630739"/>
                  <a:pt x="2200019" y="697139"/>
                </a:cubicBezTo>
                <a:cubicBezTo>
                  <a:pt x="1917557" y="763539"/>
                  <a:pt x="1886565" y="637670"/>
                  <a:pt x="1608023" y="697139"/>
                </a:cubicBezTo>
                <a:cubicBezTo>
                  <a:pt x="1329481" y="756608"/>
                  <a:pt x="1304210" y="669135"/>
                  <a:pt x="1016027" y="697139"/>
                </a:cubicBezTo>
                <a:cubicBezTo>
                  <a:pt x="727844" y="725143"/>
                  <a:pt x="452271" y="664445"/>
                  <a:pt x="116192" y="697139"/>
                </a:cubicBezTo>
                <a:cubicBezTo>
                  <a:pt x="57462" y="698623"/>
                  <a:pt x="8814" y="657181"/>
                  <a:pt x="0" y="580947"/>
                </a:cubicBezTo>
                <a:cubicBezTo>
                  <a:pt x="-10070" y="351982"/>
                  <a:pt x="52393" y="227991"/>
                  <a:pt x="0" y="116192"/>
                </a:cubicBezTo>
                <a:close/>
              </a:path>
              <a:path w="7928337" h="697139" stroke="0" extrusionOk="0">
                <a:moveTo>
                  <a:pt x="0" y="116192"/>
                </a:moveTo>
                <a:cubicBezTo>
                  <a:pt x="7053" y="56406"/>
                  <a:pt x="70084" y="771"/>
                  <a:pt x="116192" y="0"/>
                </a:cubicBezTo>
                <a:cubicBezTo>
                  <a:pt x="295791" y="-42147"/>
                  <a:pt x="334737" y="32082"/>
                  <a:pt x="477310" y="0"/>
                </a:cubicBezTo>
                <a:cubicBezTo>
                  <a:pt x="619883" y="-32082"/>
                  <a:pt x="699415" y="38880"/>
                  <a:pt x="838428" y="0"/>
                </a:cubicBezTo>
                <a:cubicBezTo>
                  <a:pt x="977441" y="-38880"/>
                  <a:pt x="1226347" y="15563"/>
                  <a:pt x="1353464" y="0"/>
                </a:cubicBezTo>
                <a:cubicBezTo>
                  <a:pt x="1480581" y="-15563"/>
                  <a:pt x="1759086" y="61632"/>
                  <a:pt x="1868501" y="0"/>
                </a:cubicBezTo>
                <a:cubicBezTo>
                  <a:pt x="1977916" y="-61632"/>
                  <a:pt x="2089307" y="23058"/>
                  <a:pt x="2306579" y="0"/>
                </a:cubicBezTo>
                <a:cubicBezTo>
                  <a:pt x="2523851" y="-23058"/>
                  <a:pt x="2743534" y="17728"/>
                  <a:pt x="2975535" y="0"/>
                </a:cubicBezTo>
                <a:cubicBezTo>
                  <a:pt x="3207536" y="-17728"/>
                  <a:pt x="3259201" y="28527"/>
                  <a:pt x="3413612" y="0"/>
                </a:cubicBezTo>
                <a:cubicBezTo>
                  <a:pt x="3568023" y="-28527"/>
                  <a:pt x="3688131" y="23580"/>
                  <a:pt x="3851689" y="0"/>
                </a:cubicBezTo>
                <a:cubicBezTo>
                  <a:pt x="4015247" y="-23580"/>
                  <a:pt x="4133644" y="32568"/>
                  <a:pt x="4366726" y="0"/>
                </a:cubicBezTo>
                <a:cubicBezTo>
                  <a:pt x="4599808" y="-32568"/>
                  <a:pt x="4670518" y="3213"/>
                  <a:pt x="4804803" y="0"/>
                </a:cubicBezTo>
                <a:cubicBezTo>
                  <a:pt x="4939088" y="-3213"/>
                  <a:pt x="5169564" y="62444"/>
                  <a:pt x="5473759" y="0"/>
                </a:cubicBezTo>
                <a:cubicBezTo>
                  <a:pt x="5777954" y="-62444"/>
                  <a:pt x="5715578" y="32890"/>
                  <a:pt x="5834877" y="0"/>
                </a:cubicBezTo>
                <a:cubicBezTo>
                  <a:pt x="5954176" y="-32890"/>
                  <a:pt x="6241271" y="36501"/>
                  <a:pt x="6426873" y="0"/>
                </a:cubicBezTo>
                <a:cubicBezTo>
                  <a:pt x="6612475" y="-36501"/>
                  <a:pt x="6915520" y="46581"/>
                  <a:pt x="7172789" y="0"/>
                </a:cubicBezTo>
                <a:cubicBezTo>
                  <a:pt x="7430058" y="-46581"/>
                  <a:pt x="7534073" y="23258"/>
                  <a:pt x="7812145" y="0"/>
                </a:cubicBezTo>
                <a:cubicBezTo>
                  <a:pt x="7879125" y="-2536"/>
                  <a:pt x="7921403" y="57133"/>
                  <a:pt x="7928337" y="116192"/>
                </a:cubicBezTo>
                <a:cubicBezTo>
                  <a:pt x="7972957" y="234045"/>
                  <a:pt x="7898263" y="379860"/>
                  <a:pt x="7928337" y="580947"/>
                </a:cubicBezTo>
                <a:cubicBezTo>
                  <a:pt x="7942226" y="640959"/>
                  <a:pt x="7880819" y="690208"/>
                  <a:pt x="7812145" y="697139"/>
                </a:cubicBezTo>
                <a:cubicBezTo>
                  <a:pt x="7693199" y="736448"/>
                  <a:pt x="7578343" y="678664"/>
                  <a:pt x="7451027" y="697139"/>
                </a:cubicBezTo>
                <a:cubicBezTo>
                  <a:pt x="7323711" y="715614"/>
                  <a:pt x="6955710" y="656418"/>
                  <a:pt x="6705112" y="697139"/>
                </a:cubicBezTo>
                <a:cubicBezTo>
                  <a:pt x="6454515" y="737860"/>
                  <a:pt x="6185145" y="695199"/>
                  <a:pt x="5959196" y="697139"/>
                </a:cubicBezTo>
                <a:cubicBezTo>
                  <a:pt x="5733247" y="699079"/>
                  <a:pt x="5761963" y="680072"/>
                  <a:pt x="5598079" y="697139"/>
                </a:cubicBezTo>
                <a:cubicBezTo>
                  <a:pt x="5434195" y="714206"/>
                  <a:pt x="5202734" y="641855"/>
                  <a:pt x="5083042" y="697139"/>
                </a:cubicBezTo>
                <a:cubicBezTo>
                  <a:pt x="4963350" y="752423"/>
                  <a:pt x="4732223" y="695677"/>
                  <a:pt x="4414086" y="697139"/>
                </a:cubicBezTo>
                <a:cubicBezTo>
                  <a:pt x="4095949" y="698601"/>
                  <a:pt x="4024753" y="696980"/>
                  <a:pt x="3745130" y="697139"/>
                </a:cubicBezTo>
                <a:cubicBezTo>
                  <a:pt x="3465507" y="697298"/>
                  <a:pt x="3370049" y="641907"/>
                  <a:pt x="3230093" y="697139"/>
                </a:cubicBezTo>
                <a:cubicBezTo>
                  <a:pt x="3090137" y="752371"/>
                  <a:pt x="2770000" y="637414"/>
                  <a:pt x="2484178" y="697139"/>
                </a:cubicBezTo>
                <a:cubicBezTo>
                  <a:pt x="2198356" y="756864"/>
                  <a:pt x="2259604" y="654247"/>
                  <a:pt x="2123060" y="697139"/>
                </a:cubicBezTo>
                <a:cubicBezTo>
                  <a:pt x="1986516" y="740031"/>
                  <a:pt x="1865143" y="640714"/>
                  <a:pt x="1608023" y="697139"/>
                </a:cubicBezTo>
                <a:cubicBezTo>
                  <a:pt x="1350903" y="753564"/>
                  <a:pt x="1336538" y="656258"/>
                  <a:pt x="1246905" y="697139"/>
                </a:cubicBezTo>
                <a:cubicBezTo>
                  <a:pt x="1157272" y="738020"/>
                  <a:pt x="456212" y="614836"/>
                  <a:pt x="116192" y="697139"/>
                </a:cubicBezTo>
                <a:cubicBezTo>
                  <a:pt x="56365" y="698974"/>
                  <a:pt x="-17" y="647501"/>
                  <a:pt x="0" y="580947"/>
                </a:cubicBezTo>
                <a:cubicBezTo>
                  <a:pt x="-15262" y="380674"/>
                  <a:pt x="11292" y="292955"/>
                  <a:pt x="0" y="1161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29830956">
                  <a:custGeom>
                    <a:avLst/>
                    <a:gdLst>
                      <a:gd name="connsiteX0" fmla="*/ 0 w 11723582"/>
                      <a:gd name="connsiteY0" fmla="*/ 1020854 h 6125013"/>
                      <a:gd name="connsiteX1" fmla="*/ 171812 w 11723582"/>
                      <a:gd name="connsiteY1" fmla="*/ 0 h 6125013"/>
                      <a:gd name="connsiteX2" fmla="*/ 819594 w 11723582"/>
                      <a:gd name="connsiteY2" fmla="*/ 0 h 6125013"/>
                      <a:gd name="connsiteX3" fmla="*/ 1922575 w 11723582"/>
                      <a:gd name="connsiteY3" fmla="*/ 0 h 6125013"/>
                      <a:gd name="connsiteX4" fmla="*/ 2570357 w 11723582"/>
                      <a:gd name="connsiteY4" fmla="*/ 0 h 6125013"/>
                      <a:gd name="connsiteX5" fmla="*/ 3673338 w 11723582"/>
                      <a:gd name="connsiteY5" fmla="*/ 0 h 6125013"/>
                      <a:gd name="connsiteX6" fmla="*/ 4662517 w 11723582"/>
                      <a:gd name="connsiteY6" fmla="*/ 0 h 6125013"/>
                      <a:gd name="connsiteX7" fmla="*/ 5765499 w 11723582"/>
                      <a:gd name="connsiteY7" fmla="*/ 0 h 6125013"/>
                      <a:gd name="connsiteX8" fmla="*/ 6527081 w 11723582"/>
                      <a:gd name="connsiteY8" fmla="*/ 0 h 6125013"/>
                      <a:gd name="connsiteX9" fmla="*/ 7402461 w 11723582"/>
                      <a:gd name="connsiteY9" fmla="*/ 0 h 6125013"/>
                      <a:gd name="connsiteX10" fmla="*/ 8164043 w 11723582"/>
                      <a:gd name="connsiteY10" fmla="*/ 0 h 6125013"/>
                      <a:gd name="connsiteX11" fmla="*/ 8698026 w 11723582"/>
                      <a:gd name="connsiteY11" fmla="*/ 0 h 6125013"/>
                      <a:gd name="connsiteX12" fmla="*/ 9687207 w 11723582"/>
                      <a:gd name="connsiteY12" fmla="*/ 0 h 6125013"/>
                      <a:gd name="connsiteX13" fmla="*/ 10790187 w 11723582"/>
                      <a:gd name="connsiteY13" fmla="*/ 0 h 6125013"/>
                      <a:gd name="connsiteX14" fmla="*/ 11551769 w 11723582"/>
                      <a:gd name="connsiteY14" fmla="*/ 0 h 6125013"/>
                      <a:gd name="connsiteX15" fmla="*/ 11723582 w 11723582"/>
                      <a:gd name="connsiteY15" fmla="*/ 1020854 h 6125013"/>
                      <a:gd name="connsiteX16" fmla="*/ 11723582 w 11723582"/>
                      <a:gd name="connsiteY16" fmla="*/ 5104158 h 6125013"/>
                      <a:gd name="connsiteX17" fmla="*/ 11551769 w 11723582"/>
                      <a:gd name="connsiteY17" fmla="*/ 6125013 h 6125013"/>
                      <a:gd name="connsiteX18" fmla="*/ 10562588 w 11723582"/>
                      <a:gd name="connsiteY18" fmla="*/ 6125013 h 6125013"/>
                      <a:gd name="connsiteX19" fmla="*/ 9459608 w 11723582"/>
                      <a:gd name="connsiteY19" fmla="*/ 6125013 h 6125013"/>
                      <a:gd name="connsiteX20" fmla="*/ 8811825 w 11723582"/>
                      <a:gd name="connsiteY20" fmla="*/ 6125013 h 6125013"/>
                      <a:gd name="connsiteX21" fmla="*/ 7708845 w 11723582"/>
                      <a:gd name="connsiteY21" fmla="*/ 6125013 h 6125013"/>
                      <a:gd name="connsiteX22" fmla="*/ 6947263 w 11723582"/>
                      <a:gd name="connsiteY22" fmla="*/ 6125013 h 6125013"/>
                      <a:gd name="connsiteX23" fmla="*/ 6413280 w 11723582"/>
                      <a:gd name="connsiteY23" fmla="*/ 6125013 h 6125013"/>
                      <a:gd name="connsiteX24" fmla="*/ 5879297 w 11723582"/>
                      <a:gd name="connsiteY24" fmla="*/ 6125013 h 6125013"/>
                      <a:gd name="connsiteX25" fmla="*/ 5003917 w 11723582"/>
                      <a:gd name="connsiteY25" fmla="*/ 6125013 h 6125013"/>
                      <a:gd name="connsiteX26" fmla="*/ 4242335 w 11723582"/>
                      <a:gd name="connsiteY26" fmla="*/ 6125013 h 6125013"/>
                      <a:gd name="connsiteX27" fmla="*/ 3253154 w 11723582"/>
                      <a:gd name="connsiteY27" fmla="*/ 6125013 h 6125013"/>
                      <a:gd name="connsiteX28" fmla="*/ 2377773 w 11723582"/>
                      <a:gd name="connsiteY28" fmla="*/ 6125013 h 6125013"/>
                      <a:gd name="connsiteX29" fmla="*/ 1502392 w 11723582"/>
                      <a:gd name="connsiteY29" fmla="*/ 6125013 h 6125013"/>
                      <a:gd name="connsiteX30" fmla="*/ 171812 w 11723582"/>
                      <a:gd name="connsiteY30" fmla="*/ 6125013 h 6125013"/>
                      <a:gd name="connsiteX31" fmla="*/ 0 w 11723582"/>
                      <a:gd name="connsiteY31" fmla="*/ 5104158 h 6125013"/>
                      <a:gd name="connsiteX32" fmla="*/ 0 w 11723582"/>
                      <a:gd name="connsiteY32" fmla="*/ 1020854 h 6125013"/>
                      <a:gd name="connsiteX0" fmla="*/ 0 w 11723582"/>
                      <a:gd name="connsiteY0" fmla="*/ 1020854 h 6125013"/>
                      <a:gd name="connsiteX1" fmla="*/ 171812 w 11723582"/>
                      <a:gd name="connsiteY1" fmla="*/ 0 h 6125013"/>
                      <a:gd name="connsiteX2" fmla="*/ 705795 w 11723582"/>
                      <a:gd name="connsiteY2" fmla="*/ 0 h 6125013"/>
                      <a:gd name="connsiteX3" fmla="*/ 1239778 w 11723582"/>
                      <a:gd name="connsiteY3" fmla="*/ 0 h 6125013"/>
                      <a:gd name="connsiteX4" fmla="*/ 2001358 w 11723582"/>
                      <a:gd name="connsiteY4" fmla="*/ 0 h 6125013"/>
                      <a:gd name="connsiteX5" fmla="*/ 2762940 w 11723582"/>
                      <a:gd name="connsiteY5" fmla="*/ 0 h 6125013"/>
                      <a:gd name="connsiteX6" fmla="*/ 3410723 w 11723582"/>
                      <a:gd name="connsiteY6" fmla="*/ 0 h 6125013"/>
                      <a:gd name="connsiteX7" fmla="*/ 4399904 w 11723582"/>
                      <a:gd name="connsiteY7" fmla="*/ 0 h 6125013"/>
                      <a:gd name="connsiteX8" fmla="*/ 5047686 w 11723582"/>
                      <a:gd name="connsiteY8" fmla="*/ 0 h 6125013"/>
                      <a:gd name="connsiteX9" fmla="*/ 5695468 w 11723582"/>
                      <a:gd name="connsiteY9" fmla="*/ 0 h 6125013"/>
                      <a:gd name="connsiteX10" fmla="*/ 6457050 w 11723582"/>
                      <a:gd name="connsiteY10" fmla="*/ 0 h 6125013"/>
                      <a:gd name="connsiteX11" fmla="*/ 7104831 w 11723582"/>
                      <a:gd name="connsiteY11" fmla="*/ 0 h 6125013"/>
                      <a:gd name="connsiteX12" fmla="*/ 8094012 w 11723582"/>
                      <a:gd name="connsiteY12" fmla="*/ 0 h 6125013"/>
                      <a:gd name="connsiteX13" fmla="*/ 8627995 w 11723582"/>
                      <a:gd name="connsiteY13" fmla="*/ 0 h 6125013"/>
                      <a:gd name="connsiteX14" fmla="*/ 9503376 w 11723582"/>
                      <a:gd name="connsiteY14" fmla="*/ 0 h 6125013"/>
                      <a:gd name="connsiteX15" fmla="*/ 10606357 w 11723582"/>
                      <a:gd name="connsiteY15" fmla="*/ 0 h 6125013"/>
                      <a:gd name="connsiteX16" fmla="*/ 11551769 w 11723582"/>
                      <a:gd name="connsiteY16" fmla="*/ 0 h 6125013"/>
                      <a:gd name="connsiteX17" fmla="*/ 11723582 w 11723582"/>
                      <a:gd name="connsiteY17" fmla="*/ 1020854 h 6125013"/>
                      <a:gd name="connsiteX18" fmla="*/ 11723582 w 11723582"/>
                      <a:gd name="connsiteY18" fmla="*/ 5104158 h 6125013"/>
                      <a:gd name="connsiteX19" fmla="*/ 11551769 w 11723582"/>
                      <a:gd name="connsiteY19" fmla="*/ 6125013 h 6125013"/>
                      <a:gd name="connsiteX20" fmla="*/ 11017786 w 11723582"/>
                      <a:gd name="connsiteY20" fmla="*/ 6125013 h 6125013"/>
                      <a:gd name="connsiteX21" fmla="*/ 9914806 w 11723582"/>
                      <a:gd name="connsiteY21" fmla="*/ 6125013 h 6125013"/>
                      <a:gd name="connsiteX22" fmla="*/ 8811825 w 11723582"/>
                      <a:gd name="connsiteY22" fmla="*/ 6125013 h 6125013"/>
                      <a:gd name="connsiteX23" fmla="*/ 8277844 w 11723582"/>
                      <a:gd name="connsiteY23" fmla="*/ 6125013 h 6125013"/>
                      <a:gd name="connsiteX24" fmla="*/ 7516262 w 11723582"/>
                      <a:gd name="connsiteY24" fmla="*/ 6125013 h 6125013"/>
                      <a:gd name="connsiteX25" fmla="*/ 6527081 w 11723582"/>
                      <a:gd name="connsiteY25" fmla="*/ 6125013 h 6125013"/>
                      <a:gd name="connsiteX26" fmla="*/ 6062166 w 11723582"/>
                      <a:gd name="connsiteY26" fmla="*/ 6125013 h 6125013"/>
                      <a:gd name="connsiteX27" fmla="*/ 5537900 w 11723582"/>
                      <a:gd name="connsiteY27" fmla="*/ 6125013 h 6125013"/>
                      <a:gd name="connsiteX28" fmla="*/ 4776318 w 11723582"/>
                      <a:gd name="connsiteY28" fmla="*/ 6125013 h 6125013"/>
                      <a:gd name="connsiteX29" fmla="*/ 3673338 w 11723582"/>
                      <a:gd name="connsiteY29" fmla="*/ 6125013 h 6125013"/>
                      <a:gd name="connsiteX30" fmla="*/ 3139355 w 11723582"/>
                      <a:gd name="connsiteY30" fmla="*/ 6125013 h 6125013"/>
                      <a:gd name="connsiteX31" fmla="*/ 2377773 w 11723582"/>
                      <a:gd name="connsiteY31" fmla="*/ 6125013 h 6125013"/>
                      <a:gd name="connsiteX32" fmla="*/ 1843790 w 11723582"/>
                      <a:gd name="connsiteY32" fmla="*/ 6125013 h 6125013"/>
                      <a:gd name="connsiteX33" fmla="*/ 171812 w 11723582"/>
                      <a:gd name="connsiteY33" fmla="*/ 6125013 h 6125013"/>
                      <a:gd name="connsiteX34" fmla="*/ 0 w 11723582"/>
                      <a:gd name="connsiteY34" fmla="*/ 5104158 h 6125013"/>
                      <a:gd name="connsiteX35" fmla="*/ 0 w 11723582"/>
                      <a:gd name="connsiteY35" fmla="*/ 1020854 h 6125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723582" h="6125013" fill="none" extrusionOk="0">
                        <a:moveTo>
                          <a:pt x="0" y="1020854"/>
                        </a:moveTo>
                        <a:cubicBezTo>
                          <a:pt x="-14058" y="485100"/>
                          <a:pt x="51056" y="-127214"/>
                          <a:pt x="171812" y="0"/>
                        </a:cubicBezTo>
                        <a:cubicBezTo>
                          <a:pt x="488026" y="-227806"/>
                          <a:pt x="716869" y="366194"/>
                          <a:pt x="819594" y="0"/>
                        </a:cubicBezTo>
                        <a:cubicBezTo>
                          <a:pt x="1173856" y="-309655"/>
                          <a:pt x="1592441" y="536207"/>
                          <a:pt x="1922575" y="0"/>
                        </a:cubicBezTo>
                        <a:cubicBezTo>
                          <a:pt x="2178764" y="-501686"/>
                          <a:pt x="2424945" y="491742"/>
                          <a:pt x="2570357" y="0"/>
                        </a:cubicBezTo>
                        <a:cubicBezTo>
                          <a:pt x="2807490" y="-319806"/>
                          <a:pt x="3293843" y="379580"/>
                          <a:pt x="3673338" y="0"/>
                        </a:cubicBezTo>
                        <a:cubicBezTo>
                          <a:pt x="4190276" y="-295904"/>
                          <a:pt x="4247295" y="264466"/>
                          <a:pt x="4662517" y="0"/>
                        </a:cubicBezTo>
                        <a:cubicBezTo>
                          <a:pt x="4905435" y="-276172"/>
                          <a:pt x="5261704" y="408201"/>
                          <a:pt x="5765499" y="0"/>
                        </a:cubicBezTo>
                        <a:cubicBezTo>
                          <a:pt x="6203510" y="-360525"/>
                          <a:pt x="6030709" y="434146"/>
                          <a:pt x="6527081" y="0"/>
                        </a:cubicBezTo>
                        <a:cubicBezTo>
                          <a:pt x="6833807" y="-306169"/>
                          <a:pt x="6979815" y="402885"/>
                          <a:pt x="7402461" y="0"/>
                        </a:cubicBezTo>
                        <a:cubicBezTo>
                          <a:pt x="7728874" y="-516421"/>
                          <a:pt x="7877068" y="107224"/>
                          <a:pt x="8164043" y="0"/>
                        </a:cubicBezTo>
                        <a:cubicBezTo>
                          <a:pt x="8423286" y="-108796"/>
                          <a:pt x="8543454" y="171114"/>
                          <a:pt x="8698026" y="0"/>
                        </a:cubicBezTo>
                        <a:cubicBezTo>
                          <a:pt x="8908554" y="-125758"/>
                          <a:pt x="9481725" y="731065"/>
                          <a:pt x="9687207" y="0"/>
                        </a:cubicBezTo>
                        <a:cubicBezTo>
                          <a:pt x="9965833" y="-543264"/>
                          <a:pt x="10387511" y="251223"/>
                          <a:pt x="10790187" y="0"/>
                        </a:cubicBezTo>
                        <a:cubicBezTo>
                          <a:pt x="11200689" y="-277745"/>
                          <a:pt x="11398062" y="268008"/>
                          <a:pt x="11551769" y="0"/>
                        </a:cubicBezTo>
                        <a:cubicBezTo>
                          <a:pt x="11596931" y="-6999"/>
                          <a:pt x="11608200" y="344304"/>
                          <a:pt x="11723582" y="1020854"/>
                        </a:cubicBezTo>
                        <a:cubicBezTo>
                          <a:pt x="11661459" y="2639342"/>
                          <a:pt x="11848968" y="3985371"/>
                          <a:pt x="11723582" y="5104158"/>
                        </a:cubicBezTo>
                        <a:cubicBezTo>
                          <a:pt x="11705359" y="5741375"/>
                          <a:pt x="11646237" y="6066791"/>
                          <a:pt x="11551769" y="6125013"/>
                        </a:cubicBezTo>
                        <a:cubicBezTo>
                          <a:pt x="11211941" y="6720321"/>
                          <a:pt x="10921118" y="6024971"/>
                          <a:pt x="10562588" y="6125013"/>
                        </a:cubicBezTo>
                        <a:cubicBezTo>
                          <a:pt x="10246805" y="6363788"/>
                          <a:pt x="9791679" y="6086580"/>
                          <a:pt x="9459608" y="6125013"/>
                        </a:cubicBezTo>
                        <a:cubicBezTo>
                          <a:pt x="9163694" y="6259764"/>
                          <a:pt x="9041768" y="5915168"/>
                          <a:pt x="8811825" y="6125013"/>
                        </a:cubicBezTo>
                        <a:cubicBezTo>
                          <a:pt x="8553731" y="6346182"/>
                          <a:pt x="8030002" y="5549466"/>
                          <a:pt x="7708845" y="6125013"/>
                        </a:cubicBezTo>
                        <a:cubicBezTo>
                          <a:pt x="7327527" y="6810785"/>
                          <a:pt x="7148564" y="5795179"/>
                          <a:pt x="6947263" y="6125013"/>
                        </a:cubicBezTo>
                        <a:cubicBezTo>
                          <a:pt x="6698620" y="6473184"/>
                          <a:pt x="6572952" y="5897731"/>
                          <a:pt x="6413280" y="6125013"/>
                        </a:cubicBezTo>
                        <a:cubicBezTo>
                          <a:pt x="6286228" y="6342864"/>
                          <a:pt x="6049623" y="5940764"/>
                          <a:pt x="5879297" y="6125013"/>
                        </a:cubicBezTo>
                        <a:cubicBezTo>
                          <a:pt x="5698183" y="6269832"/>
                          <a:pt x="5248301" y="5466556"/>
                          <a:pt x="5003917" y="6125013"/>
                        </a:cubicBezTo>
                        <a:cubicBezTo>
                          <a:pt x="4717847" y="6728211"/>
                          <a:pt x="4433136" y="5875330"/>
                          <a:pt x="4242335" y="6125013"/>
                        </a:cubicBezTo>
                        <a:cubicBezTo>
                          <a:pt x="4140423" y="6428954"/>
                          <a:pt x="3676206" y="5576973"/>
                          <a:pt x="3253154" y="6125013"/>
                        </a:cubicBezTo>
                        <a:cubicBezTo>
                          <a:pt x="2872083" y="6783934"/>
                          <a:pt x="2801175" y="5520895"/>
                          <a:pt x="2377773" y="6125013"/>
                        </a:cubicBezTo>
                        <a:cubicBezTo>
                          <a:pt x="1942327" y="6620297"/>
                          <a:pt x="1855797" y="5781427"/>
                          <a:pt x="1502392" y="6125013"/>
                        </a:cubicBezTo>
                        <a:cubicBezTo>
                          <a:pt x="978854" y="6360972"/>
                          <a:pt x="612157" y="5835012"/>
                          <a:pt x="171812" y="6125013"/>
                        </a:cubicBezTo>
                        <a:cubicBezTo>
                          <a:pt x="44762" y="6079072"/>
                          <a:pt x="65046" y="5833728"/>
                          <a:pt x="0" y="5104158"/>
                        </a:cubicBezTo>
                        <a:cubicBezTo>
                          <a:pt x="144317" y="3071577"/>
                          <a:pt x="-71645" y="2223282"/>
                          <a:pt x="0" y="1020854"/>
                        </a:cubicBezTo>
                        <a:close/>
                      </a:path>
                      <a:path w="11723582" h="6125013" stroke="0" extrusionOk="0">
                        <a:moveTo>
                          <a:pt x="0" y="1020854"/>
                        </a:moveTo>
                        <a:cubicBezTo>
                          <a:pt x="8589" y="490732"/>
                          <a:pt x="88365" y="19654"/>
                          <a:pt x="171812" y="0"/>
                        </a:cubicBezTo>
                        <a:cubicBezTo>
                          <a:pt x="445275" y="-296661"/>
                          <a:pt x="456203" y="225838"/>
                          <a:pt x="705795" y="0"/>
                        </a:cubicBezTo>
                        <a:cubicBezTo>
                          <a:pt x="901448" y="-317878"/>
                          <a:pt x="1100866" y="339071"/>
                          <a:pt x="1239778" y="0"/>
                        </a:cubicBezTo>
                        <a:cubicBezTo>
                          <a:pt x="1436455" y="-336437"/>
                          <a:pt x="1820235" y="142171"/>
                          <a:pt x="2001358" y="0"/>
                        </a:cubicBezTo>
                        <a:cubicBezTo>
                          <a:pt x="2173069" y="-169320"/>
                          <a:pt x="2526530" y="418039"/>
                          <a:pt x="2762940" y="0"/>
                        </a:cubicBezTo>
                        <a:cubicBezTo>
                          <a:pt x="2873853" y="-472213"/>
                          <a:pt x="3054470" y="94358"/>
                          <a:pt x="3410723" y="0"/>
                        </a:cubicBezTo>
                        <a:cubicBezTo>
                          <a:pt x="3705757" y="-210286"/>
                          <a:pt x="4038910" y="194793"/>
                          <a:pt x="4399904" y="0"/>
                        </a:cubicBezTo>
                        <a:cubicBezTo>
                          <a:pt x="4673006" y="-107749"/>
                          <a:pt x="4823639" y="296304"/>
                          <a:pt x="5047686" y="0"/>
                        </a:cubicBezTo>
                        <a:cubicBezTo>
                          <a:pt x="5257893" y="-336591"/>
                          <a:pt x="5466509" y="168302"/>
                          <a:pt x="5695468" y="0"/>
                        </a:cubicBezTo>
                        <a:cubicBezTo>
                          <a:pt x="5919351" y="-229119"/>
                          <a:pt x="6213282" y="301026"/>
                          <a:pt x="6457050" y="0"/>
                        </a:cubicBezTo>
                        <a:cubicBezTo>
                          <a:pt x="6823935" y="-304419"/>
                          <a:pt x="6865008" y="4806"/>
                          <a:pt x="7104831" y="0"/>
                        </a:cubicBezTo>
                        <a:cubicBezTo>
                          <a:pt x="7333523" y="14134"/>
                          <a:pt x="7670622" y="745108"/>
                          <a:pt x="8094012" y="0"/>
                        </a:cubicBezTo>
                        <a:cubicBezTo>
                          <a:pt x="8499357" y="-502409"/>
                          <a:pt x="8471907" y="325397"/>
                          <a:pt x="8627995" y="0"/>
                        </a:cubicBezTo>
                        <a:cubicBezTo>
                          <a:pt x="8696760" y="-324869"/>
                          <a:pt x="9263606" y="344819"/>
                          <a:pt x="9503376" y="0"/>
                        </a:cubicBezTo>
                        <a:cubicBezTo>
                          <a:pt x="9801556" y="-347765"/>
                          <a:pt x="10208224" y="385321"/>
                          <a:pt x="10606357" y="0"/>
                        </a:cubicBezTo>
                        <a:cubicBezTo>
                          <a:pt x="10989165" y="-448297"/>
                          <a:pt x="11075152" y="258805"/>
                          <a:pt x="11551769" y="0"/>
                        </a:cubicBezTo>
                        <a:cubicBezTo>
                          <a:pt x="11615427" y="-15752"/>
                          <a:pt x="11812673" y="405270"/>
                          <a:pt x="11723582" y="1020854"/>
                        </a:cubicBezTo>
                        <a:cubicBezTo>
                          <a:pt x="11761665" y="2064113"/>
                          <a:pt x="11670310" y="3504658"/>
                          <a:pt x="11723582" y="5104158"/>
                        </a:cubicBezTo>
                        <a:cubicBezTo>
                          <a:pt x="11736921" y="5624810"/>
                          <a:pt x="11628205" y="6064091"/>
                          <a:pt x="11551769" y="6125013"/>
                        </a:cubicBezTo>
                        <a:cubicBezTo>
                          <a:pt x="11382406" y="6481600"/>
                          <a:pt x="11242802" y="5979776"/>
                          <a:pt x="11017786" y="6125013"/>
                        </a:cubicBezTo>
                        <a:cubicBezTo>
                          <a:pt x="10810636" y="6277761"/>
                          <a:pt x="10273197" y="5843981"/>
                          <a:pt x="9914806" y="6125013"/>
                        </a:cubicBezTo>
                        <a:cubicBezTo>
                          <a:pt x="9535740" y="6476428"/>
                          <a:pt x="9126246" y="6149349"/>
                          <a:pt x="8811825" y="6125013"/>
                        </a:cubicBezTo>
                        <a:cubicBezTo>
                          <a:pt x="8438733" y="6161674"/>
                          <a:pt x="8509768" y="5971962"/>
                          <a:pt x="8277844" y="6125013"/>
                        </a:cubicBezTo>
                        <a:cubicBezTo>
                          <a:pt x="8020571" y="6275027"/>
                          <a:pt x="7691830" y="5512904"/>
                          <a:pt x="7516262" y="6125013"/>
                        </a:cubicBezTo>
                        <a:cubicBezTo>
                          <a:pt x="7348817" y="6575943"/>
                          <a:pt x="6877264" y="6077688"/>
                          <a:pt x="6527081" y="6125013"/>
                        </a:cubicBezTo>
                        <a:cubicBezTo>
                          <a:pt x="6373125" y="6129228"/>
                          <a:pt x="6265925" y="6093991"/>
                          <a:pt x="6062166" y="6125013"/>
                        </a:cubicBezTo>
                        <a:cubicBezTo>
                          <a:pt x="5858407" y="6156035"/>
                          <a:pt x="5703356" y="6065186"/>
                          <a:pt x="5537900" y="6125013"/>
                        </a:cubicBezTo>
                        <a:cubicBezTo>
                          <a:pt x="5122878" y="6231647"/>
                          <a:pt x="5035256" y="5615216"/>
                          <a:pt x="4776318" y="6125013"/>
                        </a:cubicBezTo>
                        <a:cubicBezTo>
                          <a:pt x="4407896" y="6513611"/>
                          <a:pt x="4046866" y="5641502"/>
                          <a:pt x="3673338" y="6125013"/>
                        </a:cubicBezTo>
                        <a:cubicBezTo>
                          <a:pt x="3267571" y="6705280"/>
                          <a:pt x="3404767" y="5708342"/>
                          <a:pt x="3139355" y="6125013"/>
                        </a:cubicBezTo>
                        <a:cubicBezTo>
                          <a:pt x="2963391" y="6450193"/>
                          <a:pt x="2827406" y="5660953"/>
                          <a:pt x="2377773" y="6125013"/>
                        </a:cubicBezTo>
                        <a:cubicBezTo>
                          <a:pt x="2052356" y="6538087"/>
                          <a:pt x="1967479" y="5766433"/>
                          <a:pt x="1843790" y="6125013"/>
                        </a:cubicBezTo>
                        <a:cubicBezTo>
                          <a:pt x="1742303" y="6419746"/>
                          <a:pt x="587282" y="5632320"/>
                          <a:pt x="171812" y="6125013"/>
                        </a:cubicBezTo>
                        <a:cubicBezTo>
                          <a:pt x="66871" y="6186862"/>
                          <a:pt x="-76186" y="5728108"/>
                          <a:pt x="0" y="5104158"/>
                        </a:cubicBezTo>
                        <a:cubicBezTo>
                          <a:pt x="-10049" y="3159208"/>
                          <a:pt x="-64331" y="2518676"/>
                          <a:pt x="0" y="1020854"/>
                        </a:cubicBezTo>
                        <a:close/>
                      </a:path>
                      <a:path w="11723582" h="6125013" fill="none" stroke="0" extrusionOk="0">
                        <a:moveTo>
                          <a:pt x="0" y="1020854"/>
                        </a:moveTo>
                        <a:cubicBezTo>
                          <a:pt x="4408" y="473836"/>
                          <a:pt x="93065" y="-110328"/>
                          <a:pt x="171812" y="0"/>
                        </a:cubicBezTo>
                        <a:cubicBezTo>
                          <a:pt x="501866" y="-285930"/>
                          <a:pt x="672415" y="367542"/>
                          <a:pt x="819594" y="0"/>
                        </a:cubicBezTo>
                        <a:cubicBezTo>
                          <a:pt x="1053730" y="-221257"/>
                          <a:pt x="1598733" y="567869"/>
                          <a:pt x="1922575" y="0"/>
                        </a:cubicBezTo>
                        <a:cubicBezTo>
                          <a:pt x="2140305" y="-546572"/>
                          <a:pt x="2521950" y="478346"/>
                          <a:pt x="2570357" y="0"/>
                        </a:cubicBezTo>
                        <a:cubicBezTo>
                          <a:pt x="2661461" y="-296382"/>
                          <a:pt x="3172822" y="307767"/>
                          <a:pt x="3673338" y="0"/>
                        </a:cubicBezTo>
                        <a:cubicBezTo>
                          <a:pt x="4182581" y="-395000"/>
                          <a:pt x="4457028" y="214960"/>
                          <a:pt x="4662517" y="0"/>
                        </a:cubicBezTo>
                        <a:cubicBezTo>
                          <a:pt x="5006752" y="-287807"/>
                          <a:pt x="5369861" y="416940"/>
                          <a:pt x="5765499" y="0"/>
                        </a:cubicBezTo>
                        <a:cubicBezTo>
                          <a:pt x="6270823" y="-430237"/>
                          <a:pt x="6027523" y="497013"/>
                          <a:pt x="6527081" y="0"/>
                        </a:cubicBezTo>
                        <a:cubicBezTo>
                          <a:pt x="6989669" y="-458562"/>
                          <a:pt x="7019295" y="642365"/>
                          <a:pt x="7402461" y="0"/>
                        </a:cubicBezTo>
                        <a:cubicBezTo>
                          <a:pt x="7690245" y="-500306"/>
                          <a:pt x="7888410" y="175467"/>
                          <a:pt x="8164043" y="0"/>
                        </a:cubicBezTo>
                        <a:cubicBezTo>
                          <a:pt x="8360328" y="-149698"/>
                          <a:pt x="8565687" y="217515"/>
                          <a:pt x="8698026" y="0"/>
                        </a:cubicBezTo>
                        <a:cubicBezTo>
                          <a:pt x="8908465" y="-177404"/>
                          <a:pt x="9463903" y="486708"/>
                          <a:pt x="9687207" y="0"/>
                        </a:cubicBezTo>
                        <a:cubicBezTo>
                          <a:pt x="9893791" y="-629065"/>
                          <a:pt x="10367376" y="223906"/>
                          <a:pt x="10790187" y="0"/>
                        </a:cubicBezTo>
                        <a:cubicBezTo>
                          <a:pt x="11117394" y="-254781"/>
                          <a:pt x="11353972" y="192267"/>
                          <a:pt x="11551769" y="0"/>
                        </a:cubicBezTo>
                        <a:cubicBezTo>
                          <a:pt x="11564714" y="-22235"/>
                          <a:pt x="11659231" y="327970"/>
                          <a:pt x="11723582" y="1020854"/>
                        </a:cubicBezTo>
                        <a:cubicBezTo>
                          <a:pt x="12011562" y="2691152"/>
                          <a:pt x="11749440" y="3799264"/>
                          <a:pt x="11723582" y="5104158"/>
                        </a:cubicBezTo>
                        <a:cubicBezTo>
                          <a:pt x="11708441" y="5759513"/>
                          <a:pt x="11661186" y="6084439"/>
                          <a:pt x="11551769" y="6125013"/>
                        </a:cubicBezTo>
                        <a:cubicBezTo>
                          <a:pt x="11194310" y="6728222"/>
                          <a:pt x="10868931" y="5990600"/>
                          <a:pt x="10562588" y="6125013"/>
                        </a:cubicBezTo>
                        <a:cubicBezTo>
                          <a:pt x="10196037" y="6293037"/>
                          <a:pt x="9800682" y="6049876"/>
                          <a:pt x="9459608" y="6125013"/>
                        </a:cubicBezTo>
                        <a:cubicBezTo>
                          <a:pt x="9053474" y="6250490"/>
                          <a:pt x="9062459" y="5993025"/>
                          <a:pt x="8811825" y="6125013"/>
                        </a:cubicBezTo>
                        <a:cubicBezTo>
                          <a:pt x="8679417" y="6238061"/>
                          <a:pt x="7919790" y="5564809"/>
                          <a:pt x="7708845" y="6125013"/>
                        </a:cubicBezTo>
                        <a:cubicBezTo>
                          <a:pt x="7352020" y="6810595"/>
                          <a:pt x="7210598" y="5782242"/>
                          <a:pt x="6947263" y="6125013"/>
                        </a:cubicBezTo>
                        <a:cubicBezTo>
                          <a:pt x="6615704" y="6446037"/>
                          <a:pt x="6493110" y="5920871"/>
                          <a:pt x="6413280" y="6125013"/>
                        </a:cubicBezTo>
                        <a:cubicBezTo>
                          <a:pt x="6293639" y="6320247"/>
                          <a:pt x="6048440" y="5985579"/>
                          <a:pt x="5879297" y="6125013"/>
                        </a:cubicBezTo>
                        <a:cubicBezTo>
                          <a:pt x="5698187" y="6127445"/>
                          <a:pt x="5152589" y="5590900"/>
                          <a:pt x="5003917" y="6125013"/>
                        </a:cubicBezTo>
                        <a:cubicBezTo>
                          <a:pt x="4750743" y="6657006"/>
                          <a:pt x="4360003" y="5779461"/>
                          <a:pt x="4242335" y="6125013"/>
                        </a:cubicBezTo>
                        <a:cubicBezTo>
                          <a:pt x="4172209" y="6467306"/>
                          <a:pt x="3541654" y="5669705"/>
                          <a:pt x="3253154" y="6125013"/>
                        </a:cubicBezTo>
                        <a:cubicBezTo>
                          <a:pt x="2648557" y="6653411"/>
                          <a:pt x="2774563" y="5576521"/>
                          <a:pt x="2377773" y="6125013"/>
                        </a:cubicBezTo>
                        <a:cubicBezTo>
                          <a:pt x="1910183" y="6548649"/>
                          <a:pt x="1886266" y="5883526"/>
                          <a:pt x="1502392" y="6125013"/>
                        </a:cubicBezTo>
                        <a:cubicBezTo>
                          <a:pt x="1004326" y="6263744"/>
                          <a:pt x="648796" y="5726028"/>
                          <a:pt x="171812" y="6125013"/>
                        </a:cubicBezTo>
                        <a:cubicBezTo>
                          <a:pt x="99959" y="6125755"/>
                          <a:pt x="57043" y="5777599"/>
                          <a:pt x="0" y="5104158"/>
                        </a:cubicBezTo>
                        <a:cubicBezTo>
                          <a:pt x="-97823" y="3283055"/>
                          <a:pt x="86527" y="2249103"/>
                          <a:pt x="0" y="102085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26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>
            <a:extLst>
              <a:ext uri="{FF2B5EF4-FFF2-40B4-BE49-F238E27FC236}">
                <a16:creationId xmlns:a16="http://schemas.microsoft.com/office/drawing/2014/main" id="{49BAA0FF-8F18-D390-DAA1-125F961D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E97F1-3223-EB81-F76E-72DEEAFF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43F9-6BF5-7B79-4903-37D1C775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4840B-FDF1-8BE7-12EC-E698F106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99400-2D36-26F0-315E-C35BED18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DF93-0756-9CA4-4EC0-737AEAB3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0FF3-CC2D-CEDC-3149-832A734CB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833BD-75EB-046D-1811-7C78F8F7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83B2F-959F-155F-9CC8-D9388DBF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1DDC3-0F5A-E935-C54D-710C80E8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3E6AF-A341-1F73-6E27-266A050E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16A-A061-49A9-EA89-DA6DB779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00A2-A6DD-6A9D-384A-EEDF0C90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F9B81-2C3F-D56F-5C34-DFD6FDB26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E8398-9E42-18A6-0877-F09E1F4E8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27514-B711-C4F6-C456-941FA2D3F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9158D-CEE0-86D8-1A02-EE6B8CC2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27416-9F1A-A334-2D7F-31E4F42B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6618B-7AAB-AE86-BE91-E1793E2C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8D44-08B0-E9F5-8FCF-757CAF2E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EF17B-740F-2B43-3EF2-C0C6E51B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14E3D-EC91-038C-9B43-169AACBF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C719B-9420-FE04-BA8A-0A80CDB1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103E0-16A6-A677-588E-B7A04A80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CF0B0-E087-F704-11C3-79F9543E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3657-BB4E-F123-AAD9-4DF811FB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152B-792F-57E9-F4BC-4F297F2F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1E42-EDFF-F0AD-6D7A-92275B65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8A296-44AF-C152-01A9-C3304C0B6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6D2F-1D05-8F8B-835F-1DE317C8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47DAC-10A6-45A2-92E1-C7B586BBB929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7E7CE-EFF0-60BD-C827-EA41CF5B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ABA2C-72A2-59E5-B03B-BD8B5BDC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C3BD9-BEF5-424D-AFB1-E69BA755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8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5.mp3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12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microsoft.com/office/2007/relationships/hdphoto" Target="../media/hdphoto4.wdp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5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12" Type="http://schemas.openxmlformats.org/officeDocument/2006/relationships/slide" Target="slide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3.wdp"/><Relationship Id="rId1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microsoft.com/office/2007/relationships/hdphoto" Target="../media/hdphoto4.wdp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5.mp3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12" Type="http://schemas.openxmlformats.org/officeDocument/2006/relationships/image" Target="../media/image3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slide" Target="slide11.xml"/><Relationship Id="rId17" Type="http://schemas.microsoft.com/office/2007/relationships/hdphoto" Target="../media/hdphoto4.wdp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HANH TÂM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46" y="4557406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48" y="5292651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3" y="3971359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5" y="4706604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2" y="5401942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4" y="6137187"/>
            <a:ext cx="1960807" cy="587393"/>
          </a:xfrm>
          <a:prstGeom prst="rect">
            <a:avLst/>
          </a:prstGeom>
        </p:spPr>
      </p:pic>
      <p:pic>
        <p:nvPicPr>
          <p:cNvPr id="14" name="bandicam-2021-08-27-03-32-07-600">
            <a:hlinkClick r:id="" action="ppaction://media"/>
            <a:extLst>
              <a:ext uri="{FF2B5EF4-FFF2-40B4-BE49-F238E27FC236}">
                <a16:creationId xmlns:a16="http://schemas.microsoft.com/office/drawing/2014/main" id="{D7DC50D3-5992-41F4-87BA-0381726452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36" end="303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358146"/>
            <a:ext cx="406400" cy="406400"/>
          </a:xfrm>
          <a:prstGeom prst="rect">
            <a:avLst/>
          </a:prstGeom>
        </p:spPr>
      </p:pic>
      <p:pic>
        <p:nvPicPr>
          <p:cNvPr id="3" name="THANH TÂM">
            <a:extLst>
              <a:ext uri="{FF2B5EF4-FFF2-40B4-BE49-F238E27FC236}">
                <a16:creationId xmlns:a16="http://schemas.microsoft.com/office/drawing/2014/main" id="{93ABFBC7-1C88-7F5A-C4C1-D28AB33A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121" y1="14222" x2="53051" y2="22788"/>
                        <a14:foregroundMark x1="38667" y1="24566" x2="60242" y2="19313"/>
                        <a14:foregroundMark x1="41657" y1="23515" x2="57253" y2="20000"/>
                        <a14:foregroundMark x1="46545" y1="21051" x2="59717" y2="18424"/>
                        <a14:foregroundMark x1="60040" y1="18424" x2="61980" y2="19475"/>
                        <a14:foregroundMark x1="38667" y1="23677" x2="38465" y2="26303"/>
                        <a14:foregroundMark x1="60040" y1="17374" x2="62707" y2="19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94" y="665104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C44AF-DC1E-3F17-D4CC-54FAF50787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9858" y="0"/>
            <a:ext cx="8632684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89338A4C-02C0-4396-93D8-884C0D7B1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955" y="-1397920"/>
            <a:ext cx="609600" cy="609600"/>
          </a:xfrm>
          <a:prstGeom prst="rect">
            <a:avLst/>
          </a:prstGeom>
        </p:spPr>
      </p:pic>
      <p:pic>
        <p:nvPicPr>
          <p:cNvPr id="8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8236EE5D-24AD-E8F1-9FF4-6CB82786D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0733" y="-1397920"/>
            <a:ext cx="609600" cy="609600"/>
          </a:xfrm>
          <a:prstGeom prst="rect">
            <a:avLst/>
          </a:prstGeom>
        </p:spPr>
      </p:pic>
      <p:pic>
        <p:nvPicPr>
          <p:cNvPr id="10" name="Picture 2" descr="Hình ảnh Cái Rổ PNG, Vector, PSD, và biểu tượng để tải về miễn phí | pngtree">
            <a:extLst>
              <a:ext uri="{FF2B5EF4-FFF2-40B4-BE49-F238E27FC236}">
                <a16:creationId xmlns:a16="http://schemas.microsoft.com/office/drawing/2014/main" id="{D38E9919-3D3F-623E-EE35-13AF6548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6" y="40328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50FC4-F44B-7F87-2958-F70DEC65E539}"/>
              </a:ext>
            </a:extLst>
          </p:cNvPr>
          <p:cNvGrpSpPr/>
          <p:nvPr/>
        </p:nvGrpSpPr>
        <p:grpSpPr>
          <a:xfrm>
            <a:off x="5715007" y="727261"/>
            <a:ext cx="4336026" cy="1908685"/>
            <a:chOff x="7132139" y="154298"/>
            <a:chExt cx="4336026" cy="2315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98C5F733-E889-1AC8-B558-4966F2A0BCD0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9E12A4-939D-1EE0-ACB7-2738343459B9}"/>
                </a:ext>
              </a:extLst>
            </p:cNvPr>
            <p:cNvSpPr txBox="1"/>
            <p:nvPr/>
          </p:nvSpPr>
          <p:spPr>
            <a:xfrm>
              <a:off x="7380460" y="751983"/>
              <a:ext cx="3839384" cy="11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/>
                  <a:ea typeface="+mn-ea"/>
                  <a:cs typeface="+mn-cs"/>
                </a:rPr>
                <a:t>Sai </a:t>
              </a: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/>
                  <a:ea typeface="+mn-ea"/>
                  <a:cs typeface="+mn-cs"/>
                </a:rPr>
                <a:t>mất rồi !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iCiel Cadena" panose="02000503000000020004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0D38C-DB8A-C4A5-2B68-2EF0D2117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8" y="4036136"/>
            <a:ext cx="1395087" cy="956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BE0812-970B-46D3-268F-85BCE191C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10" y="4771381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F0F35A-96C9-50D4-24BB-E4A79A944E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2" y="4791166"/>
            <a:ext cx="1395087" cy="956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C8C89-BC6E-330B-7415-5E6AC9C3D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04" y="5526411"/>
            <a:ext cx="1960807" cy="58739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  <a:extLst>
              <a:ext uri="{FF2B5EF4-FFF2-40B4-BE49-F238E27FC236}">
                <a16:creationId xmlns:a16="http://schemas.microsoft.com/office/drawing/2014/main" id="{17049093-3E40-9BCD-81B9-DF21DFCEF3D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10439704" y="-350787"/>
            <a:ext cx="1752296" cy="1650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B07BDD-95BD-AB8F-24D4-AA23FEB25F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20393" y="7272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2518B-469B-BAD4-70BD-47FD31E28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46" y="4557406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48" y="5292651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3" y="3971359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5" y="4706604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2" y="5401942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4" y="6137187"/>
            <a:ext cx="1960807" cy="587393"/>
          </a:xfrm>
          <a:prstGeom prst="rect">
            <a:avLst/>
          </a:prstGeom>
        </p:spPr>
      </p:pic>
      <p:pic>
        <p:nvPicPr>
          <p:cNvPr id="14" name="bandicam-2021-08-27-03-32-07-600">
            <a:hlinkClick r:id="" action="ppaction://media"/>
            <a:extLst>
              <a:ext uri="{FF2B5EF4-FFF2-40B4-BE49-F238E27FC236}">
                <a16:creationId xmlns:a16="http://schemas.microsoft.com/office/drawing/2014/main" id="{D7DC50D3-5992-41F4-87BA-0381726452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36" end="303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6358146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BFBC7-1C88-7F5A-C4C1-D28AB33A8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121" y1="14222" x2="53051" y2="22788"/>
                        <a14:foregroundMark x1="38667" y1="24566" x2="60242" y2="19313"/>
                        <a14:foregroundMark x1="41657" y1="23515" x2="57253" y2="20000"/>
                        <a14:foregroundMark x1="46545" y1="21051" x2="59717" y2="18424"/>
                        <a14:foregroundMark x1="60040" y1="18424" x2="61980" y2="19475"/>
                        <a14:foregroundMark x1="38667" y1="23677" x2="38465" y2="26303"/>
                        <a14:foregroundMark x1="60040" y1="17374" x2="62707" y2="19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94" y="665104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03D9B-845F-B388-E9A1-4059B8C809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538" b="66783" l="49600" r="88561"/>
                    </a14:imgEffect>
                  </a14:imgLayer>
                </a14:imgProps>
              </a:ext>
            </a:extLst>
          </a:blip>
          <a:srcRect l="50833" t="23998" r="11648" b="34971"/>
          <a:stretch/>
        </p:blipFill>
        <p:spPr>
          <a:xfrm>
            <a:off x="5002192" y="1753891"/>
            <a:ext cx="2941922" cy="22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87EAC4-1800-C45E-5DE9-2DA17502FB80}"/>
              </a:ext>
            </a:extLst>
          </p:cNvPr>
          <p:cNvGrpSpPr/>
          <p:nvPr/>
        </p:nvGrpSpPr>
        <p:grpSpPr>
          <a:xfrm>
            <a:off x="1291389" y="212125"/>
            <a:ext cx="9849853" cy="1792948"/>
            <a:chOff x="150128" y="102542"/>
            <a:chExt cx="10370514" cy="2009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176D4E-615C-BDF1-16B0-4201E216A222}"/>
                </a:ext>
              </a:extLst>
            </p:cNvPr>
            <p:cNvGrpSpPr/>
            <p:nvPr/>
          </p:nvGrpSpPr>
          <p:grpSpPr>
            <a:xfrm>
              <a:off x="1107066" y="248000"/>
              <a:ext cx="9413576" cy="1863939"/>
              <a:chOff x="1107065" y="247999"/>
              <a:chExt cx="9630217" cy="1863939"/>
            </a:xfrm>
          </p:grpSpPr>
          <p:pic>
            <p:nvPicPr>
              <p:cNvPr id="10" name="THANH TÂM">
                <a:extLst>
                  <a:ext uri="{FF2B5EF4-FFF2-40B4-BE49-F238E27FC236}">
                    <a16:creationId xmlns:a16="http://schemas.microsoft.com/office/drawing/2014/main" id="{0D493D76-0167-C37B-486E-4C7502B13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065" y="247999"/>
                <a:ext cx="9630217" cy="1863939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FDF492-F66D-BE83-05BA-749245B9A02D}"/>
                  </a:ext>
                </a:extLst>
              </p:cNvPr>
              <p:cNvSpPr/>
              <p:nvPr/>
            </p:nvSpPr>
            <p:spPr>
              <a:xfrm>
                <a:off x="1734240" y="296954"/>
                <a:ext cx="8739539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i="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2 x 10 = ?</a:t>
                </a:r>
                <a:endParaRPr lang="vi-VN" sz="7200" b="1" i="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980151-6D62-ACC7-316F-C2229E69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69CBF-5E63-A2D3-2667-AE11A1C48A62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3CCA83-EA0F-D3D1-89B6-6CBD02852B21}"/>
              </a:ext>
            </a:extLst>
          </p:cNvPr>
          <p:cNvGrpSpPr/>
          <p:nvPr/>
        </p:nvGrpSpPr>
        <p:grpSpPr>
          <a:xfrm>
            <a:off x="136865" y="2380953"/>
            <a:ext cx="2810873" cy="1791754"/>
            <a:chOff x="136865" y="2380953"/>
            <a:chExt cx="2810873" cy="1791754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22154C82-C50A-45AE-B3B6-014FC8C9DF6B}"/>
                </a:ext>
              </a:extLst>
            </p:cNvPr>
            <p:cNvSpPr/>
            <p:nvPr/>
          </p:nvSpPr>
          <p:spPr>
            <a:xfrm flipH="1">
              <a:off x="938464" y="2380953"/>
              <a:ext cx="2009274" cy="16064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25A376-3B6F-7E93-4CF0-2F370A8A4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26" b="100000" l="0" r="31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1" r="71834"/>
            <a:stretch/>
          </p:blipFill>
          <p:spPr>
            <a:xfrm>
              <a:off x="136865" y="2697345"/>
              <a:ext cx="1403354" cy="14753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937A7841-6995-E764-51AC-81E6EE361B71}"/>
                    </a:ext>
                  </a:extLst>
                </p:cNvPr>
                <p:cNvSpPr txBox="1"/>
                <p:nvPr/>
              </p:nvSpPr>
              <p:spPr>
                <a:xfrm>
                  <a:off x="1616998" y="2518112"/>
                  <a:ext cx="6190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oMath>
                    </m:oMathPara>
                  </a14:m>
                  <a:endParaRPr lang="en-US" sz="6000" b="1" i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937A7841-6995-E764-51AC-81E6EE36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998" y="2518112"/>
                  <a:ext cx="619080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549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7C9BB0-6513-2457-A676-472298D3D8CA}"/>
                </a:ext>
              </a:extLst>
            </p:cNvPr>
            <p:cNvSpPr/>
            <p:nvPr/>
          </p:nvSpPr>
          <p:spPr>
            <a:xfrm>
              <a:off x="548030" y="3111217"/>
              <a:ext cx="6751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NTH-Pleasantly Plump" pitchFamily="2" charset="0"/>
                </a:rPr>
                <a:t>A</a:t>
              </a:r>
            </a:p>
          </p:txBody>
        </p:sp>
      </p:grp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58668F88-10B2-E252-3DF9-6247F36452CD}"/>
              </a:ext>
            </a:extLst>
          </p:cNvPr>
          <p:cNvSpPr/>
          <p:nvPr/>
        </p:nvSpPr>
        <p:spPr>
          <a:xfrm flipH="1">
            <a:off x="3990474" y="2380953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E7B9F-499F-F53C-72BC-A76166642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3188875" y="2697345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9DEF0C4-9B89-F784-902C-CE3B2C0A6B8B}"/>
                  </a:ext>
                </a:extLst>
              </p:cNvPr>
              <p:cNvSpPr txBox="1"/>
              <p:nvPr/>
            </p:nvSpPr>
            <p:spPr>
              <a:xfrm>
                <a:off x="4669008" y="2518112"/>
                <a:ext cx="619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en-US" sz="5400" b="1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9DEF0C4-9B89-F784-902C-CE3B2C0A6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008" y="2518112"/>
                <a:ext cx="619080" cy="923330"/>
              </a:xfrm>
              <a:prstGeom prst="rect">
                <a:avLst/>
              </a:prstGeom>
              <a:blipFill>
                <a:blip r:embed="rId11"/>
                <a:stretch>
                  <a:fillRect r="-10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A389087-6534-C34E-9100-5CC2374E16E9}"/>
              </a:ext>
            </a:extLst>
          </p:cNvPr>
          <p:cNvSpPr/>
          <p:nvPr/>
        </p:nvSpPr>
        <p:spPr>
          <a:xfrm>
            <a:off x="3611261" y="3111217"/>
            <a:ext cx="652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NTH-Pleasantly Plump" pitchFamily="2" charset="0"/>
              </a:rPr>
              <a:t>B</a:t>
            </a: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B4CBBF2-3E7E-D364-30B2-E91982FF8A15}"/>
              </a:ext>
            </a:extLst>
          </p:cNvPr>
          <p:cNvSpPr/>
          <p:nvPr/>
        </p:nvSpPr>
        <p:spPr>
          <a:xfrm flipH="1">
            <a:off x="6988343" y="2369770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457F9D-42AF-EC35-B586-29D82F7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6186744" y="2686162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432E006-EEE9-371C-2FA2-5A641CD29C0B}"/>
                  </a:ext>
                </a:extLst>
              </p:cNvPr>
              <p:cNvSpPr txBox="1"/>
              <p:nvPr/>
            </p:nvSpPr>
            <p:spPr>
              <a:xfrm>
                <a:off x="7285877" y="2670214"/>
                <a:ext cx="619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US" sz="4000" b="1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432E006-EEE9-371C-2FA2-5A641CD2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77" y="2670214"/>
                <a:ext cx="619080" cy="707886"/>
              </a:xfrm>
              <a:prstGeom prst="rect">
                <a:avLst/>
              </a:prstGeom>
              <a:blipFill>
                <a:blip r:embed="rId12"/>
                <a:stretch>
                  <a:fillRect r="-1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3DE81C6-2CF9-C8C2-6536-8FB10FEEEB18}"/>
              </a:ext>
            </a:extLst>
          </p:cNvPr>
          <p:cNvSpPr/>
          <p:nvPr/>
        </p:nvSpPr>
        <p:spPr>
          <a:xfrm>
            <a:off x="6619550" y="3100034"/>
            <a:ext cx="63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NTH-Pleasantly Plump" pitchFamily="2" charset="0"/>
              </a:rPr>
              <a:t>C</a:t>
            </a:r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027F3C4-35FC-85A9-0169-529E60A83CD4}"/>
              </a:ext>
            </a:extLst>
          </p:cNvPr>
          <p:cNvSpPr/>
          <p:nvPr/>
        </p:nvSpPr>
        <p:spPr>
          <a:xfrm flipH="1">
            <a:off x="10040353" y="2369770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13779BC-9F82-7A1D-4647-6F902407DC43}"/>
                  </a:ext>
                </a:extLst>
              </p:cNvPr>
              <p:cNvSpPr txBox="1"/>
              <p:nvPr/>
            </p:nvSpPr>
            <p:spPr>
              <a:xfrm>
                <a:off x="10642687" y="2724643"/>
                <a:ext cx="619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4800" b="1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13779BC-9F82-7A1D-4647-6F902407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687" y="2724643"/>
                <a:ext cx="619080" cy="830997"/>
              </a:xfrm>
              <a:prstGeom prst="rect">
                <a:avLst/>
              </a:prstGeom>
              <a:blipFill>
                <a:blip r:embed="rId13"/>
                <a:stretch>
                  <a:fillRect r="-27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46F4448-F184-9DA3-4557-9ABA6711D393}"/>
              </a:ext>
            </a:extLst>
          </p:cNvPr>
          <p:cNvSpPr/>
          <p:nvPr/>
        </p:nvSpPr>
        <p:spPr>
          <a:xfrm>
            <a:off x="9653125" y="3100034"/>
            <a:ext cx="668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NTH-Pleasantly Plump" pitchFamily="2" charset="0"/>
              </a:rPr>
              <a:t>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C9B085C-5B24-8A6B-0C30-55B0DC95A7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46" y="4557406"/>
            <a:ext cx="1395087" cy="956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20728A-CCE2-875A-701F-D78FC55943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48" y="5292651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F75911-DF50-628F-2D94-CA07518D38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99" y="5422827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1C6952-B076-811E-8B0F-93ECB1A08D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01" y="6158072"/>
            <a:ext cx="1960807" cy="5873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E3A6BB-97AB-604D-121E-CBCC167E8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200170-67DF-F52C-B0DB-8EB5D740E6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030249-A707-8697-EFDD-28EE9B7955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2" y="5401942"/>
            <a:ext cx="1395087" cy="956204"/>
          </a:xfrm>
          <a:prstGeom prst="rect">
            <a:avLst/>
          </a:prstGeom>
        </p:spPr>
      </p:pic>
      <p:pic>
        <p:nvPicPr>
          <p:cNvPr id="38" name="THANH TÂM">
            <a:extLst>
              <a:ext uri="{FF2B5EF4-FFF2-40B4-BE49-F238E27FC236}">
                <a16:creationId xmlns:a16="http://schemas.microsoft.com/office/drawing/2014/main" id="{6D53DCF8-E28A-FDBD-3475-EE12170337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4" y="6137187"/>
            <a:ext cx="1960807" cy="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1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7" y="3554768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39" y="4290013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BFBC7-1C88-7F5A-C4C1-D28AB33A8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8121" y1="14222" x2="53051" y2="22788"/>
                        <a14:foregroundMark x1="38667" y1="24566" x2="60242" y2="19313"/>
                        <a14:foregroundMark x1="41657" y1="23515" x2="57253" y2="20000"/>
                        <a14:foregroundMark x1="46545" y1="21051" x2="59717" y2="18424"/>
                        <a14:foregroundMark x1="60040" y1="18424" x2="61980" y2="19475"/>
                        <a14:foregroundMark x1="38667" y1="23677" x2="38465" y2="26303"/>
                        <a14:foregroundMark x1="60040" y1="17374" x2="62707" y2="19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94" y="665104"/>
            <a:ext cx="6858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E2DCE9-182F-3CB9-E1B9-66D88AB1232E}"/>
              </a:ext>
            </a:extLst>
          </p:cNvPr>
          <p:cNvGrpSpPr/>
          <p:nvPr/>
        </p:nvGrpSpPr>
        <p:grpSpPr>
          <a:xfrm>
            <a:off x="5715007" y="727261"/>
            <a:ext cx="4336026" cy="1908685"/>
            <a:chOff x="7132139" y="154298"/>
            <a:chExt cx="4336026" cy="2315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D3824C8-1DC8-25F0-082A-D981E4A9CBC7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FBD47-F1F3-F242-8E85-7A67056368C2}"/>
                </a:ext>
              </a:extLst>
            </p:cNvPr>
            <p:cNvSpPr txBox="1"/>
            <p:nvPr/>
          </p:nvSpPr>
          <p:spPr>
            <a:xfrm>
              <a:off x="7798166" y="778029"/>
              <a:ext cx="3538356" cy="11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Đúng</a:t>
              </a:r>
              <a:r>
                <a:rPr lang="en-US" sz="54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rồi</a:t>
              </a:r>
              <a:r>
                <a:rPr lang="en-US" sz="54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466BF6F-98D0-FEA9-ACB5-E67D1984B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039" y="-866877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B9691315-9243-AEDE-1FD3-DA03F717719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642904" y="-433614"/>
            <a:ext cx="1752296" cy="1650331"/>
          </a:xfrm>
          <a:prstGeom prst="rect">
            <a:avLst/>
          </a:prstGeom>
        </p:spPr>
      </p:pic>
      <p:pic>
        <p:nvPicPr>
          <p:cNvPr id="10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F1C3E3C-32A4-1640-111F-E9CD6866CF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2857" y="-86687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1CDF5-C7DC-B484-6AB9-D5489DB67C7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 rot="2521763">
            <a:off x="6756294" y="3585544"/>
            <a:ext cx="2585637" cy="2718309"/>
          </a:xfrm>
          <a:prstGeom prst="rect">
            <a:avLst/>
          </a:prstGeom>
        </p:spPr>
      </p:pic>
      <p:pic>
        <p:nvPicPr>
          <p:cNvPr id="2050" name="Picture 2" descr="Hình ảnh Cái Rổ PNG, Vector, PSD, và biểu tượng để tải về miễn phí | pngtree">
            <a:extLst>
              <a:ext uri="{FF2B5EF4-FFF2-40B4-BE49-F238E27FC236}">
                <a16:creationId xmlns:a16="http://schemas.microsoft.com/office/drawing/2014/main" id="{364A67FB-0E1C-18A2-B04B-59C88D54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6" y="40328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30677 0.077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38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89338A4C-02C0-4396-93D8-884C0D7B1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955" y="-1397920"/>
            <a:ext cx="609600" cy="609600"/>
          </a:xfrm>
          <a:prstGeom prst="rect">
            <a:avLst/>
          </a:prstGeom>
        </p:spPr>
      </p:pic>
      <p:pic>
        <p:nvPicPr>
          <p:cNvPr id="8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8236EE5D-24AD-E8F1-9FF4-6CB82786D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0733" y="-1397920"/>
            <a:ext cx="609600" cy="609600"/>
          </a:xfrm>
          <a:prstGeom prst="rect">
            <a:avLst/>
          </a:prstGeom>
        </p:spPr>
      </p:pic>
      <p:pic>
        <p:nvPicPr>
          <p:cNvPr id="10" name="Picture 2" descr="Hình ảnh Cái Rổ PNG, Vector, PSD, và biểu tượng để tải về miễn phí | pngtree">
            <a:extLst>
              <a:ext uri="{FF2B5EF4-FFF2-40B4-BE49-F238E27FC236}">
                <a16:creationId xmlns:a16="http://schemas.microsoft.com/office/drawing/2014/main" id="{D38E9919-3D3F-623E-EE35-13AF6548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6" y="40328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50FC4-F44B-7F87-2958-F70DEC65E539}"/>
              </a:ext>
            </a:extLst>
          </p:cNvPr>
          <p:cNvGrpSpPr/>
          <p:nvPr/>
        </p:nvGrpSpPr>
        <p:grpSpPr>
          <a:xfrm>
            <a:off x="5715007" y="727261"/>
            <a:ext cx="4336026" cy="1908685"/>
            <a:chOff x="7132139" y="154298"/>
            <a:chExt cx="4336026" cy="2315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98C5F733-E889-1AC8-B558-4966F2A0BCD0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9E12A4-939D-1EE0-ACB7-2738343459B9}"/>
                </a:ext>
              </a:extLst>
            </p:cNvPr>
            <p:cNvSpPr txBox="1"/>
            <p:nvPr/>
          </p:nvSpPr>
          <p:spPr>
            <a:xfrm>
              <a:off x="7380460" y="751983"/>
              <a:ext cx="3839384" cy="11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Sai </a:t>
              </a:r>
              <a:r>
                <a:rPr lang="vi-VN" sz="54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mất rồi !</a:t>
              </a:r>
              <a:endParaRPr lang="en-US" sz="5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0D38C-DB8A-C4A5-2B68-2EF0D2117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8" y="4036136"/>
            <a:ext cx="1395087" cy="956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BE0812-970B-46D3-268F-85BCE191C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10" y="4771381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F0F35A-96C9-50D4-24BB-E4A79A944E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2" y="4791166"/>
            <a:ext cx="1395087" cy="956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C8C89-BC6E-330B-7415-5E6AC9C3D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04" y="5526411"/>
            <a:ext cx="1960807" cy="58739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  <a:extLst>
              <a:ext uri="{FF2B5EF4-FFF2-40B4-BE49-F238E27FC236}">
                <a16:creationId xmlns:a16="http://schemas.microsoft.com/office/drawing/2014/main" id="{17049093-3E40-9BCD-81B9-DF21DFCEF3D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10439704" y="-350787"/>
            <a:ext cx="1752296" cy="16503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B07BDD-95BD-AB8F-24D4-AA23FEB25F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20393" y="7272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87EAC4-1800-C45E-5DE9-2DA17502FB80}"/>
              </a:ext>
            </a:extLst>
          </p:cNvPr>
          <p:cNvGrpSpPr/>
          <p:nvPr/>
        </p:nvGrpSpPr>
        <p:grpSpPr>
          <a:xfrm>
            <a:off x="363161" y="212666"/>
            <a:ext cx="11270485" cy="1792948"/>
            <a:chOff x="150128" y="102542"/>
            <a:chExt cx="11866241" cy="2009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176D4E-615C-BDF1-16B0-4201E216A222}"/>
                </a:ext>
              </a:extLst>
            </p:cNvPr>
            <p:cNvGrpSpPr/>
            <p:nvPr/>
          </p:nvGrpSpPr>
          <p:grpSpPr>
            <a:xfrm>
              <a:off x="1107066" y="248000"/>
              <a:ext cx="10909303" cy="1863939"/>
              <a:chOff x="1107065" y="247999"/>
              <a:chExt cx="11160366" cy="186393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493D76-0167-C37B-486E-4C7502B13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065" y="247999"/>
                <a:ext cx="11160366" cy="1863939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FDF492-F66D-BE83-05BA-749245B9A02D}"/>
                  </a:ext>
                </a:extLst>
              </p:cNvPr>
              <p:cNvSpPr/>
              <p:nvPr/>
            </p:nvSpPr>
            <p:spPr>
              <a:xfrm>
                <a:off x="3375727" y="296954"/>
                <a:ext cx="6903894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i="0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3 x 100 = ?</a:t>
                </a:r>
                <a:endParaRPr lang="vi-VN" sz="8000" b="1" i="0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980151-6D62-ACC7-316F-C2229E69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69CBF-5E63-A2D3-2667-AE11A1C48A62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3CCA83-EA0F-D3D1-89B6-6CBD02852B21}"/>
              </a:ext>
            </a:extLst>
          </p:cNvPr>
          <p:cNvGrpSpPr/>
          <p:nvPr/>
        </p:nvGrpSpPr>
        <p:grpSpPr>
          <a:xfrm>
            <a:off x="136865" y="2380953"/>
            <a:ext cx="2810873" cy="1791754"/>
            <a:chOff x="136865" y="2380953"/>
            <a:chExt cx="2810873" cy="1791754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22154C82-C50A-45AE-B3B6-014FC8C9DF6B}"/>
                </a:ext>
              </a:extLst>
            </p:cNvPr>
            <p:cNvSpPr/>
            <p:nvPr/>
          </p:nvSpPr>
          <p:spPr>
            <a:xfrm flipH="1">
              <a:off x="938464" y="2380953"/>
              <a:ext cx="2009274" cy="16064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25A376-3B6F-7E93-4CF0-2F370A8A4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26" b="100000" l="0" r="31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1" r="71834"/>
            <a:stretch/>
          </p:blipFill>
          <p:spPr>
            <a:xfrm>
              <a:off x="136865" y="2697345"/>
              <a:ext cx="1403354" cy="14753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937A7841-6995-E764-51AC-81E6EE361B71}"/>
                    </a:ext>
                  </a:extLst>
                </p:cNvPr>
                <p:cNvSpPr txBox="1"/>
                <p:nvPr/>
              </p:nvSpPr>
              <p:spPr>
                <a:xfrm>
                  <a:off x="1551684" y="2692283"/>
                  <a:ext cx="619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oMath>
                    </m:oMathPara>
                  </a14:m>
                  <a:endParaRPr lang="en-US" sz="4800" b="1" i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937A7841-6995-E764-51AC-81E6EE36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684" y="2692283"/>
                  <a:ext cx="619080" cy="830997"/>
                </a:xfrm>
                <a:prstGeom prst="rect">
                  <a:avLst/>
                </a:prstGeom>
                <a:blipFill>
                  <a:blip r:embed="rId8"/>
                  <a:stretch>
                    <a:fillRect r="-87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7C9BB0-6513-2457-A676-472298D3D8CA}"/>
                </a:ext>
              </a:extLst>
            </p:cNvPr>
            <p:cNvSpPr/>
            <p:nvPr/>
          </p:nvSpPr>
          <p:spPr>
            <a:xfrm>
              <a:off x="548030" y="3111217"/>
              <a:ext cx="6751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NTH-Pleasantly Plump" pitchFamily="2" charset="0"/>
                </a:rPr>
                <a:t>A</a:t>
              </a:r>
            </a:p>
          </p:txBody>
        </p:sp>
      </p:grp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58668F88-10B2-E252-3DF9-6247F36452CD}"/>
              </a:ext>
            </a:extLst>
          </p:cNvPr>
          <p:cNvSpPr/>
          <p:nvPr/>
        </p:nvSpPr>
        <p:spPr>
          <a:xfrm flipH="1">
            <a:off x="3990474" y="2380953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E7B9F-499F-F53C-72BC-A76166642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3188875" y="2697345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9DEF0C4-9B89-F784-902C-CE3B2C0A6B8B}"/>
                  </a:ext>
                </a:extLst>
              </p:cNvPr>
              <p:cNvSpPr txBox="1"/>
              <p:nvPr/>
            </p:nvSpPr>
            <p:spPr>
              <a:xfrm>
                <a:off x="4603694" y="2779370"/>
                <a:ext cx="619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𝟑𝟓𝟎</m:t>
                      </m:r>
                    </m:oMath>
                  </m:oMathPara>
                </a14:m>
                <a:endParaRPr lang="en-US" sz="4800" b="1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9DEF0C4-9B89-F784-902C-CE3B2C0A6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94" y="2779370"/>
                <a:ext cx="619080" cy="830997"/>
              </a:xfrm>
              <a:prstGeom prst="rect">
                <a:avLst/>
              </a:prstGeom>
              <a:blipFill>
                <a:blip r:embed="rId9"/>
                <a:stretch>
                  <a:fillRect r="-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A389087-6534-C34E-9100-5CC2374E16E9}"/>
              </a:ext>
            </a:extLst>
          </p:cNvPr>
          <p:cNvSpPr/>
          <p:nvPr/>
        </p:nvSpPr>
        <p:spPr>
          <a:xfrm>
            <a:off x="3611261" y="3111217"/>
            <a:ext cx="652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NTH-Pleasantly Plump" pitchFamily="2" charset="0"/>
              </a:rPr>
              <a:t>B</a:t>
            </a: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B4CBBF2-3E7E-D364-30B2-E91982FF8A15}"/>
              </a:ext>
            </a:extLst>
          </p:cNvPr>
          <p:cNvSpPr/>
          <p:nvPr/>
        </p:nvSpPr>
        <p:spPr>
          <a:xfrm flipH="1">
            <a:off x="6988343" y="2369770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457F9D-42AF-EC35-B586-29D82F7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6186744" y="2686162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432E006-EEE9-371C-2FA2-5A641CD29C0B}"/>
                  </a:ext>
                </a:extLst>
              </p:cNvPr>
              <p:cNvSpPr txBox="1"/>
              <p:nvPr/>
            </p:nvSpPr>
            <p:spPr>
              <a:xfrm>
                <a:off x="7383848" y="2822614"/>
                <a:ext cx="619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US" sz="4000" b="1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432E006-EEE9-371C-2FA2-5A641CD2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848" y="2822614"/>
                <a:ext cx="619080" cy="707886"/>
              </a:xfrm>
              <a:prstGeom prst="rect">
                <a:avLst/>
              </a:prstGeom>
              <a:blipFill>
                <a:blip r:embed="rId10"/>
                <a:stretch>
                  <a:fillRect r="-1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3DE81C6-2CF9-C8C2-6536-8FB10FEEEB18}"/>
              </a:ext>
            </a:extLst>
          </p:cNvPr>
          <p:cNvSpPr/>
          <p:nvPr/>
        </p:nvSpPr>
        <p:spPr>
          <a:xfrm>
            <a:off x="6619550" y="3100034"/>
            <a:ext cx="63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NTH-Pleasantly Plump" pitchFamily="2" charset="0"/>
              </a:rPr>
              <a:t>C</a:t>
            </a:r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027F3C4-35FC-85A9-0169-529E60A83CD4}"/>
              </a:ext>
            </a:extLst>
          </p:cNvPr>
          <p:cNvSpPr/>
          <p:nvPr/>
        </p:nvSpPr>
        <p:spPr>
          <a:xfrm flipH="1">
            <a:off x="10040353" y="2369770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12F9DE-EE34-5DB9-84B3-4170C7009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9238754" y="2686162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13779BC-9F82-7A1D-4647-6F902407DC43}"/>
                  </a:ext>
                </a:extLst>
              </p:cNvPr>
              <p:cNvSpPr txBox="1"/>
              <p:nvPr/>
            </p:nvSpPr>
            <p:spPr>
              <a:xfrm>
                <a:off x="10610030" y="2768186"/>
                <a:ext cx="619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en-US" sz="5400" b="1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13779BC-9F82-7A1D-4647-6F902407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030" y="2768186"/>
                <a:ext cx="619080" cy="923330"/>
              </a:xfrm>
              <a:prstGeom prst="rect">
                <a:avLst/>
              </a:prstGeom>
              <a:blipFill>
                <a:blip r:embed="rId13"/>
                <a:stretch>
                  <a:fillRect r="-10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46F4448-F184-9DA3-4557-9ABA6711D393}"/>
              </a:ext>
            </a:extLst>
          </p:cNvPr>
          <p:cNvSpPr/>
          <p:nvPr/>
        </p:nvSpPr>
        <p:spPr>
          <a:xfrm>
            <a:off x="9653125" y="3100034"/>
            <a:ext cx="668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NTH-Pleasantly Plump" pitchFamily="2" charset="0"/>
              </a:rPr>
              <a:t>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C9B085C-5B24-8A6B-0C30-55B0DC95A7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46" y="4557406"/>
            <a:ext cx="1395087" cy="956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20728A-CCE2-875A-701F-D78FC55943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48" y="5292651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F75911-DF50-628F-2D94-CA07518D38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99" y="5422827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1C6952-B076-811E-8B0F-93ECB1A08D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01" y="6158072"/>
            <a:ext cx="1960807" cy="5873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E3A6BB-97AB-604D-121E-CBCC167E8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200170-67DF-F52C-B0DB-8EB5D740E6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030249-A707-8697-EFDD-28EE9B7955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2" y="5401942"/>
            <a:ext cx="1395087" cy="9562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53DCF8-E28A-FDBD-3475-EE12170337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4" y="6137187"/>
            <a:ext cx="1960807" cy="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94" y="321471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96" y="3949960"/>
            <a:ext cx="1960807" cy="587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BFBC7-1C88-7F5A-C4C1-D28AB33A8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8121" y1="14222" x2="53051" y2="22788"/>
                        <a14:foregroundMark x1="38667" y1="24566" x2="60242" y2="19313"/>
                        <a14:foregroundMark x1="41657" y1="23515" x2="57253" y2="20000"/>
                        <a14:foregroundMark x1="46545" y1="21051" x2="59717" y2="18424"/>
                        <a14:foregroundMark x1="60040" y1="18424" x2="61980" y2="19475"/>
                        <a14:foregroundMark x1="38667" y1="23677" x2="38465" y2="26303"/>
                        <a14:foregroundMark x1="60040" y1="17374" x2="62707" y2="19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94" y="665104"/>
            <a:ext cx="6858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E2DCE9-182F-3CB9-E1B9-66D88AB1232E}"/>
              </a:ext>
            </a:extLst>
          </p:cNvPr>
          <p:cNvGrpSpPr/>
          <p:nvPr/>
        </p:nvGrpSpPr>
        <p:grpSpPr>
          <a:xfrm>
            <a:off x="5715007" y="727261"/>
            <a:ext cx="4336026" cy="1908685"/>
            <a:chOff x="7132139" y="154298"/>
            <a:chExt cx="4336026" cy="2315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D3824C8-1DC8-25F0-082A-D981E4A9CBC7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FBD47-F1F3-F242-8E85-7A67056368C2}"/>
                </a:ext>
              </a:extLst>
            </p:cNvPr>
            <p:cNvSpPr txBox="1"/>
            <p:nvPr/>
          </p:nvSpPr>
          <p:spPr>
            <a:xfrm>
              <a:off x="7798166" y="778029"/>
              <a:ext cx="3538356" cy="11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Đúng</a:t>
              </a:r>
              <a:r>
                <a:rPr lang="en-US" sz="54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rồi</a:t>
              </a:r>
              <a:r>
                <a:rPr lang="en-US" sz="54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466BF6F-98D0-FEA9-ACB5-E67D1984B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039" y="-866877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B9691315-9243-AEDE-1FD3-DA03F717719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642904" y="-433614"/>
            <a:ext cx="1752296" cy="1650331"/>
          </a:xfrm>
          <a:prstGeom prst="rect">
            <a:avLst/>
          </a:prstGeom>
        </p:spPr>
      </p:pic>
      <p:pic>
        <p:nvPicPr>
          <p:cNvPr id="10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F1C3E3C-32A4-1640-111F-E9CD6866CF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2857" y="-866877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F5E995-25FB-44F5-9744-57ADAB64D2B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 rot="2521763">
            <a:off x="3444367" y="4526509"/>
            <a:ext cx="1417389" cy="1490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1CDF5-C7DC-B484-6AB9-D5489DB67C7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 rot="2521763">
            <a:off x="8165151" y="3245491"/>
            <a:ext cx="2585637" cy="2718309"/>
          </a:xfrm>
          <a:prstGeom prst="rect">
            <a:avLst/>
          </a:prstGeom>
        </p:spPr>
      </p:pic>
      <p:pic>
        <p:nvPicPr>
          <p:cNvPr id="2050" name="Picture 2" descr="Hình ảnh Cái Rổ PNG, Vector, PSD, và biểu tượng để tải về miễn phí | pngtree">
            <a:extLst>
              <a:ext uri="{FF2B5EF4-FFF2-40B4-BE49-F238E27FC236}">
                <a16:creationId xmlns:a16="http://schemas.microsoft.com/office/drawing/2014/main" id="{364A67FB-0E1C-18A2-B04B-59C88D54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6" y="40328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36627 0.114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57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89338A4C-02C0-4396-93D8-884C0D7B1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955" y="-1397920"/>
            <a:ext cx="609600" cy="609600"/>
          </a:xfrm>
          <a:prstGeom prst="rect">
            <a:avLst/>
          </a:prstGeom>
        </p:spPr>
      </p:pic>
      <p:pic>
        <p:nvPicPr>
          <p:cNvPr id="8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8236EE5D-24AD-E8F1-9FF4-6CB82786D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0733" y="-1397920"/>
            <a:ext cx="609600" cy="609600"/>
          </a:xfrm>
          <a:prstGeom prst="rect">
            <a:avLst/>
          </a:prstGeom>
        </p:spPr>
      </p:pic>
      <p:pic>
        <p:nvPicPr>
          <p:cNvPr id="10" name="Picture 2" descr="Hình ảnh Cái Rổ PNG, Vector, PSD, và biểu tượng để tải về miễn phí | pngtree">
            <a:extLst>
              <a:ext uri="{FF2B5EF4-FFF2-40B4-BE49-F238E27FC236}">
                <a16:creationId xmlns:a16="http://schemas.microsoft.com/office/drawing/2014/main" id="{D38E9919-3D3F-623E-EE35-13AF6548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6" y="40328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50FC4-F44B-7F87-2958-F70DEC65E539}"/>
              </a:ext>
            </a:extLst>
          </p:cNvPr>
          <p:cNvGrpSpPr/>
          <p:nvPr/>
        </p:nvGrpSpPr>
        <p:grpSpPr>
          <a:xfrm>
            <a:off x="5715007" y="727261"/>
            <a:ext cx="4336026" cy="1908685"/>
            <a:chOff x="7132139" y="154298"/>
            <a:chExt cx="4336026" cy="2315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98C5F733-E889-1AC8-B558-4966F2A0BCD0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HANH TÂM">
              <a:extLst>
                <a:ext uri="{FF2B5EF4-FFF2-40B4-BE49-F238E27FC236}">
                  <a16:creationId xmlns:a16="http://schemas.microsoft.com/office/drawing/2014/main" id="{EC9E12A4-939D-1EE0-ACB7-2738343459B9}"/>
                </a:ext>
              </a:extLst>
            </p:cNvPr>
            <p:cNvSpPr txBox="1"/>
            <p:nvPr/>
          </p:nvSpPr>
          <p:spPr>
            <a:xfrm>
              <a:off x="7380460" y="751983"/>
              <a:ext cx="3839384" cy="11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Sai </a:t>
              </a:r>
              <a:r>
                <a:rPr lang="vi-VN" sz="540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iCiel Cadena" panose="02000503000000020004"/>
                </a:rPr>
                <a:t>mất rồi !</a:t>
              </a:r>
              <a:endParaRPr lang="en-US" sz="5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0D38C-DB8A-C4A5-2B68-2EF0D2117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08" y="4036136"/>
            <a:ext cx="1395087" cy="956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BE0812-970B-46D3-268F-85BCE191C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10" y="4771381"/>
            <a:ext cx="1960807" cy="58739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  <a:extLst>
              <a:ext uri="{FF2B5EF4-FFF2-40B4-BE49-F238E27FC236}">
                <a16:creationId xmlns:a16="http://schemas.microsoft.com/office/drawing/2014/main" id="{17049093-3E40-9BCD-81B9-DF21DFCEF3D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10439704" y="-350787"/>
            <a:ext cx="1752296" cy="1650331"/>
          </a:xfrm>
          <a:prstGeom prst="rect">
            <a:avLst/>
          </a:prstGeom>
        </p:spPr>
      </p:pic>
      <p:pic>
        <p:nvPicPr>
          <p:cNvPr id="30" name="THANH TÂM">
            <a:extLst>
              <a:ext uri="{FF2B5EF4-FFF2-40B4-BE49-F238E27FC236}">
                <a16:creationId xmlns:a16="http://schemas.microsoft.com/office/drawing/2014/main" id="{A8B07BDD-95BD-AB8F-24D4-AA23FEB25F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20393" y="7272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87EAC4-1800-C45E-5DE9-2DA17502FB80}"/>
              </a:ext>
            </a:extLst>
          </p:cNvPr>
          <p:cNvGrpSpPr/>
          <p:nvPr/>
        </p:nvGrpSpPr>
        <p:grpSpPr>
          <a:xfrm>
            <a:off x="1291389" y="212125"/>
            <a:ext cx="9849853" cy="1792948"/>
            <a:chOff x="150128" y="102542"/>
            <a:chExt cx="10370514" cy="2009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176D4E-615C-BDF1-16B0-4201E216A222}"/>
                </a:ext>
              </a:extLst>
            </p:cNvPr>
            <p:cNvGrpSpPr/>
            <p:nvPr/>
          </p:nvGrpSpPr>
          <p:grpSpPr>
            <a:xfrm>
              <a:off x="1107066" y="248000"/>
              <a:ext cx="9413576" cy="1863939"/>
              <a:chOff x="1107065" y="247999"/>
              <a:chExt cx="9630217" cy="1863939"/>
            </a:xfrm>
          </p:grpSpPr>
          <p:pic>
            <p:nvPicPr>
              <p:cNvPr id="10" name="THANH TÂM">
                <a:extLst>
                  <a:ext uri="{FF2B5EF4-FFF2-40B4-BE49-F238E27FC236}">
                    <a16:creationId xmlns:a16="http://schemas.microsoft.com/office/drawing/2014/main" id="{0D493D76-0167-C37B-486E-4C7502B13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065" y="247999"/>
                <a:ext cx="9630217" cy="1863939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FDF492-F66D-BE83-05BA-749245B9A02D}"/>
                  </a:ext>
                </a:extLst>
              </p:cNvPr>
              <p:cNvSpPr/>
              <p:nvPr/>
            </p:nvSpPr>
            <p:spPr>
              <a:xfrm>
                <a:off x="1734240" y="296954"/>
                <a:ext cx="8739539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127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1 000 x 6 = ?</a:t>
                </a:r>
                <a:endParaRPr kumimoji="0" lang="vi-VN" sz="72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980151-6D62-ACC7-316F-C2229E69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69CBF-5E63-A2D3-2667-AE11A1C48A62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3CCA83-EA0F-D3D1-89B6-6CBD02852B21}"/>
              </a:ext>
            </a:extLst>
          </p:cNvPr>
          <p:cNvGrpSpPr/>
          <p:nvPr/>
        </p:nvGrpSpPr>
        <p:grpSpPr>
          <a:xfrm>
            <a:off x="136865" y="2380953"/>
            <a:ext cx="2810873" cy="1791754"/>
            <a:chOff x="136865" y="2380953"/>
            <a:chExt cx="2810873" cy="1791754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22154C82-C50A-45AE-B3B6-014FC8C9DF6B}"/>
                </a:ext>
              </a:extLst>
            </p:cNvPr>
            <p:cNvSpPr/>
            <p:nvPr/>
          </p:nvSpPr>
          <p:spPr>
            <a:xfrm flipH="1">
              <a:off x="938464" y="2380953"/>
              <a:ext cx="2009274" cy="16064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25A376-3B6F-7E93-4CF0-2F370A8A4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26" b="100000" l="0" r="31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1" r="71834"/>
            <a:stretch/>
          </p:blipFill>
          <p:spPr>
            <a:xfrm>
              <a:off x="136865" y="2697345"/>
              <a:ext cx="1403354" cy="14753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937A7841-6995-E764-51AC-81E6EE361B71}"/>
                    </a:ext>
                  </a:extLst>
                </p:cNvPr>
                <p:cNvSpPr txBox="1"/>
                <p:nvPr/>
              </p:nvSpPr>
              <p:spPr>
                <a:xfrm>
                  <a:off x="1366627" y="2518112"/>
                  <a:ext cx="6190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𝟔𝟎𝟎</m:t>
                        </m:r>
                      </m:oMath>
                    </m:oMathPara>
                  </a14:m>
                  <a:endParaRPr kumimoji="0" lang="en-US" sz="6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937A7841-6995-E764-51AC-81E6EE361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627" y="2518112"/>
                  <a:ext cx="619080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284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7C9BB0-6513-2457-A676-472298D3D8CA}"/>
                </a:ext>
              </a:extLst>
            </p:cNvPr>
            <p:cNvSpPr/>
            <p:nvPr/>
          </p:nvSpPr>
          <p:spPr>
            <a:xfrm>
              <a:off x="548030" y="3111217"/>
              <a:ext cx="6751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 w="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Pleasantly Plump" pitchFamily="2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58668F88-10B2-E252-3DF9-6247F36452CD}"/>
              </a:ext>
            </a:extLst>
          </p:cNvPr>
          <p:cNvSpPr/>
          <p:nvPr/>
        </p:nvSpPr>
        <p:spPr>
          <a:xfrm flipH="1">
            <a:off x="3990474" y="2380953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FE7B9F-499F-F53C-72BC-A76166642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3188875" y="2697345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9DEF0C4-9B89-F784-902C-CE3B2C0A6B8B}"/>
                  </a:ext>
                </a:extLst>
              </p:cNvPr>
              <p:cNvSpPr txBox="1"/>
              <p:nvPr/>
            </p:nvSpPr>
            <p:spPr>
              <a:xfrm>
                <a:off x="4113837" y="2561655"/>
                <a:ext cx="619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19DEF0C4-9B89-F784-902C-CE3B2C0A6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37" y="2561655"/>
                <a:ext cx="619080" cy="923330"/>
              </a:xfrm>
              <a:prstGeom prst="rect">
                <a:avLst/>
              </a:prstGeom>
              <a:blipFill>
                <a:blip r:embed="rId11"/>
                <a:stretch>
                  <a:fillRect r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A389087-6534-C34E-9100-5CC2374E16E9}"/>
              </a:ext>
            </a:extLst>
          </p:cNvPr>
          <p:cNvSpPr/>
          <p:nvPr/>
        </p:nvSpPr>
        <p:spPr>
          <a:xfrm>
            <a:off x="3611261" y="3111217"/>
            <a:ext cx="652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Pleasantly Plump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B4CBBF2-3E7E-D364-30B2-E91982FF8A15}"/>
              </a:ext>
            </a:extLst>
          </p:cNvPr>
          <p:cNvSpPr/>
          <p:nvPr/>
        </p:nvSpPr>
        <p:spPr>
          <a:xfrm flipH="1">
            <a:off x="6988343" y="2369770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457F9D-42AF-EC35-B586-29D82F7DB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>
            <a:off x="6186744" y="2686162"/>
            <a:ext cx="1403354" cy="1475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432E006-EEE9-371C-2FA2-5A641CD29C0B}"/>
                  </a:ext>
                </a:extLst>
              </p:cNvPr>
              <p:cNvSpPr txBox="1"/>
              <p:nvPr/>
            </p:nvSpPr>
            <p:spPr>
              <a:xfrm>
                <a:off x="7285877" y="2670214"/>
                <a:ext cx="619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432E006-EEE9-371C-2FA2-5A641CD2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77" y="2670214"/>
                <a:ext cx="619080" cy="830997"/>
              </a:xfrm>
              <a:prstGeom prst="rect">
                <a:avLst/>
              </a:prstGeom>
              <a:blipFill>
                <a:blip r:embed="rId12"/>
                <a:stretch>
                  <a:fillRect r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3DE81C6-2CF9-C8C2-6536-8FB10FEEEB18}"/>
              </a:ext>
            </a:extLst>
          </p:cNvPr>
          <p:cNvSpPr/>
          <p:nvPr/>
        </p:nvSpPr>
        <p:spPr>
          <a:xfrm>
            <a:off x="6619550" y="3100034"/>
            <a:ext cx="63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Pleasantly Plump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027F3C4-35FC-85A9-0169-529E60A83CD4}"/>
              </a:ext>
            </a:extLst>
          </p:cNvPr>
          <p:cNvSpPr/>
          <p:nvPr/>
        </p:nvSpPr>
        <p:spPr>
          <a:xfrm flipH="1">
            <a:off x="10040353" y="2369770"/>
            <a:ext cx="2009274" cy="16064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13779BC-9F82-7A1D-4647-6F902407DC43}"/>
                  </a:ext>
                </a:extLst>
              </p:cNvPr>
              <p:cNvSpPr txBox="1"/>
              <p:nvPr/>
            </p:nvSpPr>
            <p:spPr>
              <a:xfrm>
                <a:off x="10022201" y="2691986"/>
                <a:ext cx="619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𝟔𝟎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</m:t>
                      </m:r>
                    </m:oMath>
                  </m:oMathPara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13779BC-9F82-7A1D-4647-6F902407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201" y="2691986"/>
                <a:ext cx="619080" cy="830997"/>
              </a:xfrm>
              <a:prstGeom prst="rect">
                <a:avLst/>
              </a:prstGeom>
              <a:blipFill>
                <a:blip r:embed="rId13"/>
                <a:stretch>
                  <a:fillRect r="-2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46F4448-F184-9DA3-4557-9ABA6711D393}"/>
              </a:ext>
            </a:extLst>
          </p:cNvPr>
          <p:cNvSpPr/>
          <p:nvPr/>
        </p:nvSpPr>
        <p:spPr>
          <a:xfrm>
            <a:off x="9653125" y="3100034"/>
            <a:ext cx="668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Pleasantly Plump" pitchFamily="2" charset="0"/>
                <a:ea typeface="+mn-ea"/>
                <a:cs typeface="+mn-cs"/>
              </a:rPr>
              <a:t>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C9B085C-5B24-8A6B-0C30-55B0DC95A7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46" y="4557406"/>
            <a:ext cx="1395087" cy="956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20728A-CCE2-875A-701F-D78FC55943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48" y="5292651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F75911-DF50-628F-2D94-CA07518D38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99" y="5422827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1C6952-B076-811E-8B0F-93ECB1A08D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01" y="6158072"/>
            <a:ext cx="1960807" cy="5873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E3A6BB-97AB-604D-121E-CBCC167E8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200170-67DF-F52C-B0DB-8EB5D740E6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030249-A707-8697-EFDD-28EE9B7955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2" y="5401942"/>
            <a:ext cx="1395087" cy="956204"/>
          </a:xfrm>
          <a:prstGeom prst="rect">
            <a:avLst/>
          </a:prstGeom>
        </p:spPr>
      </p:pic>
      <p:pic>
        <p:nvPicPr>
          <p:cNvPr id="38" name="THANH TÂM">
            <a:extLst>
              <a:ext uri="{FF2B5EF4-FFF2-40B4-BE49-F238E27FC236}">
                <a16:creationId xmlns:a16="http://schemas.microsoft.com/office/drawing/2014/main" id="{6D53DCF8-E28A-FDBD-3475-EE12170337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4" y="6137187"/>
            <a:ext cx="1960807" cy="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79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7" y="3554768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39" y="4290013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9" y="5796228"/>
            <a:ext cx="1960807" cy="587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BFBC7-1C88-7F5A-C4C1-D28AB33A8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8121" y1="14222" x2="53051" y2="22788"/>
                        <a14:foregroundMark x1="38667" y1="24566" x2="60242" y2="19313"/>
                        <a14:foregroundMark x1="41657" y1="23515" x2="57253" y2="20000"/>
                        <a14:foregroundMark x1="46545" y1="21051" x2="59717" y2="18424"/>
                        <a14:foregroundMark x1="60040" y1="18424" x2="61980" y2="19475"/>
                        <a14:foregroundMark x1="38667" y1="23677" x2="38465" y2="26303"/>
                        <a14:foregroundMark x1="60040" y1="17374" x2="62707" y2="19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94" y="665104"/>
            <a:ext cx="6858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E2DCE9-182F-3CB9-E1B9-66D88AB1232E}"/>
              </a:ext>
            </a:extLst>
          </p:cNvPr>
          <p:cNvGrpSpPr/>
          <p:nvPr/>
        </p:nvGrpSpPr>
        <p:grpSpPr>
          <a:xfrm>
            <a:off x="5715007" y="727261"/>
            <a:ext cx="4336026" cy="1908685"/>
            <a:chOff x="7132139" y="154298"/>
            <a:chExt cx="4336026" cy="2315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D3824C8-1DC8-25F0-082A-D981E4A9CBC7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762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FBD47-F1F3-F242-8E85-7A67056368C2}"/>
                </a:ext>
              </a:extLst>
            </p:cNvPr>
            <p:cNvSpPr txBox="1"/>
            <p:nvPr/>
          </p:nvSpPr>
          <p:spPr>
            <a:xfrm>
              <a:off x="7798166" y="778029"/>
              <a:ext cx="3538356" cy="11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/>
                  <a:ea typeface="+mn-ea"/>
                  <a:cs typeface="+mn-cs"/>
                </a:rPr>
                <a:t>Đúng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/>
                  <a:ea typeface="+mn-ea"/>
                  <a:cs typeface="+mn-cs"/>
                </a:rPr>
                <a:t>rồi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466BF6F-98D0-FEA9-ACB5-E67D1984B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039" y="-866877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B9691315-9243-AEDE-1FD3-DA03F717719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10642904" y="-433614"/>
            <a:ext cx="1752296" cy="1650331"/>
          </a:xfrm>
          <a:prstGeom prst="rect">
            <a:avLst/>
          </a:prstGeom>
        </p:spPr>
      </p:pic>
      <p:pic>
        <p:nvPicPr>
          <p:cNvPr id="10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F1C3E3C-32A4-1640-111F-E9CD6866CF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2857" y="-86687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1CDF5-C7DC-B484-6AB9-D5489DB67C7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26" b="100000" l="0" r="31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71834"/>
          <a:stretch/>
        </p:blipFill>
        <p:spPr>
          <a:xfrm rot="2521763">
            <a:off x="6756294" y="3585544"/>
            <a:ext cx="2585637" cy="2718309"/>
          </a:xfrm>
          <a:prstGeom prst="rect">
            <a:avLst/>
          </a:prstGeom>
        </p:spPr>
      </p:pic>
      <p:pic>
        <p:nvPicPr>
          <p:cNvPr id="2050" name="Picture 2" descr="Hình ảnh Cái Rổ PNG, Vector, PSD, và biểu tượng để tải về miễn phí | pngtree">
            <a:extLst>
              <a:ext uri="{FF2B5EF4-FFF2-40B4-BE49-F238E27FC236}">
                <a16:creationId xmlns:a16="http://schemas.microsoft.com/office/drawing/2014/main" id="{364A67FB-0E1C-18A2-B04B-59C88D54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6" y="40328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30677 0.077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38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71</Words>
  <Application>Microsoft Office PowerPoint</Application>
  <PresentationFormat>Widescreen</PresentationFormat>
  <Paragraphs>38</Paragraphs>
  <Slides>11</Slides>
  <Notes>5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iCiel Cadena</vt:lpstr>
      <vt:lpstr>LNTH-Pleasantly Plump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STD_OANH</cp:lastModifiedBy>
  <cp:revision>66</cp:revision>
  <dcterms:created xsi:type="dcterms:W3CDTF">2024-06-30T13:54:23Z</dcterms:created>
  <dcterms:modified xsi:type="dcterms:W3CDTF">2025-11-14T08:49:12Z</dcterms:modified>
</cp:coreProperties>
</file>