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334" r:id="rId2"/>
    <p:sldId id="335" r:id="rId3"/>
    <p:sldId id="336" r:id="rId4"/>
    <p:sldId id="337" r:id="rId5"/>
    <p:sldId id="338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yen Uyen" initials="UU" lastIdx="1" clrIdx="0">
    <p:extLst>
      <p:ext uri="{19B8F6BF-5375-455C-9EA6-DF929625EA0E}">
        <p15:presenceInfo xmlns:p15="http://schemas.microsoft.com/office/powerpoint/2012/main" userId="Uyen 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B5EEA0"/>
    <a:srgbClr val="FFE1FD"/>
    <a:srgbClr val="FFCCFF"/>
    <a:srgbClr val="F44A4C"/>
    <a:srgbClr val="7F3A0B"/>
    <a:srgbClr val="FFE181"/>
    <a:srgbClr val="FFFF99"/>
    <a:srgbClr val="4D2307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9601" autoAdjust="0"/>
  </p:normalViewPr>
  <p:slideViewPr>
    <p:cSldViewPr snapToGrid="0">
      <p:cViewPr varScale="1">
        <p:scale>
          <a:sx n="62" d="100"/>
          <a:sy n="62" d="100"/>
        </p:scale>
        <p:origin x="8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1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4A748-83F7-4730-AB8A-7FEEC7F0182E}" type="datetimeFigureOut">
              <a:rPr lang="en-US" smtClean="0"/>
              <a:t>11/1/2025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A60F3-3E4C-45D3-826D-AA04F5C24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0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vi-VN" dirty="0"/>
              <a:t>Click</a:t>
            </a:r>
            <a:r>
              <a:rPr lang="vi-VN" baseline="0" dirty="0"/>
              <a:t> vào quả trứng để chọn câu hỏi</a:t>
            </a:r>
          </a:p>
          <a:p>
            <a:pPr marL="158750" indent="0">
              <a:buNone/>
            </a:pPr>
            <a:r>
              <a:rPr lang="vi-VN" baseline="0" dirty="0"/>
              <a:t>Hoàn thành xong các câu hỏi click vào mũi tên để sang slide tiếp theo.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39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Trả</a:t>
            </a:r>
            <a:r>
              <a:rPr lang="vi-VN" baseline="0" dirty="0"/>
              <a:t> lời xong click vào mũi tên để trở về slide trước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8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Trả</a:t>
            </a:r>
            <a:r>
              <a:rPr lang="vi-VN" baseline="0" dirty="0"/>
              <a:t> lời xong click vào mũi tên để trở về slide trước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25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Trả</a:t>
            </a:r>
            <a:r>
              <a:rPr lang="vi-VN" baseline="0" dirty="0"/>
              <a:t> lời xong click vào mũi tên để trở về slide trước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0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4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388867" y="3573400"/>
            <a:ext cx="3414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667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90100" y="4119384"/>
            <a:ext cx="58120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0" y="-15338"/>
              <a:ext cx="9154800" cy="5355429"/>
              <a:chOff x="0" y="-15338"/>
              <a:chExt cx="9154800" cy="5355429"/>
            </a:xfrm>
          </p:grpSpPr>
          <p:sp>
            <p:nvSpPr>
              <p:cNvPr id="13" name="Google Shape;13;p2"/>
              <p:cNvSpPr/>
              <p:nvPr/>
            </p:nvSpPr>
            <p:spPr>
              <a:xfrm rot="10800000" flipH="1">
                <a:off x="0" y="105012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10800000">
                <a:off x="0" y="-15338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62600" y="1050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2190330">
                <a:off x="8791100" y="4305925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flipH="1">
                <a:off x="7" y="4545674"/>
                <a:ext cx="9154793" cy="794417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0" y="4448625"/>
                <a:ext cx="9154793" cy="891449"/>
              </a:xfrm>
              <a:custGeom>
                <a:avLst/>
                <a:gdLst/>
                <a:ahLst/>
                <a:cxnLst/>
                <a:rect l="l" t="t" r="r" b="b"/>
                <a:pathLst>
                  <a:path w="142100" h="13837" extrusionOk="0">
                    <a:moveTo>
                      <a:pt x="926" y="0"/>
                    </a:moveTo>
                    <a:cubicBezTo>
                      <a:pt x="610" y="0"/>
                      <a:pt x="305" y="11"/>
                      <a:pt x="0" y="22"/>
                    </a:cubicBezTo>
                    <a:lnTo>
                      <a:pt x="0" y="13837"/>
                    </a:lnTo>
                    <a:lnTo>
                      <a:pt x="142100" y="13837"/>
                    </a:lnTo>
                    <a:lnTo>
                      <a:pt x="142100" y="5117"/>
                    </a:lnTo>
                    <a:cubicBezTo>
                      <a:pt x="138322" y="5117"/>
                      <a:pt x="135034" y="7196"/>
                      <a:pt x="133325" y="10277"/>
                    </a:cubicBezTo>
                    <a:cubicBezTo>
                      <a:pt x="129580" y="4115"/>
                      <a:pt x="122809" y="0"/>
                      <a:pt x="115080" y="0"/>
                    </a:cubicBezTo>
                    <a:cubicBezTo>
                      <a:pt x="107198" y="0"/>
                      <a:pt x="100318" y="4267"/>
                      <a:pt x="96627" y="10625"/>
                    </a:cubicBezTo>
                    <a:cubicBezTo>
                      <a:pt x="94580" y="9014"/>
                      <a:pt x="92001" y="8056"/>
                      <a:pt x="89203" y="8056"/>
                    </a:cubicBezTo>
                    <a:cubicBezTo>
                      <a:pt x="86688" y="8056"/>
                      <a:pt x="84347" y="8829"/>
                      <a:pt x="82421" y="10157"/>
                    </a:cubicBezTo>
                    <a:cubicBezTo>
                      <a:pt x="81311" y="7741"/>
                      <a:pt x="78872" y="6064"/>
                      <a:pt x="76042" y="6064"/>
                    </a:cubicBezTo>
                    <a:cubicBezTo>
                      <a:pt x="73853" y="6064"/>
                      <a:pt x="71915" y="7054"/>
                      <a:pt x="70620" y="8612"/>
                    </a:cubicBezTo>
                    <a:cubicBezTo>
                      <a:pt x="66733" y="3386"/>
                      <a:pt x="60518" y="0"/>
                      <a:pt x="53496" y="0"/>
                    </a:cubicBezTo>
                    <a:cubicBezTo>
                      <a:pt x="45211" y="0"/>
                      <a:pt x="38015" y="4725"/>
                      <a:pt x="34488" y="11638"/>
                    </a:cubicBezTo>
                    <a:cubicBezTo>
                      <a:pt x="32311" y="9428"/>
                      <a:pt x="29274" y="8056"/>
                      <a:pt x="25921" y="8056"/>
                    </a:cubicBezTo>
                    <a:cubicBezTo>
                      <a:pt x="23395" y="8056"/>
                      <a:pt x="21044" y="8840"/>
                      <a:pt x="19106" y="10179"/>
                    </a:cubicBezTo>
                    <a:cubicBezTo>
                      <a:pt x="15350" y="4071"/>
                      <a:pt x="8612" y="0"/>
                      <a:pt x="9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 rot="2700000">
                <a:off x="3679701" y="4916412"/>
                <a:ext cx="178073" cy="199698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229800" y="4843038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283699">
                <a:off x="8802724" y="435152"/>
                <a:ext cx="178077" cy="199703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2190330">
                <a:off x="5888775" y="77500"/>
                <a:ext cx="178075" cy="199700"/>
              </a:xfrm>
              <a:custGeom>
                <a:avLst/>
                <a:gdLst/>
                <a:ahLst/>
                <a:cxnLst/>
                <a:rect l="l" t="t" r="r" b="b"/>
                <a:pathLst>
                  <a:path w="7123" h="7988" extrusionOk="0">
                    <a:moveTo>
                      <a:pt x="2074" y="1"/>
                    </a:moveTo>
                    <a:cubicBezTo>
                      <a:pt x="1911" y="1"/>
                      <a:pt x="1746" y="73"/>
                      <a:pt x="1597" y="176"/>
                    </a:cubicBezTo>
                    <a:cubicBezTo>
                      <a:pt x="1373" y="336"/>
                      <a:pt x="1257" y="602"/>
                      <a:pt x="1299" y="868"/>
                    </a:cubicBezTo>
                    <a:cubicBezTo>
                      <a:pt x="1406" y="1635"/>
                      <a:pt x="1533" y="2401"/>
                      <a:pt x="1671" y="3168"/>
                    </a:cubicBezTo>
                    <a:cubicBezTo>
                      <a:pt x="1704" y="3317"/>
                      <a:pt x="1671" y="3392"/>
                      <a:pt x="1544" y="3466"/>
                    </a:cubicBezTo>
                    <a:cubicBezTo>
                      <a:pt x="1171" y="3700"/>
                      <a:pt x="798" y="3924"/>
                      <a:pt x="436" y="4168"/>
                    </a:cubicBezTo>
                    <a:cubicBezTo>
                      <a:pt x="171" y="4350"/>
                      <a:pt x="0" y="4615"/>
                      <a:pt x="53" y="4956"/>
                    </a:cubicBezTo>
                    <a:cubicBezTo>
                      <a:pt x="107" y="5329"/>
                      <a:pt x="320" y="5585"/>
                      <a:pt x="713" y="5616"/>
                    </a:cubicBezTo>
                    <a:cubicBezTo>
                      <a:pt x="1065" y="5649"/>
                      <a:pt x="1416" y="5649"/>
                      <a:pt x="1768" y="5659"/>
                    </a:cubicBezTo>
                    <a:cubicBezTo>
                      <a:pt x="1980" y="5670"/>
                      <a:pt x="2044" y="5744"/>
                      <a:pt x="2076" y="5957"/>
                    </a:cubicBezTo>
                    <a:cubicBezTo>
                      <a:pt x="2130" y="6394"/>
                      <a:pt x="2193" y="6830"/>
                      <a:pt x="2279" y="7267"/>
                    </a:cubicBezTo>
                    <a:cubicBezTo>
                      <a:pt x="2342" y="7629"/>
                      <a:pt x="2715" y="7948"/>
                      <a:pt x="3045" y="7980"/>
                    </a:cubicBezTo>
                    <a:cubicBezTo>
                      <a:pt x="3096" y="7985"/>
                      <a:pt x="3144" y="7987"/>
                      <a:pt x="3190" y="7987"/>
                    </a:cubicBezTo>
                    <a:cubicBezTo>
                      <a:pt x="3528" y="7987"/>
                      <a:pt x="3738" y="7842"/>
                      <a:pt x="3907" y="7458"/>
                    </a:cubicBezTo>
                    <a:cubicBezTo>
                      <a:pt x="4077" y="7085"/>
                      <a:pt x="4216" y="6692"/>
                      <a:pt x="4365" y="6309"/>
                    </a:cubicBezTo>
                    <a:cubicBezTo>
                      <a:pt x="4402" y="6206"/>
                      <a:pt x="4423" y="6088"/>
                      <a:pt x="4548" y="6088"/>
                    </a:cubicBezTo>
                    <a:cubicBezTo>
                      <a:pt x="4566" y="6088"/>
                      <a:pt x="4587" y="6090"/>
                      <a:pt x="4610" y="6096"/>
                    </a:cubicBezTo>
                    <a:cubicBezTo>
                      <a:pt x="4972" y="6181"/>
                      <a:pt x="5323" y="6266"/>
                      <a:pt x="5685" y="6351"/>
                    </a:cubicBezTo>
                    <a:cubicBezTo>
                      <a:pt x="5875" y="6398"/>
                      <a:pt x="6065" y="6471"/>
                      <a:pt x="6247" y="6471"/>
                    </a:cubicBezTo>
                    <a:cubicBezTo>
                      <a:pt x="6269" y="6471"/>
                      <a:pt x="6291" y="6470"/>
                      <a:pt x="6313" y="6468"/>
                    </a:cubicBezTo>
                    <a:cubicBezTo>
                      <a:pt x="6930" y="6404"/>
                      <a:pt x="7122" y="5776"/>
                      <a:pt x="6717" y="5297"/>
                    </a:cubicBezTo>
                    <a:cubicBezTo>
                      <a:pt x="6324" y="4807"/>
                      <a:pt x="5919" y="4328"/>
                      <a:pt x="5525" y="3839"/>
                    </a:cubicBezTo>
                    <a:cubicBezTo>
                      <a:pt x="5483" y="3775"/>
                      <a:pt x="5461" y="3636"/>
                      <a:pt x="5494" y="3562"/>
                    </a:cubicBezTo>
                    <a:cubicBezTo>
                      <a:pt x="5632" y="3274"/>
                      <a:pt x="5802" y="2987"/>
                      <a:pt x="5951" y="2699"/>
                    </a:cubicBezTo>
                    <a:cubicBezTo>
                      <a:pt x="6090" y="2433"/>
                      <a:pt x="6303" y="2178"/>
                      <a:pt x="6303" y="1837"/>
                    </a:cubicBezTo>
                    <a:cubicBezTo>
                      <a:pt x="6260" y="1698"/>
                      <a:pt x="6249" y="1539"/>
                      <a:pt x="6164" y="1433"/>
                    </a:cubicBezTo>
                    <a:cubicBezTo>
                      <a:pt x="6024" y="1237"/>
                      <a:pt x="5834" y="1136"/>
                      <a:pt x="5613" y="1136"/>
                    </a:cubicBezTo>
                    <a:cubicBezTo>
                      <a:pt x="5449" y="1136"/>
                      <a:pt x="5268" y="1191"/>
                      <a:pt x="5078" y="1305"/>
                    </a:cubicBezTo>
                    <a:cubicBezTo>
                      <a:pt x="4791" y="1475"/>
                      <a:pt x="4514" y="1677"/>
                      <a:pt x="4248" y="1890"/>
                    </a:cubicBezTo>
                    <a:cubicBezTo>
                      <a:pt x="4182" y="1943"/>
                      <a:pt x="4129" y="1966"/>
                      <a:pt x="4082" y="1966"/>
                    </a:cubicBezTo>
                    <a:cubicBezTo>
                      <a:pt x="4014" y="1966"/>
                      <a:pt x="3959" y="1918"/>
                      <a:pt x="3897" y="1837"/>
                    </a:cubicBezTo>
                    <a:cubicBezTo>
                      <a:pt x="3588" y="1443"/>
                      <a:pt x="3289" y="1038"/>
                      <a:pt x="2970" y="645"/>
                    </a:cubicBezTo>
                    <a:cubicBezTo>
                      <a:pt x="2800" y="442"/>
                      <a:pt x="2608" y="251"/>
                      <a:pt x="2385" y="102"/>
                    </a:cubicBezTo>
                    <a:cubicBezTo>
                      <a:pt x="2285" y="31"/>
                      <a:pt x="2180" y="1"/>
                      <a:pt x="2074" y="1"/>
                    </a:cubicBezTo>
                    <a:close/>
                  </a:path>
                </a:pathLst>
              </a:custGeom>
              <a:solidFill>
                <a:srgbClr val="F9F6B6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3" name="Google Shape;23;p2"/>
            <p:cNvSpPr/>
            <p:nvPr/>
          </p:nvSpPr>
          <p:spPr>
            <a:xfrm rot="1578068">
              <a:off x="676320" y="4076027"/>
              <a:ext cx="178079" cy="199705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398675" y="83325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436400" y="440878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302200" y="932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84975" y="27374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2700000">
              <a:off x="229801" y="121536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5295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4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2687051" y="2885497"/>
            <a:ext cx="681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idx="2" hasCustomPrompt="1"/>
          </p:nvPr>
        </p:nvSpPr>
        <p:spPr>
          <a:xfrm>
            <a:off x="7909200" y="1619067"/>
            <a:ext cx="1596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189200" y="4706967"/>
            <a:ext cx="5813600" cy="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34" name="Google Shape;34;p3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3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3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3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3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3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3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0696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4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6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88" name="Google Shape;88;p6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6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6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6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6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6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6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6"/>
          <p:cNvSpPr/>
          <p:nvPr/>
        </p:nvSpPr>
        <p:spPr>
          <a:xfrm flipH="1">
            <a:off x="953333" y="518000"/>
            <a:ext cx="10285200" cy="692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960000" y="503720"/>
            <a:ext cx="10272000" cy="76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616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4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2736600" y="1140600"/>
            <a:ext cx="6718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7"/>
          <p:cNvSpPr txBox="1">
            <a:spLocks noGrp="1"/>
          </p:cNvSpPr>
          <p:nvPr>
            <p:ph type="body" idx="1"/>
          </p:nvPr>
        </p:nvSpPr>
        <p:spPr>
          <a:xfrm>
            <a:off x="1747800" y="2738733"/>
            <a:ext cx="8710800" cy="25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AutoNum type="arabicPeriod"/>
              <a:defRPr sz="18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06" name="Google Shape;106;p7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107" name="Google Shape;107;p7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7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7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7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7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7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7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488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oogle Shape;121;p8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122" name="Google Shape;122;p8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8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8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8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8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8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850800" y="1742800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62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82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accent4"/>
        </a:solidFill>
        <a:effectLst/>
      </p:bgPr>
    </p:bg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3" name="Google Shape;403;p22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404" name="Google Shape;404;p22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2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2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2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2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2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2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2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2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2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22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2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2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7" name="Google Shape;417;p22"/>
          <p:cNvSpPr txBox="1">
            <a:spLocks noGrp="1"/>
          </p:cNvSpPr>
          <p:nvPr>
            <p:ph type="title" hasCustomPrompt="1"/>
          </p:nvPr>
        </p:nvSpPr>
        <p:spPr>
          <a:xfrm>
            <a:off x="953467" y="1923188"/>
            <a:ext cx="447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18" name="Google Shape;418;p22"/>
          <p:cNvSpPr txBox="1">
            <a:spLocks noGrp="1"/>
          </p:cNvSpPr>
          <p:nvPr>
            <p:ph type="subTitle" idx="1"/>
          </p:nvPr>
        </p:nvSpPr>
        <p:spPr>
          <a:xfrm>
            <a:off x="953467" y="2966159"/>
            <a:ext cx="447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2" hasCustomPrompt="1"/>
          </p:nvPr>
        </p:nvSpPr>
        <p:spPr>
          <a:xfrm>
            <a:off x="6766133" y="1923179"/>
            <a:ext cx="447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subTitle" idx="3"/>
          </p:nvPr>
        </p:nvSpPr>
        <p:spPr>
          <a:xfrm>
            <a:off x="6766133" y="2966148"/>
            <a:ext cx="447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22"/>
          <p:cNvSpPr txBox="1">
            <a:spLocks noGrp="1"/>
          </p:cNvSpPr>
          <p:nvPr>
            <p:ph type="title" idx="4" hasCustomPrompt="1"/>
          </p:nvPr>
        </p:nvSpPr>
        <p:spPr>
          <a:xfrm>
            <a:off x="3859800" y="3806252"/>
            <a:ext cx="44724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22" name="Google Shape;422;p22"/>
          <p:cNvSpPr txBox="1">
            <a:spLocks noGrp="1"/>
          </p:cNvSpPr>
          <p:nvPr>
            <p:ph type="subTitle" idx="5"/>
          </p:nvPr>
        </p:nvSpPr>
        <p:spPr>
          <a:xfrm>
            <a:off x="3859800" y="4849221"/>
            <a:ext cx="4472400" cy="5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484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4"/>
        </a:solidFill>
        <a:effectLst/>
      </p:bgPr>
    </p:bg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58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4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5"/>
          <p:cNvGrpSpPr/>
          <p:nvPr/>
        </p:nvGrpSpPr>
        <p:grpSpPr>
          <a:xfrm>
            <a:off x="0" y="-20450"/>
            <a:ext cx="12206400" cy="7140572"/>
            <a:chOff x="0" y="-15338"/>
            <a:chExt cx="9154800" cy="5355429"/>
          </a:xfrm>
        </p:grpSpPr>
        <p:sp>
          <p:nvSpPr>
            <p:cNvPr id="444" name="Google Shape;444;p25"/>
            <p:cNvSpPr/>
            <p:nvPr/>
          </p:nvSpPr>
          <p:spPr>
            <a:xfrm rot="10800000" flipH="1">
              <a:off x="0" y="105012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5"/>
            <p:cNvSpPr/>
            <p:nvPr/>
          </p:nvSpPr>
          <p:spPr>
            <a:xfrm rot="10800000">
              <a:off x="0" y="-15338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62600" y="105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89200" y="46830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5"/>
            <p:cNvSpPr/>
            <p:nvPr/>
          </p:nvSpPr>
          <p:spPr>
            <a:xfrm rot="2190330">
              <a:off x="8791100" y="430592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3457100" y="4786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5"/>
            <p:cNvSpPr/>
            <p:nvPr/>
          </p:nvSpPr>
          <p:spPr>
            <a:xfrm flipH="1">
              <a:off x="7" y="4545674"/>
              <a:ext cx="9154793" cy="794417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0" y="4448625"/>
              <a:ext cx="9154793" cy="891449"/>
            </a:xfrm>
            <a:custGeom>
              <a:avLst/>
              <a:gdLst/>
              <a:ahLst/>
              <a:cxnLst/>
              <a:rect l="l" t="t" r="r" b="b"/>
              <a:pathLst>
                <a:path w="142100" h="13837" extrusionOk="0">
                  <a:moveTo>
                    <a:pt x="926" y="0"/>
                  </a:moveTo>
                  <a:cubicBezTo>
                    <a:pt x="610" y="0"/>
                    <a:pt x="305" y="11"/>
                    <a:pt x="0" y="22"/>
                  </a:cubicBezTo>
                  <a:lnTo>
                    <a:pt x="0" y="13837"/>
                  </a:lnTo>
                  <a:lnTo>
                    <a:pt x="142100" y="13837"/>
                  </a:lnTo>
                  <a:lnTo>
                    <a:pt x="142100" y="5117"/>
                  </a:lnTo>
                  <a:cubicBezTo>
                    <a:pt x="138322" y="5117"/>
                    <a:pt x="135034" y="7196"/>
                    <a:pt x="133325" y="10277"/>
                  </a:cubicBezTo>
                  <a:cubicBezTo>
                    <a:pt x="129580" y="4115"/>
                    <a:pt x="122809" y="0"/>
                    <a:pt x="115080" y="0"/>
                  </a:cubicBezTo>
                  <a:cubicBezTo>
                    <a:pt x="107198" y="0"/>
                    <a:pt x="100318" y="4267"/>
                    <a:pt x="96627" y="10625"/>
                  </a:cubicBezTo>
                  <a:cubicBezTo>
                    <a:pt x="94580" y="9014"/>
                    <a:pt x="92001" y="8056"/>
                    <a:pt x="89203" y="8056"/>
                  </a:cubicBezTo>
                  <a:cubicBezTo>
                    <a:pt x="86688" y="8056"/>
                    <a:pt x="84347" y="8829"/>
                    <a:pt x="82421" y="10157"/>
                  </a:cubicBezTo>
                  <a:cubicBezTo>
                    <a:pt x="81311" y="7741"/>
                    <a:pt x="78872" y="6064"/>
                    <a:pt x="76042" y="6064"/>
                  </a:cubicBezTo>
                  <a:cubicBezTo>
                    <a:pt x="73853" y="6064"/>
                    <a:pt x="71915" y="7054"/>
                    <a:pt x="70620" y="8612"/>
                  </a:cubicBezTo>
                  <a:cubicBezTo>
                    <a:pt x="66733" y="3386"/>
                    <a:pt x="60518" y="0"/>
                    <a:pt x="53496" y="0"/>
                  </a:cubicBezTo>
                  <a:cubicBezTo>
                    <a:pt x="45211" y="0"/>
                    <a:pt x="38015" y="4725"/>
                    <a:pt x="34488" y="11638"/>
                  </a:cubicBezTo>
                  <a:cubicBezTo>
                    <a:pt x="32311" y="9428"/>
                    <a:pt x="29274" y="8056"/>
                    <a:pt x="25921" y="8056"/>
                  </a:cubicBezTo>
                  <a:cubicBezTo>
                    <a:pt x="23395" y="8056"/>
                    <a:pt x="21044" y="8840"/>
                    <a:pt x="19106" y="10179"/>
                  </a:cubicBezTo>
                  <a:cubicBezTo>
                    <a:pt x="15350" y="4071"/>
                    <a:pt x="8612" y="0"/>
                    <a:pt x="926" y="0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5"/>
            <p:cNvSpPr/>
            <p:nvPr/>
          </p:nvSpPr>
          <p:spPr>
            <a:xfrm rot="2700000">
              <a:off x="3679701" y="4916412"/>
              <a:ext cx="178073" cy="199698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340675" y="2981775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229800" y="4843038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5"/>
            <p:cNvSpPr/>
            <p:nvPr/>
          </p:nvSpPr>
          <p:spPr>
            <a:xfrm rot="-1283699">
              <a:off x="8802724" y="435152"/>
              <a:ext cx="178077" cy="199703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5"/>
            <p:cNvSpPr/>
            <p:nvPr/>
          </p:nvSpPr>
          <p:spPr>
            <a:xfrm rot="2190330">
              <a:off x="5888775" y="77500"/>
              <a:ext cx="178075" cy="199700"/>
            </a:xfrm>
            <a:custGeom>
              <a:avLst/>
              <a:gdLst/>
              <a:ahLst/>
              <a:cxnLst/>
              <a:rect l="l" t="t" r="r" b="b"/>
              <a:pathLst>
                <a:path w="7123" h="7988" extrusionOk="0">
                  <a:moveTo>
                    <a:pt x="2074" y="1"/>
                  </a:moveTo>
                  <a:cubicBezTo>
                    <a:pt x="1911" y="1"/>
                    <a:pt x="1746" y="73"/>
                    <a:pt x="1597" y="176"/>
                  </a:cubicBezTo>
                  <a:cubicBezTo>
                    <a:pt x="1373" y="336"/>
                    <a:pt x="1257" y="602"/>
                    <a:pt x="1299" y="868"/>
                  </a:cubicBezTo>
                  <a:cubicBezTo>
                    <a:pt x="1406" y="1635"/>
                    <a:pt x="1533" y="2401"/>
                    <a:pt x="1671" y="3168"/>
                  </a:cubicBezTo>
                  <a:cubicBezTo>
                    <a:pt x="1704" y="3317"/>
                    <a:pt x="1671" y="3392"/>
                    <a:pt x="1544" y="3466"/>
                  </a:cubicBezTo>
                  <a:cubicBezTo>
                    <a:pt x="1171" y="3700"/>
                    <a:pt x="798" y="3924"/>
                    <a:pt x="436" y="4168"/>
                  </a:cubicBezTo>
                  <a:cubicBezTo>
                    <a:pt x="171" y="4350"/>
                    <a:pt x="0" y="4615"/>
                    <a:pt x="53" y="4956"/>
                  </a:cubicBezTo>
                  <a:cubicBezTo>
                    <a:pt x="107" y="5329"/>
                    <a:pt x="320" y="5585"/>
                    <a:pt x="713" y="5616"/>
                  </a:cubicBezTo>
                  <a:cubicBezTo>
                    <a:pt x="1065" y="5649"/>
                    <a:pt x="1416" y="5649"/>
                    <a:pt x="1768" y="5659"/>
                  </a:cubicBezTo>
                  <a:cubicBezTo>
                    <a:pt x="1980" y="5670"/>
                    <a:pt x="2044" y="5744"/>
                    <a:pt x="2076" y="5957"/>
                  </a:cubicBezTo>
                  <a:cubicBezTo>
                    <a:pt x="2130" y="6394"/>
                    <a:pt x="2193" y="6830"/>
                    <a:pt x="2279" y="7267"/>
                  </a:cubicBezTo>
                  <a:cubicBezTo>
                    <a:pt x="2342" y="7629"/>
                    <a:pt x="2715" y="7948"/>
                    <a:pt x="3045" y="7980"/>
                  </a:cubicBezTo>
                  <a:cubicBezTo>
                    <a:pt x="3096" y="7985"/>
                    <a:pt x="3144" y="7987"/>
                    <a:pt x="3190" y="7987"/>
                  </a:cubicBezTo>
                  <a:cubicBezTo>
                    <a:pt x="3528" y="7987"/>
                    <a:pt x="3738" y="7842"/>
                    <a:pt x="3907" y="7458"/>
                  </a:cubicBezTo>
                  <a:cubicBezTo>
                    <a:pt x="4077" y="7085"/>
                    <a:pt x="4216" y="6692"/>
                    <a:pt x="4365" y="6309"/>
                  </a:cubicBezTo>
                  <a:cubicBezTo>
                    <a:pt x="4402" y="6206"/>
                    <a:pt x="4423" y="6088"/>
                    <a:pt x="4548" y="6088"/>
                  </a:cubicBezTo>
                  <a:cubicBezTo>
                    <a:pt x="4566" y="6088"/>
                    <a:pt x="4587" y="6090"/>
                    <a:pt x="4610" y="6096"/>
                  </a:cubicBezTo>
                  <a:cubicBezTo>
                    <a:pt x="4972" y="6181"/>
                    <a:pt x="5323" y="6266"/>
                    <a:pt x="5685" y="6351"/>
                  </a:cubicBezTo>
                  <a:cubicBezTo>
                    <a:pt x="5875" y="6398"/>
                    <a:pt x="6065" y="6471"/>
                    <a:pt x="6247" y="6471"/>
                  </a:cubicBezTo>
                  <a:cubicBezTo>
                    <a:pt x="6269" y="6471"/>
                    <a:pt x="6291" y="6470"/>
                    <a:pt x="6313" y="6468"/>
                  </a:cubicBezTo>
                  <a:cubicBezTo>
                    <a:pt x="6930" y="6404"/>
                    <a:pt x="7122" y="5776"/>
                    <a:pt x="6717" y="5297"/>
                  </a:cubicBezTo>
                  <a:cubicBezTo>
                    <a:pt x="6324" y="4807"/>
                    <a:pt x="5919" y="4328"/>
                    <a:pt x="5525" y="3839"/>
                  </a:cubicBezTo>
                  <a:cubicBezTo>
                    <a:pt x="5483" y="3775"/>
                    <a:pt x="5461" y="3636"/>
                    <a:pt x="5494" y="3562"/>
                  </a:cubicBezTo>
                  <a:cubicBezTo>
                    <a:pt x="5632" y="3274"/>
                    <a:pt x="5802" y="2987"/>
                    <a:pt x="5951" y="2699"/>
                  </a:cubicBezTo>
                  <a:cubicBezTo>
                    <a:pt x="6090" y="2433"/>
                    <a:pt x="6303" y="2178"/>
                    <a:pt x="6303" y="1837"/>
                  </a:cubicBezTo>
                  <a:cubicBezTo>
                    <a:pt x="6260" y="1698"/>
                    <a:pt x="6249" y="1539"/>
                    <a:pt x="6164" y="1433"/>
                  </a:cubicBezTo>
                  <a:cubicBezTo>
                    <a:pt x="6024" y="1237"/>
                    <a:pt x="5834" y="1136"/>
                    <a:pt x="5613" y="1136"/>
                  </a:cubicBezTo>
                  <a:cubicBezTo>
                    <a:pt x="5449" y="1136"/>
                    <a:pt x="5268" y="1191"/>
                    <a:pt x="5078" y="1305"/>
                  </a:cubicBezTo>
                  <a:cubicBezTo>
                    <a:pt x="4791" y="1475"/>
                    <a:pt x="4514" y="1677"/>
                    <a:pt x="4248" y="1890"/>
                  </a:cubicBezTo>
                  <a:cubicBezTo>
                    <a:pt x="4182" y="1943"/>
                    <a:pt x="4129" y="1966"/>
                    <a:pt x="4082" y="1966"/>
                  </a:cubicBezTo>
                  <a:cubicBezTo>
                    <a:pt x="4014" y="1966"/>
                    <a:pt x="3959" y="1918"/>
                    <a:pt x="3897" y="1837"/>
                  </a:cubicBezTo>
                  <a:cubicBezTo>
                    <a:pt x="3588" y="1443"/>
                    <a:pt x="3289" y="1038"/>
                    <a:pt x="2970" y="645"/>
                  </a:cubicBezTo>
                  <a:cubicBezTo>
                    <a:pt x="2800" y="442"/>
                    <a:pt x="2608" y="251"/>
                    <a:pt x="2385" y="102"/>
                  </a:cubicBezTo>
                  <a:cubicBezTo>
                    <a:pt x="2285" y="31"/>
                    <a:pt x="2180" y="1"/>
                    <a:pt x="2074" y="1"/>
                  </a:cubicBezTo>
                  <a:close/>
                </a:path>
              </a:pathLst>
            </a:custGeom>
            <a:solidFill>
              <a:srgbClr val="F9F6B6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0886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redoka One"/>
              <a:buNone/>
              <a:defRPr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●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nglebert"/>
              <a:buChar char="○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nglebert"/>
              <a:buChar char="■"/>
              <a:defRPr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0453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4.xm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slide" Target="slide3.xml"/><Relationship Id="rId18" Type="http://schemas.openxmlformats.org/officeDocument/2006/relationships/slide" Target="slide4.xml"/><Relationship Id="rId3" Type="http://schemas.openxmlformats.org/officeDocument/2006/relationships/audio" Target="NULL" TargetMode="External"/><Relationship Id="rId21" Type="http://schemas.microsoft.com/office/2007/relationships/hdphoto" Target="../media/hdphoto4.wdp"/><Relationship Id="rId7" Type="http://schemas.openxmlformats.org/officeDocument/2006/relationships/slideLayout" Target="../slideLayouts/slideLayout1.xml"/><Relationship Id="rId12" Type="http://schemas.microsoft.com/office/2007/relationships/hdphoto" Target="../media/hdphoto2.wdp"/><Relationship Id="rId17" Type="http://schemas.microsoft.com/office/2007/relationships/hdphoto" Target="../media/hdphoto3.wdp"/><Relationship Id="rId25" Type="http://schemas.openxmlformats.org/officeDocument/2006/relationships/slide" Target="slide6.xml"/><Relationship Id="rId2" Type="http://schemas.openxmlformats.org/officeDocument/2006/relationships/audio" Target="../media/media1.mp3"/><Relationship Id="rId16" Type="http://schemas.openxmlformats.org/officeDocument/2006/relationships/image" Target="../media/image6.png"/><Relationship Id="rId20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24" Type="http://schemas.openxmlformats.org/officeDocument/2006/relationships/image" Target="../media/image9.png"/><Relationship Id="rId5" Type="http://schemas.microsoft.com/office/2007/relationships/media" Target="../media/media3.m4a"/><Relationship Id="rId15" Type="http://schemas.microsoft.com/office/2007/relationships/hdphoto" Target="../media/hdphoto1.wdp"/><Relationship Id="rId23" Type="http://schemas.microsoft.com/office/2007/relationships/hdphoto" Target="../media/hdphoto5.wdp"/><Relationship Id="rId10" Type="http://schemas.openxmlformats.org/officeDocument/2006/relationships/slide" Target="slide5.xml"/><Relationship Id="rId19" Type="http://schemas.openxmlformats.org/officeDocument/2006/relationships/image" Target="../media/image2.png"/><Relationship Id="rId4" Type="http://schemas.microsoft.com/office/2007/relationships/media" Target="../media/media2.mp3"/><Relationship Id="rId9" Type="http://schemas.openxmlformats.org/officeDocument/2006/relationships/image" Target="../media/image1.png"/><Relationship Id="rId14" Type="http://schemas.openxmlformats.org/officeDocument/2006/relationships/image" Target="../media/image3.png"/><Relationship Id="rId2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slide" Target="slide2.xml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Layout" Target="../slideLayouts/slideLayout6.xml"/><Relationship Id="rId7" Type="http://schemas.openxmlformats.org/officeDocument/2006/relationships/slide" Target="slide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slide" Target="slide2.xml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2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03707"/>
          </a:xfrm>
          <a:prstGeom prst="rect">
            <a:avLst/>
          </a:prstGeom>
        </p:spPr>
      </p:pic>
      <p:pic>
        <p:nvPicPr>
          <p:cNvPr id="5" name="Picture 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5614675" y="2875963"/>
            <a:ext cx="1523403" cy="1916539"/>
          </a:xfrm>
          <a:prstGeom prst="rect">
            <a:avLst/>
          </a:prstGeom>
        </p:spPr>
      </p:pic>
      <p:pic>
        <p:nvPicPr>
          <p:cNvPr id="6" name="Picture 5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089107" y="3714595"/>
            <a:ext cx="1578523" cy="1958168"/>
          </a:xfrm>
          <a:prstGeom prst="rect">
            <a:avLst/>
          </a:prstGeom>
        </p:spPr>
      </p:pic>
      <p:pic>
        <p:nvPicPr>
          <p:cNvPr id="8" name="Picture 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447446" y="3034539"/>
            <a:ext cx="1904975" cy="23316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941ACC-6B42-C5B3-9151-7FA5D133ED2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9042" y="915319"/>
            <a:ext cx="9912955" cy="22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7103707"/>
          </a:xfrm>
          <a:prstGeom prst="rect">
            <a:avLst/>
          </a:prstGeom>
        </p:spPr>
      </p:pic>
      <p:pic>
        <p:nvPicPr>
          <p:cNvPr id="2" name="Picture 1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447446" y="3034539"/>
            <a:ext cx="1904975" cy="2331691"/>
          </a:xfrm>
          <a:prstGeom prst="rect">
            <a:avLst/>
          </a:prstGeom>
        </p:spPr>
      </p:pic>
      <p:pic>
        <p:nvPicPr>
          <p:cNvPr id="3" name="Picture 2">
            <a:hlinkClick r:id="rId13" action="ppaction://hlinksldjump"/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5" y="3440063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220" y="2413675"/>
            <a:ext cx="2329107" cy="27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8" action="ppaction://hlinksldjump"/>
          </p:cNvPr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4334940" y="1900508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211744" y="259412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410759" y="1143531"/>
            <a:ext cx="1588232" cy="2579055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3487400" y="-371563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5" y="56837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 dirty="0">
                <a:solidFill>
                  <a:srgbClr val="2D1B61"/>
                </a:solidFill>
                <a:latin typeface="Baloo 2" pitchFamily="2" charset="0"/>
                <a:cs typeface="Baloo 2" pitchFamily="2" charset="0"/>
                <a:sym typeface="Arial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Xin </a:t>
              </a:r>
              <a:r>
                <a:rPr lang="en-US" sz="4000" kern="0" dirty="0" err="1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chào</a:t>
              </a: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 </a:t>
              </a:r>
              <a:r>
                <a:rPr lang="en-US" sz="4000" kern="0" dirty="0" err="1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tất</a:t>
              </a: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 </a:t>
              </a:r>
              <a:r>
                <a:rPr lang="en-US" sz="4000" kern="0" dirty="0" err="1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cả</a:t>
              </a: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 </a:t>
              </a:r>
              <a:r>
                <a:rPr lang="en-US" sz="4000" kern="0" dirty="0" err="1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các</a:t>
              </a: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 </a:t>
              </a:r>
              <a:r>
                <a:rPr lang="en-US" sz="4000" kern="0" dirty="0" err="1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bạn</a:t>
              </a:r>
              <a:r>
                <a:rPr lang="en-US" sz="4000" kern="0" dirty="0">
                  <a:solidFill>
                    <a:srgbClr val="FF0066"/>
                  </a:solidFill>
                  <a:latin typeface="Baloo 2" pitchFamily="2" charset="0"/>
                  <a:cs typeface="Baloo 2" pitchFamily="2" charset="0"/>
                  <a:sym typeface="Arial"/>
                </a:rPr>
                <a:t>!</a:t>
              </a:r>
              <a:endParaRPr lang="en-US" sz="4000" kern="0" dirty="0">
                <a:solidFill>
                  <a:srgbClr val="000000"/>
                </a:solidFill>
                <a:latin typeface="Baloo 2" pitchFamily="2" charset="0"/>
                <a:cs typeface="Baloo 2" pitchFamily="2" charset="0"/>
                <a:sym typeface="Arial"/>
              </a:endParaRPr>
            </a:p>
          </p:txBody>
        </p:sp>
      </p:grpSp>
      <p:sp>
        <p:nvSpPr>
          <p:cNvPr id="17" name="Left Arrow 16">
            <a:hlinkClick r:id="rId25" action="ppaction://hlinksldjump"/>
          </p:cNvPr>
          <p:cNvSpPr/>
          <p:nvPr/>
        </p:nvSpPr>
        <p:spPr>
          <a:xfrm flipH="1">
            <a:off x="10508506" y="6107852"/>
            <a:ext cx="1463040" cy="838200"/>
          </a:xfrm>
          <a:prstGeom prst="leftArrow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2800" kern="0" dirty="0">
              <a:solidFill>
                <a:srgbClr val="00B050"/>
              </a:solidFill>
              <a:latin typeface="Baloo 2" pitchFamily="2" charset="0"/>
              <a:cs typeface="Baloo 2" pitchFamily="2" charset="0"/>
              <a:sym typeface="Arial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3419" y="-62250"/>
            <a:ext cx="4369733" cy="2656376"/>
            <a:chOff x="269924" y="56836"/>
            <a:chExt cx="4172041" cy="2486469"/>
          </a:xfrm>
        </p:grpSpPr>
        <p:sp>
          <p:nvSpPr>
            <p:cNvPr id="19" name="Cloud 18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400" kern="0" dirty="0">
                <a:solidFill>
                  <a:srgbClr val="2D1B61"/>
                </a:solidFill>
                <a:latin typeface="Baloo 2" pitchFamily="2" charset="0"/>
                <a:cs typeface="Baloo 2" pitchFamily="2" charset="0"/>
                <a:sym typeface="Arial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13438" y="513097"/>
              <a:ext cx="3685008" cy="1814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vi-VN" sz="4000" kern="0" dirty="0">
                  <a:solidFill>
                    <a:srgbClr val="FF0066"/>
                  </a:solidFill>
                  <a:latin typeface="Nunito" panose="00000500000000000000" pitchFamily="2" charset="0"/>
                  <a:cs typeface="Baloo 2" pitchFamily="2" charset="0"/>
                  <a:sym typeface="Arial"/>
                </a:rPr>
                <a:t>Hãy chọn 1 quả trứng mà mình yêu thích.</a:t>
              </a:r>
              <a:endParaRPr lang="en-US" sz="4000" kern="0" dirty="0">
                <a:solidFill>
                  <a:srgbClr val="000000"/>
                </a:solidFill>
                <a:latin typeface="Nunito" panose="00000500000000000000" pitchFamily="2" charset="0"/>
                <a:cs typeface="Baloo 2" pitchFamily="2" charset="0"/>
                <a:sym typeface="Arial"/>
              </a:endParaRPr>
            </a:p>
          </p:txBody>
        </p:sp>
      </p:grp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-1507747" y="656002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66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6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30"/>
            <a:ext cx="12192000" cy="6843871"/>
          </a:xfrm>
          <a:prstGeom prst="rect">
            <a:avLst/>
          </a:prstGeom>
        </p:spPr>
      </p:pic>
      <p:sp>
        <p:nvSpPr>
          <p:cNvPr id="6" name="Left Arrow 5">
            <a:hlinkClick r:id="rId6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Trở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về</a:t>
            </a:r>
            <a:endParaRPr lang="en-US" sz="28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-1428751"/>
            <a:ext cx="1085851" cy="1085851"/>
          </a:xfrm>
          <a:prstGeom prst="rect">
            <a:avLst/>
          </a:prstGeom>
        </p:spPr>
      </p:pic>
      <p:sp>
        <p:nvSpPr>
          <p:cNvPr id="9" name="AutoShape 9" descr="5%"/>
          <p:cNvSpPr>
            <a:spLocks noChangeArrowheads="1"/>
          </p:cNvSpPr>
          <p:nvPr/>
        </p:nvSpPr>
        <p:spPr bwMode="auto">
          <a:xfrm>
            <a:off x="1636166" y="2701223"/>
            <a:ext cx="9165184" cy="8533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A.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Đánh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dấu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lời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nói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trực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tiếp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của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nhân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vật</a:t>
            </a:r>
            <a:endParaRPr lang="en-US" altLang="en-US" sz="3733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sp>
        <p:nvSpPr>
          <p:cNvPr id="10" name="AutoShape 8" descr="5%"/>
          <p:cNvSpPr>
            <a:spLocks noChangeArrowheads="1"/>
          </p:cNvSpPr>
          <p:nvPr/>
        </p:nvSpPr>
        <p:spPr bwMode="auto">
          <a:xfrm>
            <a:off x="1636166" y="3825960"/>
            <a:ext cx="8919668" cy="8506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B.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Đánh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dấu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phần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chú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thích</a:t>
            </a:r>
            <a:endParaRPr lang="en-US" altLang="en-US" sz="3733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sp>
        <p:nvSpPr>
          <p:cNvPr id="11" name="AutoShape 10" descr="5%"/>
          <p:cNvSpPr>
            <a:spLocks noChangeArrowheads="1"/>
          </p:cNvSpPr>
          <p:nvPr/>
        </p:nvSpPr>
        <p:spPr bwMode="auto">
          <a:xfrm>
            <a:off x="1636166" y="4989627"/>
            <a:ext cx="8919668" cy="8533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C.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Đánh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dấu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các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ý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trong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đoạn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liệt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kê</a:t>
            </a:r>
            <a:endParaRPr lang="en-US" altLang="en-US" sz="3733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066800" y="506607"/>
            <a:ext cx="10642600" cy="18528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 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Dấu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gạch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ngang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trong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câu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sau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có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tác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dụng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gì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       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Bác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nông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dân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đáp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          -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Trí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khôn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tôi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để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ở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nhà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.</a:t>
            </a:r>
          </a:p>
        </p:txBody>
      </p:sp>
      <p:pic>
        <p:nvPicPr>
          <p:cNvPr id="13" name="Picture 12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0429891" y="1085489"/>
            <a:ext cx="1578523" cy="195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7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86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30"/>
            <a:ext cx="12192000" cy="6843871"/>
          </a:xfrm>
          <a:prstGeom prst="rect">
            <a:avLst/>
          </a:prstGeom>
        </p:spPr>
      </p:pic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1"/>
            <a:ext cx="1085851" cy="1085851"/>
          </a:xfrm>
          <a:prstGeom prst="rect">
            <a:avLst/>
          </a:prstGeom>
        </p:spPr>
      </p:pic>
      <p:sp>
        <p:nvSpPr>
          <p:cNvPr id="9" name="AutoShape 9" descr="5%"/>
          <p:cNvSpPr>
            <a:spLocks noChangeArrowheads="1"/>
          </p:cNvSpPr>
          <p:nvPr/>
        </p:nvSpPr>
        <p:spPr bwMode="auto">
          <a:xfrm>
            <a:off x="1906828" y="2813110"/>
            <a:ext cx="9237422" cy="8533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A.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Đánh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dấu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lời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nói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trực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tiếp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của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nhân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vật</a:t>
            </a:r>
            <a:endParaRPr lang="en-US" altLang="en-US" sz="3733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sp>
        <p:nvSpPr>
          <p:cNvPr id="10" name="AutoShape 8" descr="5%"/>
          <p:cNvSpPr>
            <a:spLocks noChangeArrowheads="1"/>
          </p:cNvSpPr>
          <p:nvPr/>
        </p:nvSpPr>
        <p:spPr bwMode="auto">
          <a:xfrm>
            <a:off x="1906828" y="4014601"/>
            <a:ext cx="8861147" cy="8506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B.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Đánh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dấu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phần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chú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thích</a:t>
            </a:r>
            <a:endParaRPr lang="en-US" altLang="en-US" sz="3733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sp>
        <p:nvSpPr>
          <p:cNvPr id="11" name="AutoShape 10" descr="5%"/>
          <p:cNvSpPr>
            <a:spLocks noChangeArrowheads="1"/>
          </p:cNvSpPr>
          <p:nvPr/>
        </p:nvSpPr>
        <p:spPr bwMode="auto">
          <a:xfrm>
            <a:off x="1906828" y="5213410"/>
            <a:ext cx="10163252" cy="8533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5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C. </a:t>
            </a:r>
            <a:r>
              <a:rPr lang="en-US" altLang="en-US" sz="35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Dùng</a:t>
            </a:r>
            <a:r>
              <a:rPr lang="en-US" altLang="en-US" sz="35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5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để</a:t>
            </a:r>
            <a:r>
              <a:rPr lang="en-US" altLang="en-US" sz="35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5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đánh</a:t>
            </a:r>
            <a:r>
              <a:rPr lang="en-US" altLang="en-US" sz="35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5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dấu</a:t>
            </a:r>
            <a:r>
              <a:rPr lang="en-US" altLang="en-US" sz="35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5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các</a:t>
            </a:r>
            <a:r>
              <a:rPr lang="en-US" altLang="en-US" sz="35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ý </a:t>
            </a:r>
            <a:r>
              <a:rPr lang="en-US" altLang="en-US" sz="35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trong</a:t>
            </a:r>
            <a:r>
              <a:rPr lang="en-US" altLang="en-US" sz="35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5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một</a:t>
            </a:r>
            <a:r>
              <a:rPr lang="en-US" altLang="en-US" sz="35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5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đoạn</a:t>
            </a:r>
            <a:r>
              <a:rPr lang="en-US" altLang="en-US" sz="35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5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liệt</a:t>
            </a:r>
            <a:r>
              <a:rPr lang="en-US" altLang="en-US" sz="35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5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kê</a:t>
            </a:r>
            <a:r>
              <a:rPr lang="en-US" altLang="en-US" sz="35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1066800" y="177801"/>
            <a:ext cx="10642600" cy="23259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FFFF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Dấu</a:t>
            </a:r>
            <a:r>
              <a:rPr lang="en-US" altLang="en-US" sz="3733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gạch</a:t>
            </a:r>
            <a:r>
              <a:rPr lang="en-US" altLang="en-US" sz="3733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ngang</a:t>
            </a:r>
            <a:r>
              <a:rPr lang="en-US" altLang="en-US" sz="3733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trong</a:t>
            </a:r>
            <a:r>
              <a:rPr lang="en-US" altLang="en-US" sz="3733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câu</a:t>
            </a:r>
            <a:r>
              <a:rPr lang="en-US" altLang="en-US" sz="3733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sau</a:t>
            </a:r>
            <a:r>
              <a:rPr lang="en-US" altLang="en-US" sz="3733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có</a:t>
            </a:r>
            <a:r>
              <a:rPr lang="en-US" altLang="en-US" sz="3733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tác</a:t>
            </a:r>
            <a:r>
              <a:rPr lang="en-US" altLang="en-US" sz="3733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dụng</a:t>
            </a:r>
            <a:r>
              <a:rPr lang="en-US" altLang="en-US" sz="3733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gì</a:t>
            </a:r>
            <a:r>
              <a:rPr lang="en-US" altLang="en-US" sz="3733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?</a:t>
            </a:r>
          </a:p>
          <a:p>
            <a:pPr defTabSz="1219170">
              <a:buClr>
                <a:srgbClr val="000000"/>
              </a:buClr>
            </a:pPr>
            <a:r>
              <a:rPr lang="en-US" altLang="en-US" sz="3733" kern="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       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Lớp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trưởng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phân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công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:</a:t>
            </a:r>
          </a:p>
          <a:p>
            <a:pPr defTabSz="1219170">
              <a:buClr>
                <a:srgbClr val="000000"/>
              </a:buClr>
            </a:pP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        -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Tổ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1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và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tổ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2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lau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cửa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kính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</a:pP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        -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Tổ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3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và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tổ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4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quét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lớp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và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kê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lại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bàn</a:t>
            </a:r>
            <a:r>
              <a:rPr lang="en-US" altLang="en-US" sz="3733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733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ghế</a:t>
            </a:r>
            <a:r>
              <a:rPr lang="en-US" altLang="en-US" sz="3733" kern="0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.</a:t>
            </a:r>
          </a:p>
        </p:txBody>
      </p:sp>
      <p:sp>
        <p:nvSpPr>
          <p:cNvPr id="13" name="Left Arrow 12">
            <a:hlinkClick r:id="rId7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Trở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về</a:t>
            </a:r>
            <a:endParaRPr lang="en-US" sz="28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10641780" y="944479"/>
            <a:ext cx="1523403" cy="191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46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130"/>
            <a:ext cx="12192000" cy="6843871"/>
          </a:xfrm>
          <a:prstGeom prst="rect">
            <a:avLst/>
          </a:prstGeom>
        </p:spPr>
      </p:pic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1"/>
            <a:ext cx="1085851" cy="1085851"/>
          </a:xfrm>
          <a:prstGeom prst="rect">
            <a:avLst/>
          </a:prstGeom>
        </p:spPr>
      </p:pic>
      <p:sp>
        <p:nvSpPr>
          <p:cNvPr id="9" name="AutoShape 9" descr="5%"/>
          <p:cNvSpPr>
            <a:spLocks noChangeArrowheads="1"/>
          </p:cNvSpPr>
          <p:nvPr/>
        </p:nvSpPr>
        <p:spPr bwMode="auto">
          <a:xfrm>
            <a:off x="1333805" y="2418069"/>
            <a:ext cx="9147505" cy="8533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A.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Đánh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dấu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lời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nói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trực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tiếp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của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nhân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vật</a:t>
            </a:r>
            <a:endParaRPr lang="en-US" altLang="en-US" sz="3733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sp>
        <p:nvSpPr>
          <p:cNvPr id="10" name="AutoShape 8" descr="5%"/>
          <p:cNvSpPr>
            <a:spLocks noChangeArrowheads="1"/>
          </p:cNvSpPr>
          <p:nvPr/>
        </p:nvSpPr>
        <p:spPr bwMode="auto">
          <a:xfrm>
            <a:off x="1333805" y="3498875"/>
            <a:ext cx="8900161" cy="85065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B. </a:t>
            </a:r>
            <a:r>
              <a:rPr lang="en-US" alt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Nối</a:t>
            </a:r>
            <a:r>
              <a:rPr lang="en-US" alt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các</a:t>
            </a:r>
            <a:r>
              <a:rPr lang="en-US" alt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từ</a:t>
            </a:r>
            <a:r>
              <a:rPr lang="en-US" alt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ngữ</a:t>
            </a:r>
            <a:r>
              <a:rPr lang="en-US" alt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trong</a:t>
            </a:r>
            <a:r>
              <a:rPr lang="en-US" alt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một</a:t>
            </a:r>
            <a:r>
              <a:rPr lang="en-US" alt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liên</a:t>
            </a:r>
            <a:r>
              <a:rPr lang="en-US" altLang="en-US" sz="4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danh</a:t>
            </a:r>
            <a:endParaRPr lang="en-US" altLang="en-US" sz="4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sp>
        <p:nvSpPr>
          <p:cNvPr id="11" name="AutoShape 10" descr="5%"/>
          <p:cNvSpPr>
            <a:spLocks noChangeArrowheads="1"/>
          </p:cNvSpPr>
          <p:nvPr/>
        </p:nvSpPr>
        <p:spPr bwMode="auto">
          <a:xfrm>
            <a:off x="1333805" y="4682282"/>
            <a:ext cx="10667695" cy="85333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C.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Dùng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để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đánh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dấu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các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ý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trong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một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đoạn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liệt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3733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kê</a:t>
            </a:r>
            <a:r>
              <a: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774700" y="277095"/>
            <a:ext cx="10642600" cy="185280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33CC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en-US" alt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  </a:t>
            </a:r>
            <a:r>
              <a:rPr lang="en-US" altLang="en-US" sz="3200" b="1" kern="0" dirty="0">
                <a:solidFill>
                  <a:srgbClr val="FFFF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Dấu</a:t>
            </a:r>
            <a:r>
              <a:rPr lang="en-US" altLang="en-US" sz="32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gạch</a:t>
            </a:r>
            <a:r>
              <a:rPr lang="en-US" altLang="en-US" sz="32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ngang</a:t>
            </a:r>
            <a:r>
              <a:rPr lang="en-US" altLang="en-US" sz="32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trong</a:t>
            </a:r>
            <a:r>
              <a:rPr lang="en-US" altLang="en-US" sz="32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có</a:t>
            </a:r>
            <a:r>
              <a:rPr lang="en-US" altLang="en-US" sz="32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tác</a:t>
            </a:r>
            <a:r>
              <a:rPr lang="en-US" altLang="en-US" sz="32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dụng</a:t>
            </a:r>
            <a:r>
              <a:rPr lang="en-US" altLang="en-US" sz="32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gì</a:t>
            </a:r>
            <a:r>
              <a:rPr lang="en-US" altLang="en-US" sz="32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?</a:t>
            </a:r>
          </a:p>
          <a:p>
            <a:pPr algn="ctr" defTabSz="1219170">
              <a:buClr>
                <a:srgbClr val="000000"/>
              </a:buClr>
            </a:pPr>
            <a:r>
              <a:rPr lang="en-US" altLang="en-US" sz="32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Sài</a:t>
            </a:r>
            <a:r>
              <a:rPr lang="en-US" altLang="en-US" sz="32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Gòn</a:t>
            </a:r>
            <a:r>
              <a:rPr lang="en-US" altLang="en-US" sz="32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– Gia </a:t>
            </a:r>
            <a:r>
              <a:rPr lang="en-US" altLang="en-US" sz="32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Định</a:t>
            </a:r>
            <a:r>
              <a:rPr lang="en-US" altLang="en-US" sz="32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được</a:t>
            </a:r>
            <a:r>
              <a:rPr lang="en-US" altLang="en-US" sz="32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đổi</a:t>
            </a:r>
            <a:r>
              <a:rPr lang="en-US" altLang="en-US" sz="32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tên</a:t>
            </a:r>
            <a:r>
              <a:rPr lang="en-US" altLang="en-US" sz="32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là</a:t>
            </a:r>
            <a:r>
              <a:rPr lang="en-US" altLang="en-US" sz="32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thành</a:t>
            </a:r>
            <a:r>
              <a:rPr lang="en-US" altLang="en-US" sz="32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phố</a:t>
            </a:r>
            <a:r>
              <a:rPr lang="en-US" altLang="en-US" sz="32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Hồ</a:t>
            </a:r>
            <a:r>
              <a:rPr lang="en-US" altLang="en-US" sz="3200" kern="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  <a:sym typeface="Arial"/>
              </a:rPr>
              <a:t> Chí Minh</a:t>
            </a:r>
          </a:p>
        </p:txBody>
      </p:sp>
      <p:sp>
        <p:nvSpPr>
          <p:cNvPr id="13" name="Left Arrow 12">
            <a:hlinkClick r:id="rId7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chemeClr val="accent4">
              <a:lumMod val="9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Trở</a:t>
            </a:r>
            <a:r>
              <a:rPr lang="en-US" sz="2800" kern="0" dirty="0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B05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về</a:t>
            </a:r>
            <a:endParaRPr lang="en-US" sz="2800" kern="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pic>
        <p:nvPicPr>
          <p:cNvPr id="14" name="Picture 13">
            <a:hlinkClick r:id="" action="ppaction://noaction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 rot="1728870">
            <a:off x="10558290" y="1439470"/>
            <a:ext cx="1718021" cy="210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91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103707"/>
          </a:xfrm>
          <a:prstGeom prst="rect">
            <a:avLst/>
          </a:prstGeom>
        </p:spPr>
      </p:pic>
      <p:sp>
        <p:nvSpPr>
          <p:cNvPr id="11" name="AutoShape 9" descr="5%"/>
          <p:cNvSpPr>
            <a:spLocks noChangeArrowheads="1"/>
          </p:cNvSpPr>
          <p:nvPr/>
        </p:nvSpPr>
        <p:spPr bwMode="auto">
          <a:xfrm>
            <a:off x="908181" y="2192486"/>
            <a:ext cx="11010123" cy="13543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endParaRPr lang="en-US" altLang="en-US" sz="3733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653057" y="2205548"/>
            <a:ext cx="9993120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vi-VN" altLang="en-US" sz="40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anose="020B0604020202020204" charset="0"/>
                <a:sym typeface="Arial"/>
              </a:rPr>
              <a:t>Dùng để đánh dấu các ý trong một đoạn</a:t>
            </a:r>
            <a:r>
              <a:rPr lang="en-US" altLang="en-US" sz="40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anose="020B0604020202020204" charset="0"/>
                <a:sym typeface="Arial"/>
              </a:rPr>
              <a:t> </a:t>
            </a:r>
            <a:r>
              <a:rPr lang="vi-VN" altLang="en-US" sz="4000" b="1" kern="0" dirty="0">
                <a:solidFill>
                  <a:srgbClr val="2D1B61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anose="020B0604020202020204" charset="0"/>
                <a:sym typeface="Arial"/>
              </a:rPr>
              <a:t>liệt kê </a:t>
            </a:r>
          </a:p>
        </p:txBody>
      </p:sp>
      <p:sp>
        <p:nvSpPr>
          <p:cNvPr id="13" name="AutoShape 9" descr="5%"/>
          <p:cNvSpPr>
            <a:spLocks noChangeArrowheads="1"/>
          </p:cNvSpPr>
          <p:nvPr/>
        </p:nvSpPr>
        <p:spPr bwMode="auto">
          <a:xfrm>
            <a:off x="869340" y="3703430"/>
            <a:ext cx="11010123" cy="13543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endParaRPr lang="en-US" altLang="en-US" sz="3733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sp>
        <p:nvSpPr>
          <p:cNvPr id="14" name="AutoShape 9" descr="5%"/>
          <p:cNvSpPr>
            <a:spLocks noChangeArrowheads="1"/>
          </p:cNvSpPr>
          <p:nvPr/>
        </p:nvSpPr>
        <p:spPr bwMode="auto">
          <a:xfrm>
            <a:off x="869340" y="5325177"/>
            <a:ext cx="11010123" cy="135436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CCFFFF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.VnTime" panose="020B7200000000000000" pitchFamily="34" charset="0"/>
              </a:defRPr>
            </a:lvl9pPr>
          </a:lstStyle>
          <a:p>
            <a:pPr defTabSz="1219170">
              <a:buClr>
                <a:srgbClr val="000000"/>
              </a:buClr>
            </a:pPr>
            <a:r>
              <a:rPr lang="en-US" altLang="en-US" sz="3733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endParaRPr lang="en-US" altLang="en-US" sz="3733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33636" y="4021935"/>
            <a:ext cx="999312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Nối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các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từ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ngữ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trong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một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liên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danh</a:t>
            </a:r>
            <a:endParaRPr lang="en-US" altLang="en-US" sz="4267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9905" y="5612507"/>
            <a:ext cx="999312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Đánh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dấu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lời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nói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trực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tiếp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của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nhân</a:t>
            </a:r>
            <a:r>
              <a:rPr lang="en-US" altLang="en-US" sz="4267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 </a:t>
            </a:r>
            <a:r>
              <a:rPr lang="en-US" altLang="en-US" sz="4267" b="1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rPr>
              <a:t>vật</a:t>
            </a:r>
            <a:endParaRPr lang="en-US" altLang="en-US" sz="4267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Baloo 2" pitchFamily="2" charset="0"/>
              <a:sym typeface="Arial"/>
            </a:endParaRPr>
          </a:p>
        </p:txBody>
      </p:sp>
      <p:pic>
        <p:nvPicPr>
          <p:cNvPr id="8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35" y="2197636"/>
            <a:ext cx="1156996" cy="13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357751" y="3546850"/>
            <a:ext cx="1023180" cy="14628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91568" y="5145384"/>
            <a:ext cx="889363" cy="14441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380931" y="221738"/>
            <a:ext cx="9666515" cy="1359189"/>
            <a:chOff x="1035698" y="166303"/>
            <a:chExt cx="7249886" cy="1019392"/>
          </a:xfrm>
        </p:grpSpPr>
        <p:sp>
          <p:nvSpPr>
            <p:cNvPr id="16" name="AutoShape 9" descr="5%"/>
            <p:cNvSpPr>
              <a:spLocks noChangeArrowheads="1"/>
            </p:cNvSpPr>
            <p:nvPr/>
          </p:nvSpPr>
          <p:spPr bwMode="auto">
            <a:xfrm>
              <a:off x="1035698" y="262363"/>
              <a:ext cx="7249886" cy="923332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 w="190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altLang="en-US" sz="3733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  <a:sym typeface="Arial"/>
                </a:rPr>
                <a:t> </a:t>
              </a:r>
              <a:endPara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endParaRPr>
            </a:p>
          </p:txBody>
        </p:sp>
        <p:sp>
          <p:nvSpPr>
            <p:cNvPr id="15" name="AutoShape 9" descr="5%"/>
            <p:cNvSpPr>
              <a:spLocks noChangeArrowheads="1"/>
            </p:cNvSpPr>
            <p:nvPr/>
          </p:nvSpPr>
          <p:spPr bwMode="auto">
            <a:xfrm>
              <a:off x="1035698" y="166303"/>
              <a:ext cx="7249886" cy="92333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9050">
              <a:solidFill>
                <a:srgbClr val="FFC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.VnTime" panose="020B7200000000000000" pitchFamily="34" charset="0"/>
                </a:defRPr>
              </a:lvl9pPr>
            </a:lstStyle>
            <a:p>
              <a:pPr defTabSz="1219170">
                <a:buClr>
                  <a:srgbClr val="000000"/>
                </a:buClr>
              </a:pPr>
              <a:r>
                <a:rPr lang="en-US" altLang="en-US" sz="3733" kern="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Baloo 2" pitchFamily="2" charset="0"/>
                  <a:sym typeface="Arial"/>
                </a:rPr>
                <a:t> </a:t>
              </a:r>
              <a:endParaRPr lang="en-US" altLang="en-US" sz="3733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Baloo 2" pitchFamily="2" charset="0"/>
                <a:sym typeface="Arial"/>
              </a:endParaRPr>
            </a:p>
          </p:txBody>
        </p:sp>
      </p:grp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62525" y="380092"/>
            <a:ext cx="8023753" cy="914400"/>
          </a:xfrm>
          <a:noFill/>
        </p:spPr>
        <p:txBody>
          <a:bodyPr/>
          <a:lstStyle/>
          <a:p>
            <a:pPr eaLnBrk="1" hangingPunct="1"/>
            <a:r>
              <a:rPr lang="en-US" altLang="en-US" sz="4267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Tác</a:t>
            </a:r>
            <a:r>
              <a:rPr lang="en-US" altLang="en-US" sz="4267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en-US" sz="4267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dụng</a:t>
            </a:r>
            <a:r>
              <a:rPr lang="en-US" altLang="en-US" sz="4267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en-US" sz="4267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của</a:t>
            </a:r>
            <a:r>
              <a:rPr lang="en-US" altLang="en-US" sz="4267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en-US" sz="4267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dấu</a:t>
            </a:r>
            <a:r>
              <a:rPr lang="en-US" altLang="en-US" sz="4267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en-US" sz="4267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gạch</a:t>
            </a:r>
            <a:r>
              <a:rPr lang="en-US" altLang="en-US" sz="4267" dirty="0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 </a:t>
            </a:r>
            <a:r>
              <a:rPr lang="en-US" altLang="en-US" sz="4267" dirty="0" err="1">
                <a:solidFill>
                  <a:srgbClr val="FFC000"/>
                </a:solidFill>
                <a:latin typeface="Cambria" panose="02040503050406030204" pitchFamily="18" charset="0"/>
                <a:ea typeface="Cambria" panose="02040503050406030204" pitchFamily="18" charset="0"/>
                <a:cs typeface="Pattaya" panose="00000500000000000000" pitchFamily="2" charset="-34"/>
              </a:rPr>
              <a:t>ngang</a:t>
            </a:r>
            <a:endParaRPr lang="en-US" altLang="en-US" sz="4267" dirty="0">
              <a:solidFill>
                <a:srgbClr val="FFC000"/>
              </a:solidFill>
              <a:latin typeface="Cambria" panose="02040503050406030204" pitchFamily="18" charset="0"/>
              <a:ea typeface="Cambria" panose="02040503050406030204" pitchFamily="18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671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195" grpId="0"/>
      <p:bldP spid="13" grpId="0" animBg="1"/>
      <p:bldP spid="14" grpId="0" animBg="1"/>
      <p:bldP spid="2" grpId="0"/>
      <p:bldP spid="3" grpId="0"/>
    </p:bldLst>
  </p:timing>
</p:sld>
</file>

<file path=ppt/theme/theme1.xml><?xml version="1.0" encoding="utf-8"?>
<a:theme xmlns:a="http://schemas.openxmlformats.org/drawingml/2006/main" name="Cute Instagram Business Plan by Slidesgo">
  <a:themeElements>
    <a:clrScheme name="Simple Light">
      <a:dk1>
        <a:srgbClr val="2D1B61"/>
      </a:dk1>
      <a:lt1>
        <a:srgbClr val="FFC7D4"/>
      </a:lt1>
      <a:dk2>
        <a:srgbClr val="F39BB2"/>
      </a:dk2>
      <a:lt2>
        <a:srgbClr val="E7D6FD"/>
      </a:lt2>
      <a:accent1>
        <a:srgbClr val="D8C0FF"/>
      </a:accent1>
      <a:accent2>
        <a:srgbClr val="FFCCB8"/>
      </a:accent2>
      <a:accent3>
        <a:srgbClr val="FFB79A"/>
      </a:accent3>
      <a:accent4>
        <a:srgbClr val="FFFEE7"/>
      </a:accent4>
      <a:accent5>
        <a:srgbClr val="BDFFCE"/>
      </a:accent5>
      <a:accent6>
        <a:srgbClr val="C3CBFC"/>
      </a:accent6>
      <a:hlink>
        <a:srgbClr val="2D1B6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7485</TotalTime>
  <Words>313</Words>
  <Application>Microsoft Office PowerPoint</Application>
  <PresentationFormat>Widescreen</PresentationFormat>
  <Paragraphs>37</Paragraphs>
  <Slides>6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Baloo 2</vt:lpstr>
      <vt:lpstr>Calibri</vt:lpstr>
      <vt:lpstr>Cambria</vt:lpstr>
      <vt:lpstr>Englebert</vt:lpstr>
      <vt:lpstr>Fredoka One</vt:lpstr>
      <vt:lpstr>Nunito</vt:lpstr>
      <vt:lpstr>Pattaya</vt:lpstr>
      <vt:lpstr>Cute Instagram Business Plan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Tác dụng của dấu gạch ngang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Uyen Uyen</dc:creator>
  <cp:lastModifiedBy>STD_OANH</cp:lastModifiedBy>
  <cp:revision>227</cp:revision>
  <dcterms:created xsi:type="dcterms:W3CDTF">2024-06-19T08:15:46Z</dcterms:created>
  <dcterms:modified xsi:type="dcterms:W3CDTF">2025-11-01T08:50:34Z</dcterms:modified>
</cp:coreProperties>
</file>