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81" r:id="rId3"/>
    <p:sldId id="280" r:id="rId4"/>
    <p:sldId id="261" r:id="rId5"/>
    <p:sldId id="282" r:id="rId6"/>
    <p:sldId id="283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07/11/2025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high-performance--4-2024-09-17T01_39_17Z">
            <a:hlinkClick r:id="" action="ppaction://media"/>
            <a:extLst>
              <a:ext uri="{FF2B5EF4-FFF2-40B4-BE49-F238E27FC236}">
                <a16:creationId xmlns:a16="http://schemas.microsoft.com/office/drawing/2014/main" id="{844A370C-ECBC-2C48-0673-0C31423DA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E7765-7D1B-5266-2E75-31422A05BF4E}"/>
              </a:ext>
            </a:extLst>
          </p:cNvPr>
          <p:cNvSpPr txBox="1"/>
          <p:nvPr/>
        </p:nvSpPr>
        <p:spPr>
          <a:xfrm>
            <a:off x="849085" y="5334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5CC8-45EA-F0D0-E535-ABD037D9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56" y="1623099"/>
            <a:ext cx="6543675" cy="48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1656080" y="1788160"/>
            <a:ext cx="9255760" cy="3942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Khi chia một số tự nhiên cho một số tự nhiên mà còn dư, ta tiếp tục chia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dấu phẩy vào bên phải thương.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thêm vào bên phải số dư một chữ số 0 rồi chia tiếp.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Nếu còn dư nữa, ta lại viết thêm vào bên phải số dư một chữ số 0 rồi tiếp tục chia và có thể cứ làm như thế mãi.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C0CAC-F633-14F9-8869-416725AA2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9" y="342306"/>
            <a:ext cx="4453427" cy="12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362</Words>
  <Application>Microsoft Office PowerPoint</Application>
  <PresentationFormat>Widescreen</PresentationFormat>
  <Paragraphs>53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Cambria</vt:lpstr>
      <vt:lpstr>Open Sans</vt:lpstr>
      <vt:lpstr>Open Sans Bold</vt:lpstr>
      <vt:lpstr>Sniglet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STD_OANH</cp:lastModifiedBy>
  <cp:revision>28</cp:revision>
  <dcterms:created xsi:type="dcterms:W3CDTF">2024-08-15T03:29:19Z</dcterms:created>
  <dcterms:modified xsi:type="dcterms:W3CDTF">2025-11-07T07:38:22Z</dcterms:modified>
</cp:coreProperties>
</file>