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21"/>
  </p:notesMasterIdLst>
  <p:sldIdLst>
    <p:sldId id="274" r:id="rId4"/>
    <p:sldId id="266" r:id="rId5"/>
    <p:sldId id="339" r:id="rId6"/>
    <p:sldId id="340" r:id="rId7"/>
    <p:sldId id="342" r:id="rId8"/>
    <p:sldId id="341" r:id="rId9"/>
    <p:sldId id="343" r:id="rId10"/>
    <p:sldId id="344" r:id="rId11"/>
    <p:sldId id="345" r:id="rId12"/>
    <p:sldId id="272" r:id="rId13"/>
    <p:sldId id="290" r:id="rId14"/>
    <p:sldId id="346" r:id="rId15"/>
    <p:sldId id="347" r:id="rId16"/>
    <p:sldId id="283" r:id="rId17"/>
    <p:sldId id="348" r:id="rId18"/>
    <p:sldId id="287"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yen Uyen" initials="UU" lastIdx="1" clrIdx="0">
    <p:extLst>
      <p:ext uri="{19B8F6BF-5375-455C-9EA6-DF929625EA0E}">
        <p15:presenceInfo xmlns:p15="http://schemas.microsoft.com/office/powerpoint/2012/main" userId="Uyen U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5EEA0"/>
    <a:srgbClr val="FFE1FD"/>
    <a:srgbClr val="FFCCFF"/>
    <a:srgbClr val="F44A4C"/>
    <a:srgbClr val="7F3A0B"/>
    <a:srgbClr val="FFE181"/>
    <a:srgbClr val="FFFF99"/>
    <a:srgbClr val="4D230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9601" autoAdjust="0"/>
  </p:normalViewPr>
  <p:slideViewPr>
    <p:cSldViewPr snapToGrid="0">
      <p:cViewPr varScale="1">
        <p:scale>
          <a:sx n="62" d="100"/>
          <a:sy n="62" d="100"/>
        </p:scale>
        <p:origin x="840" y="72"/>
      </p:cViewPr>
      <p:guideLst/>
    </p:cSldViewPr>
  </p:slideViewPr>
  <p:notesTextViewPr>
    <p:cViewPr>
      <p:scale>
        <a:sx n="1" d="1"/>
        <a:sy n="1" d="1"/>
      </p:scale>
      <p:origin x="0" y="0"/>
    </p:cViewPr>
  </p:notesTextViewPr>
  <p:sorterViewPr>
    <p:cViewPr>
      <p:scale>
        <a:sx n="75" d="100"/>
        <a:sy n="75" d="100"/>
      </p:scale>
      <p:origin x="0" y="-18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4A748-83F7-4730-AB8A-7FEEC7F0182E}"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A60F3-3E4C-45D3-826D-AA04F5C248B7}" type="slidenum">
              <a:rPr lang="en-US" smtClean="0"/>
              <a:t>‹#›</a:t>
            </a:fld>
            <a:endParaRPr lang="en-US"/>
          </a:p>
        </p:txBody>
      </p:sp>
    </p:spTree>
    <p:extLst>
      <p:ext uri="{BB962C8B-B14F-4D97-AF65-F5344CB8AC3E}">
        <p14:creationId xmlns:p14="http://schemas.microsoft.com/office/powerpoint/2010/main" val="114710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A60F3-3E4C-45D3-826D-AA04F5C248B7}" type="slidenum">
              <a:rPr lang="en-US" smtClean="0"/>
              <a:t>1</a:t>
            </a:fld>
            <a:endParaRPr lang="en-US"/>
          </a:p>
        </p:txBody>
      </p:sp>
    </p:spTree>
    <p:extLst>
      <p:ext uri="{BB962C8B-B14F-4D97-AF65-F5344CB8AC3E}">
        <p14:creationId xmlns:p14="http://schemas.microsoft.com/office/powerpoint/2010/main" val="166873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A60F3-3E4C-45D3-826D-AA04F5C248B7}" type="slidenum">
              <a:rPr lang="en-US" smtClean="0"/>
              <a:t>11</a:t>
            </a:fld>
            <a:endParaRPr lang="en-US"/>
          </a:p>
        </p:txBody>
      </p:sp>
    </p:spTree>
    <p:extLst>
      <p:ext uri="{BB962C8B-B14F-4D97-AF65-F5344CB8AC3E}">
        <p14:creationId xmlns:p14="http://schemas.microsoft.com/office/powerpoint/2010/main" val="426635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A60F3-3E4C-45D3-826D-AA04F5C248B7}" type="slidenum">
              <a:rPr lang="en-US" smtClean="0"/>
              <a:t>17</a:t>
            </a:fld>
            <a:endParaRPr lang="en-US"/>
          </a:p>
        </p:txBody>
      </p:sp>
    </p:spTree>
    <p:extLst>
      <p:ext uri="{BB962C8B-B14F-4D97-AF65-F5344CB8AC3E}">
        <p14:creationId xmlns:p14="http://schemas.microsoft.com/office/powerpoint/2010/main" val="338126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ẨM DUYÊNCẨM DUYÊN"/>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27120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7922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98311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7256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955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8888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0964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1793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5813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1669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71559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747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2710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4512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475328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46800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0529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79032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786"/>
        <p:cNvGrpSpPr/>
        <p:nvPr/>
      </p:nvGrpSpPr>
      <p:grpSpPr>
        <a:xfrm>
          <a:off x="0" y="0"/>
          <a:ext cx="0" cy="0"/>
          <a:chOff x="0" y="0"/>
          <a:chExt cx="0" cy="0"/>
        </a:xfrm>
      </p:grpSpPr>
      <p:grpSp>
        <p:nvGrpSpPr>
          <p:cNvPr id="787" name="Google Shape;787;p20"/>
          <p:cNvGrpSpPr/>
          <p:nvPr/>
        </p:nvGrpSpPr>
        <p:grpSpPr>
          <a:xfrm>
            <a:off x="-190528" y="-107233"/>
            <a:ext cx="12700800" cy="7072400"/>
            <a:chOff x="-142896" y="-80425"/>
            <a:chExt cx="9525600" cy="5304300"/>
          </a:xfrm>
        </p:grpSpPr>
        <p:cxnSp>
          <p:nvCxnSpPr>
            <p:cNvPr id="788" name="Google Shape;788;p20"/>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20"/>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20"/>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1" name="Google Shape;791;p20"/>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2" name="Google Shape;792;p20"/>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20"/>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20"/>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5" name="Google Shape;795;p20"/>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6" name="Google Shape;796;p20"/>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7" name="Google Shape;797;p20"/>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8" name="Google Shape;798;p20"/>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9" name="Google Shape;799;p20"/>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0" name="Google Shape;800;p20"/>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1" name="Google Shape;801;p20"/>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20"/>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20"/>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04" name="Google Shape;804;p20"/>
          <p:cNvSpPr/>
          <p:nvPr/>
        </p:nvSpPr>
        <p:spPr>
          <a:xfrm>
            <a:off x="663933" y="1033400"/>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07" name="Google Shape;807;p20"/>
          <p:cNvGrpSpPr/>
          <p:nvPr/>
        </p:nvGrpSpPr>
        <p:grpSpPr>
          <a:xfrm>
            <a:off x="229532" y="363930"/>
            <a:ext cx="164496" cy="171836"/>
            <a:chOff x="1409475" y="641250"/>
            <a:chExt cx="118775" cy="124075"/>
          </a:xfrm>
        </p:grpSpPr>
        <p:sp>
          <p:nvSpPr>
            <p:cNvPr id="808" name="Google Shape;808;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9" name="Google Shape;809;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0" name="Google Shape;810;p20"/>
          <p:cNvGrpSpPr/>
          <p:nvPr/>
        </p:nvGrpSpPr>
        <p:grpSpPr>
          <a:xfrm>
            <a:off x="11898432" y="1533563"/>
            <a:ext cx="164496" cy="171836"/>
            <a:chOff x="1409475" y="641250"/>
            <a:chExt cx="118775" cy="124075"/>
          </a:xfrm>
        </p:grpSpPr>
        <p:sp>
          <p:nvSpPr>
            <p:cNvPr id="811" name="Google Shape;811;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2" name="Google Shape;812;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3" name="Google Shape;813;p20"/>
          <p:cNvGrpSpPr/>
          <p:nvPr/>
        </p:nvGrpSpPr>
        <p:grpSpPr>
          <a:xfrm>
            <a:off x="590132" y="147130"/>
            <a:ext cx="164496" cy="171836"/>
            <a:chOff x="1409475" y="641250"/>
            <a:chExt cx="118775" cy="124075"/>
          </a:xfrm>
        </p:grpSpPr>
        <p:sp>
          <p:nvSpPr>
            <p:cNvPr id="814" name="Google Shape;814;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5" name="Google Shape;815;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6" name="Google Shape;816;p20"/>
          <p:cNvGrpSpPr/>
          <p:nvPr/>
        </p:nvGrpSpPr>
        <p:grpSpPr>
          <a:xfrm>
            <a:off x="10420799" y="6546063"/>
            <a:ext cx="164496" cy="171836"/>
            <a:chOff x="1409475" y="641250"/>
            <a:chExt cx="118775" cy="124075"/>
          </a:xfrm>
        </p:grpSpPr>
        <p:sp>
          <p:nvSpPr>
            <p:cNvPr id="817" name="Google Shape;817;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8" name="Google Shape;818;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19" name="Google Shape;819;p20"/>
          <p:cNvGrpSpPr/>
          <p:nvPr/>
        </p:nvGrpSpPr>
        <p:grpSpPr>
          <a:xfrm>
            <a:off x="517045" y="6359884"/>
            <a:ext cx="468771" cy="417869"/>
            <a:chOff x="725750" y="910150"/>
            <a:chExt cx="253025" cy="225550"/>
          </a:xfrm>
        </p:grpSpPr>
        <p:sp>
          <p:nvSpPr>
            <p:cNvPr id="820" name="Google Shape;820;p20"/>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1" name="Google Shape;821;p20"/>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2" name="Google Shape;822;p20"/>
          <p:cNvGrpSpPr/>
          <p:nvPr/>
        </p:nvGrpSpPr>
        <p:grpSpPr>
          <a:xfrm>
            <a:off x="358667" y="3871301"/>
            <a:ext cx="364367" cy="392433"/>
            <a:chOff x="713250" y="2576650"/>
            <a:chExt cx="273275" cy="294325"/>
          </a:xfrm>
        </p:grpSpPr>
        <p:sp>
          <p:nvSpPr>
            <p:cNvPr id="823" name="Google Shape;823;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4" name="Google Shape;824;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5" name="Google Shape;825;p20"/>
          <p:cNvGrpSpPr/>
          <p:nvPr/>
        </p:nvGrpSpPr>
        <p:grpSpPr>
          <a:xfrm>
            <a:off x="11409957" y="120376"/>
            <a:ext cx="487449" cy="524997"/>
            <a:chOff x="713250" y="2576650"/>
            <a:chExt cx="273275" cy="294325"/>
          </a:xfrm>
        </p:grpSpPr>
        <p:sp>
          <p:nvSpPr>
            <p:cNvPr id="826" name="Google Shape;826;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7" name="Google Shape;827;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8" name="Google Shape;828;p20"/>
          <p:cNvGrpSpPr/>
          <p:nvPr/>
        </p:nvGrpSpPr>
        <p:grpSpPr>
          <a:xfrm>
            <a:off x="11238001" y="5323876"/>
            <a:ext cx="448753" cy="483360"/>
            <a:chOff x="713250" y="2576650"/>
            <a:chExt cx="273275" cy="294325"/>
          </a:xfrm>
        </p:grpSpPr>
        <p:sp>
          <p:nvSpPr>
            <p:cNvPr id="829" name="Google Shape;829;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0" name="Google Shape;830;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30908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54547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423392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882189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986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extLst>
      <p:ext uri="{BB962C8B-B14F-4D97-AF65-F5344CB8AC3E}">
        <p14:creationId xmlns:p14="http://schemas.microsoft.com/office/powerpoint/2010/main" val="19170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99144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94596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66413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362972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33869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BC210F-3051-48A5-8076-408C2C820407}" type="datetimeFigureOut">
              <a:rPr lang="en-GB" smtClean="0"/>
              <a:t>01/11/2025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67671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6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4993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95691956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8.png"/><Relationship Id="rId18" Type="http://schemas.openxmlformats.org/officeDocument/2006/relationships/image" Target="../media/image35.svg"/><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29.sv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18.xml"/><Relationship Id="rId6" Type="http://schemas.openxmlformats.org/officeDocument/2006/relationships/image" Target="../media/image23.svg"/><Relationship Id="rId11" Type="http://schemas.openxmlformats.org/officeDocument/2006/relationships/image" Target="../media/image7.png"/><Relationship Id="rId24"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4.png"/><Relationship Id="rId10" Type="http://schemas.openxmlformats.org/officeDocument/2006/relationships/image" Target="../media/image27.svg"/><Relationship Id="rId19" Type="http://schemas.openxmlformats.org/officeDocument/2006/relationships/image" Target="../media/image11.png"/><Relationship Id="rId4" Type="http://schemas.openxmlformats.org/officeDocument/2006/relationships/image" Target="../media/image21.svg"/><Relationship Id="rId9" Type="http://schemas.openxmlformats.org/officeDocument/2006/relationships/image" Target="../media/image6.png"/><Relationship Id="rId14" Type="http://schemas.openxmlformats.org/officeDocument/2006/relationships/image" Target="../media/image31.sv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1.svg"/><Relationship Id="rId18" Type="http://schemas.openxmlformats.org/officeDocument/2006/relationships/image" Target="../media/image34.png"/><Relationship Id="rId3" Type="http://schemas.openxmlformats.org/officeDocument/2006/relationships/image" Target="../media/image33.svg"/><Relationship Id="rId21" Type="http://schemas.openxmlformats.org/officeDocument/2006/relationships/image" Target="../media/image27.png"/><Relationship Id="rId7" Type="http://schemas.openxmlformats.org/officeDocument/2006/relationships/image" Target="../media/image57.svg"/><Relationship Id="rId12" Type="http://schemas.openxmlformats.org/officeDocument/2006/relationships/image" Target="../media/image32.png"/><Relationship Id="rId17" Type="http://schemas.openxmlformats.org/officeDocument/2006/relationships/image" Target="../media/image63.svg"/><Relationship Id="rId2" Type="http://schemas.openxmlformats.org/officeDocument/2006/relationships/image" Target="../media/image9.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59.svg"/><Relationship Id="rId5" Type="http://schemas.openxmlformats.org/officeDocument/2006/relationships/image" Target="../media/image23.svg"/><Relationship Id="rId15" Type="http://schemas.openxmlformats.org/officeDocument/2006/relationships/image" Target="../media/image37.svg"/><Relationship Id="rId23"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65.sv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11.png"/><Relationship Id="rId22" Type="http://schemas.openxmlformats.org/officeDocument/2006/relationships/image" Target="../media/image53.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9.svg"/><Relationship Id="rId5" Type="http://schemas.openxmlformats.org/officeDocument/2006/relationships/image" Target="../media/image37.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48.png"/><Relationship Id="rId18" Type="http://schemas.openxmlformats.org/officeDocument/2006/relationships/image" Target="../media/image90.svg"/><Relationship Id="rId26" Type="http://schemas.openxmlformats.org/officeDocument/2006/relationships/image" Target="../media/image25.svg"/><Relationship Id="rId3" Type="http://schemas.openxmlformats.org/officeDocument/2006/relationships/image" Target="../media/image43.png"/><Relationship Id="rId21" Type="http://schemas.openxmlformats.org/officeDocument/2006/relationships/image" Target="../media/image51.png"/><Relationship Id="rId7" Type="http://schemas.openxmlformats.org/officeDocument/2006/relationships/image" Target="../media/image45.png"/><Relationship Id="rId12" Type="http://schemas.openxmlformats.org/officeDocument/2006/relationships/image" Target="../media/image84.svg"/><Relationship Id="rId17" Type="http://schemas.openxmlformats.org/officeDocument/2006/relationships/image" Target="../media/image50.png"/><Relationship Id="rId25"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88.svg"/><Relationship Id="rId20" Type="http://schemas.openxmlformats.org/officeDocument/2006/relationships/image" Target="../media/image59.svg"/><Relationship Id="rId29"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78.svg"/><Relationship Id="rId11" Type="http://schemas.openxmlformats.org/officeDocument/2006/relationships/image" Target="../media/image47.png"/><Relationship Id="rId24" Type="http://schemas.openxmlformats.org/officeDocument/2006/relationships/image" Target="../media/image29.svg"/><Relationship Id="rId5" Type="http://schemas.openxmlformats.org/officeDocument/2006/relationships/image" Target="../media/image44.png"/><Relationship Id="rId15" Type="http://schemas.openxmlformats.org/officeDocument/2006/relationships/image" Target="../media/image49.png"/><Relationship Id="rId23" Type="http://schemas.openxmlformats.org/officeDocument/2006/relationships/image" Target="../media/image7.png"/><Relationship Id="rId28" Type="http://schemas.openxmlformats.org/officeDocument/2006/relationships/image" Target="../media/image94.svg"/><Relationship Id="rId10" Type="http://schemas.openxmlformats.org/officeDocument/2006/relationships/image" Target="../media/image82.svg"/><Relationship Id="rId19" Type="http://schemas.openxmlformats.org/officeDocument/2006/relationships/image" Target="../media/image31.png"/><Relationship Id="rId4" Type="http://schemas.openxmlformats.org/officeDocument/2006/relationships/image" Target="../media/image76.svg"/><Relationship Id="rId9" Type="http://schemas.openxmlformats.org/officeDocument/2006/relationships/image" Target="../media/image46.png"/><Relationship Id="rId14" Type="http://schemas.openxmlformats.org/officeDocument/2006/relationships/image" Target="../media/image86.svg"/><Relationship Id="rId22" Type="http://schemas.openxmlformats.org/officeDocument/2006/relationships/image" Target="../media/image92.svg"/><Relationship Id="rId27"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3.xml"/><Relationship Id="rId5" Type="http://schemas.microsoft.com/office/2007/relationships/hdphoto" Target="../media/hdphoto2.wdp"/><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openxmlformats.org/officeDocument/2006/relationships/image" Target="../media/image53.svg"/></Relationships>
</file>

<file path=ppt/slides/_rels/slide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2" name="CẨM DUYÊN"/>
          <p:cNvSpPr/>
          <p:nvPr/>
        </p:nvSpPr>
        <p:spPr>
          <a:xfrm flipH="1">
            <a:off x="-317619" y="3238689"/>
            <a:ext cx="2044403" cy="2957725"/>
          </a:xfrm>
          <a:custGeom>
            <a:avLst/>
            <a:gdLst/>
            <a:ahLst/>
            <a:cxnLst/>
            <a:rect l="l" t="t" r="r" b="b"/>
            <a:pathLst>
              <a:path w="2839595" h="4391126">
                <a:moveTo>
                  <a:pt x="2839595" y="0"/>
                </a:moveTo>
                <a:lnTo>
                  <a:pt x="0" y="0"/>
                </a:lnTo>
                <a:lnTo>
                  <a:pt x="0" y="4391126"/>
                </a:lnTo>
                <a:lnTo>
                  <a:pt x="2839595" y="4391126"/>
                </a:lnTo>
                <a:lnTo>
                  <a:pt x="2839595"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6" name="Freeform 6"/>
          <p:cNvSpPr/>
          <p:nvPr/>
        </p:nvSpPr>
        <p:spPr>
          <a:xfrm rot="218819">
            <a:off x="11431376" y="6628253"/>
            <a:ext cx="555969" cy="260611"/>
          </a:xfrm>
          <a:custGeom>
            <a:avLst/>
            <a:gdLst/>
            <a:ahLst/>
            <a:cxnLst/>
            <a:rect l="l" t="t" r="r" b="b"/>
            <a:pathLst>
              <a:path w="833954" h="390916">
                <a:moveTo>
                  <a:pt x="0" y="0"/>
                </a:moveTo>
                <a:lnTo>
                  <a:pt x="833954" y="0"/>
                </a:lnTo>
                <a:lnTo>
                  <a:pt x="833954" y="390916"/>
                </a:lnTo>
                <a:lnTo>
                  <a:pt x="0" y="39091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7" name="Freeform 7"/>
          <p:cNvSpPr/>
          <p:nvPr/>
        </p:nvSpPr>
        <p:spPr>
          <a:xfrm>
            <a:off x="10710867" y="685800"/>
            <a:ext cx="907808" cy="913517"/>
          </a:xfrm>
          <a:custGeom>
            <a:avLst/>
            <a:gdLst/>
            <a:ahLst/>
            <a:cxnLst/>
            <a:rect l="l" t="t" r="r" b="b"/>
            <a:pathLst>
              <a:path w="1361712" h="1370276">
                <a:moveTo>
                  <a:pt x="0" y="0"/>
                </a:moveTo>
                <a:lnTo>
                  <a:pt x="1361712" y="0"/>
                </a:lnTo>
                <a:lnTo>
                  <a:pt x="1361712" y="1370276"/>
                </a:lnTo>
                <a:lnTo>
                  <a:pt x="0" y="137027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8" name="Freeform 8"/>
          <p:cNvSpPr/>
          <p:nvPr/>
        </p:nvSpPr>
        <p:spPr>
          <a:xfrm>
            <a:off x="9801213" y="1010939"/>
            <a:ext cx="1819308" cy="752739"/>
          </a:xfrm>
          <a:custGeom>
            <a:avLst/>
            <a:gdLst/>
            <a:ahLst/>
            <a:cxnLst/>
            <a:rect l="l" t="t" r="r" b="b"/>
            <a:pathLst>
              <a:path w="2728962" h="1129108">
                <a:moveTo>
                  <a:pt x="0" y="0"/>
                </a:moveTo>
                <a:lnTo>
                  <a:pt x="2728962" y="0"/>
                </a:lnTo>
                <a:lnTo>
                  <a:pt x="2728962" y="1129108"/>
                </a:lnTo>
                <a:lnTo>
                  <a:pt x="0" y="112910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txBody>
          <a:bodyPr/>
          <a:lstStyle/>
          <a:p>
            <a:endParaRPr lang="en-US"/>
          </a:p>
        </p:txBody>
      </p:sp>
      <p:sp>
        <p:nvSpPr>
          <p:cNvPr id="9" name="Freeform 9"/>
          <p:cNvSpPr/>
          <p:nvPr/>
        </p:nvSpPr>
        <p:spPr>
          <a:xfrm flipH="1">
            <a:off x="-423246" y="1599318"/>
            <a:ext cx="1529546" cy="632850"/>
          </a:xfrm>
          <a:custGeom>
            <a:avLst/>
            <a:gdLst/>
            <a:ahLst/>
            <a:cxnLst/>
            <a:rect l="l" t="t" r="r" b="b"/>
            <a:pathLst>
              <a:path w="2294319" h="949275">
                <a:moveTo>
                  <a:pt x="2294320" y="0"/>
                </a:moveTo>
                <a:lnTo>
                  <a:pt x="0" y="0"/>
                </a:lnTo>
                <a:lnTo>
                  <a:pt x="0" y="949275"/>
                </a:lnTo>
                <a:lnTo>
                  <a:pt x="2294320" y="949275"/>
                </a:lnTo>
                <a:lnTo>
                  <a:pt x="2294320"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txBody>
          <a:bodyPr/>
          <a:lstStyle/>
          <a:p>
            <a:endParaRPr lang="en-US"/>
          </a:p>
        </p:txBody>
      </p:sp>
      <p:sp>
        <p:nvSpPr>
          <p:cNvPr id="13" name="Freeform 13"/>
          <p:cNvSpPr/>
          <p:nvPr/>
        </p:nvSpPr>
        <p:spPr>
          <a:xfrm rot="-2970721" flipH="1">
            <a:off x="1415874" y="3386182"/>
            <a:ext cx="628864" cy="565716"/>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6" name="Freeform 16"/>
          <p:cNvSpPr/>
          <p:nvPr/>
        </p:nvSpPr>
        <p:spPr>
          <a:xfrm rot="-84510">
            <a:off x="3497760" y="5713018"/>
            <a:ext cx="9452430" cy="1972361"/>
          </a:xfrm>
          <a:custGeom>
            <a:avLst/>
            <a:gdLst/>
            <a:ahLst/>
            <a:cxnLst/>
            <a:rect l="l" t="t" r="r" b="b"/>
            <a:pathLst>
              <a:path w="14178645" h="2958541">
                <a:moveTo>
                  <a:pt x="0" y="0"/>
                </a:moveTo>
                <a:lnTo>
                  <a:pt x="14178645" y="0"/>
                </a:lnTo>
                <a:lnTo>
                  <a:pt x="14178645" y="2958541"/>
                </a:lnTo>
                <a:lnTo>
                  <a:pt x="0" y="2958541"/>
                </a:lnTo>
                <a:lnTo>
                  <a:pt x="0" y="0"/>
                </a:lnTo>
                <a:close/>
              </a:path>
            </a:pathLst>
          </a:custGeom>
          <a:blipFill>
            <a:blip r:embed="rId15">
              <a:extLst>
                <a:ext uri="{96DAC541-7B7A-43D3-8B79-37D633B846F1}">
                  <asvg:svgBlip xmlns="" xmlns:asvg="http://schemas.microsoft.com/office/drawing/2016/SVG/main" r:embed="rId16"/>
                </a:ext>
              </a:extLst>
            </a:blip>
            <a:stretch>
              <a:fillRect b="-40778"/>
            </a:stretch>
          </a:blipFill>
          <a:ln cap="sq">
            <a:noFill/>
            <a:prstDash val="solid"/>
            <a:miter/>
          </a:ln>
        </p:spPr>
        <p:txBody>
          <a:bodyPr/>
          <a:lstStyle/>
          <a:p>
            <a:endParaRPr lang="en-US"/>
          </a:p>
        </p:txBody>
      </p:sp>
      <p:sp>
        <p:nvSpPr>
          <p:cNvPr id="17" name="Freeform 17"/>
          <p:cNvSpPr/>
          <p:nvPr/>
        </p:nvSpPr>
        <p:spPr>
          <a:xfrm rot="249455">
            <a:off x="-1287516" y="5591512"/>
            <a:ext cx="9452430" cy="1972361"/>
          </a:xfrm>
          <a:custGeom>
            <a:avLst/>
            <a:gdLst/>
            <a:ahLst/>
            <a:cxnLst/>
            <a:rect l="l" t="t" r="r" b="b"/>
            <a:pathLst>
              <a:path w="14178645" h="2958541">
                <a:moveTo>
                  <a:pt x="0" y="0"/>
                </a:moveTo>
                <a:lnTo>
                  <a:pt x="14178646" y="0"/>
                </a:lnTo>
                <a:lnTo>
                  <a:pt x="14178646" y="2958541"/>
                </a:lnTo>
                <a:lnTo>
                  <a:pt x="0" y="2958541"/>
                </a:lnTo>
                <a:lnTo>
                  <a:pt x="0" y="0"/>
                </a:lnTo>
                <a:close/>
              </a:path>
            </a:pathLst>
          </a:custGeom>
          <a:blipFill>
            <a:blip r:embed="rId15">
              <a:extLst>
                <a:ext uri="{96DAC541-7B7A-43D3-8B79-37D633B846F1}">
                  <asvg:svgBlip xmlns="" xmlns:asvg="http://schemas.microsoft.com/office/drawing/2016/SVG/main" r:embed="rId16"/>
                </a:ext>
              </a:extLst>
            </a:blip>
            <a:stretch>
              <a:fillRect b="-40778"/>
            </a:stretch>
          </a:blipFill>
          <a:ln cap="sq">
            <a:noFill/>
            <a:prstDash val="solid"/>
            <a:miter/>
          </a:ln>
        </p:spPr>
        <p:txBody>
          <a:bodyPr/>
          <a:lstStyle/>
          <a:p>
            <a:endParaRPr lang="en-US"/>
          </a:p>
        </p:txBody>
      </p:sp>
      <p:sp>
        <p:nvSpPr>
          <p:cNvPr id="18" name="Freeform 18"/>
          <p:cNvSpPr/>
          <p:nvPr/>
        </p:nvSpPr>
        <p:spPr>
          <a:xfrm>
            <a:off x="-3913920" y="5610212"/>
            <a:ext cx="5263763" cy="1445342"/>
          </a:xfrm>
          <a:custGeom>
            <a:avLst/>
            <a:gdLst/>
            <a:ahLst/>
            <a:cxnLst/>
            <a:rect l="l" t="t" r="r" b="b"/>
            <a:pathLst>
              <a:path w="7895645" h="2168013">
                <a:moveTo>
                  <a:pt x="0" y="0"/>
                </a:moveTo>
                <a:lnTo>
                  <a:pt x="7895646" y="0"/>
                </a:lnTo>
                <a:lnTo>
                  <a:pt x="7895646" y="2168013"/>
                </a:lnTo>
                <a:lnTo>
                  <a:pt x="0" y="216801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9" name="Freeform 19"/>
          <p:cNvSpPr/>
          <p:nvPr/>
        </p:nvSpPr>
        <p:spPr>
          <a:xfrm rot="250174">
            <a:off x="4367020" y="5953998"/>
            <a:ext cx="482025" cy="225949"/>
          </a:xfrm>
          <a:custGeom>
            <a:avLst/>
            <a:gdLst/>
            <a:ahLst/>
            <a:cxnLst/>
            <a:rect l="l" t="t" r="r" b="b"/>
            <a:pathLst>
              <a:path w="723038" h="338924">
                <a:moveTo>
                  <a:pt x="0" y="0"/>
                </a:moveTo>
                <a:lnTo>
                  <a:pt x="723038" y="0"/>
                </a:lnTo>
                <a:lnTo>
                  <a:pt x="723038" y="338924"/>
                </a:lnTo>
                <a:lnTo>
                  <a:pt x="0" y="3389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21" name="Freeform 21"/>
          <p:cNvSpPr/>
          <p:nvPr/>
        </p:nvSpPr>
        <p:spPr>
          <a:xfrm rot="250174">
            <a:off x="7634852" y="6465970"/>
            <a:ext cx="407059" cy="190809"/>
          </a:xfrm>
          <a:custGeom>
            <a:avLst/>
            <a:gdLst/>
            <a:ahLst/>
            <a:cxnLst/>
            <a:rect l="l" t="t" r="r" b="b"/>
            <a:pathLst>
              <a:path w="610589" h="286214">
                <a:moveTo>
                  <a:pt x="0" y="0"/>
                </a:moveTo>
                <a:lnTo>
                  <a:pt x="610589" y="0"/>
                </a:lnTo>
                <a:lnTo>
                  <a:pt x="610589" y="286214"/>
                </a:lnTo>
                <a:lnTo>
                  <a:pt x="0" y="2862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22" name="Freeform 22"/>
          <p:cNvSpPr/>
          <p:nvPr/>
        </p:nvSpPr>
        <p:spPr>
          <a:xfrm rot="97780" flipH="1">
            <a:off x="7475016" y="5605693"/>
            <a:ext cx="615001" cy="963449"/>
          </a:xfrm>
          <a:custGeom>
            <a:avLst/>
            <a:gdLst/>
            <a:ahLst/>
            <a:cxnLst/>
            <a:rect l="l" t="t" r="r" b="b"/>
            <a:pathLst>
              <a:path w="922502" h="1445173">
                <a:moveTo>
                  <a:pt x="922502" y="0"/>
                </a:moveTo>
                <a:lnTo>
                  <a:pt x="0" y="0"/>
                </a:lnTo>
                <a:lnTo>
                  <a:pt x="0" y="1445173"/>
                </a:lnTo>
                <a:lnTo>
                  <a:pt x="922502" y="1445173"/>
                </a:lnTo>
                <a:lnTo>
                  <a:pt x="922502"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3" name="Freeform 23"/>
          <p:cNvSpPr/>
          <p:nvPr/>
        </p:nvSpPr>
        <p:spPr>
          <a:xfrm rot="250174">
            <a:off x="8477964" y="4106802"/>
            <a:ext cx="407059" cy="190809"/>
          </a:xfrm>
          <a:custGeom>
            <a:avLst/>
            <a:gdLst/>
            <a:ahLst/>
            <a:cxnLst/>
            <a:rect l="l" t="t" r="r" b="b"/>
            <a:pathLst>
              <a:path w="610589" h="286214">
                <a:moveTo>
                  <a:pt x="0" y="0"/>
                </a:moveTo>
                <a:lnTo>
                  <a:pt x="610589" y="0"/>
                </a:lnTo>
                <a:lnTo>
                  <a:pt x="610589" y="286214"/>
                </a:lnTo>
                <a:lnTo>
                  <a:pt x="0" y="2862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30" name="Freeform 13"/>
          <p:cNvSpPr/>
          <p:nvPr/>
        </p:nvSpPr>
        <p:spPr>
          <a:xfrm rot="-2970721" flipH="1">
            <a:off x="7683959" y="952349"/>
            <a:ext cx="628864" cy="565716"/>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31" name="Freeform 13"/>
          <p:cNvSpPr/>
          <p:nvPr/>
        </p:nvSpPr>
        <p:spPr>
          <a:xfrm rot="18629279" flipH="1">
            <a:off x="3247937" y="1810289"/>
            <a:ext cx="351866" cy="349331"/>
          </a:xfrm>
          <a:custGeom>
            <a:avLst/>
            <a:gdLst/>
            <a:ahLst/>
            <a:cxnLst/>
            <a:rect l="l" t="t" r="r" b="b"/>
            <a:pathLst>
              <a:path w="943296" h="848574">
                <a:moveTo>
                  <a:pt x="943296" y="0"/>
                </a:moveTo>
                <a:lnTo>
                  <a:pt x="0" y="0"/>
                </a:lnTo>
                <a:lnTo>
                  <a:pt x="0" y="848574"/>
                </a:lnTo>
                <a:lnTo>
                  <a:pt x="943296" y="848574"/>
                </a:lnTo>
                <a:lnTo>
                  <a:pt x="943296"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pic>
        <p:nvPicPr>
          <p:cNvPr id="35" name="Picture 34"/>
          <p:cNvPicPr>
            <a:picLocks noChangeAspect="1"/>
          </p:cNvPicPr>
          <p:nvPr/>
        </p:nvPicPr>
        <p:blipFill rotWithShape="1">
          <a:blip r:embed="rId21">
            <a:extLst>
              <a:ext uri="{28A0092B-C50C-407E-A947-70E740481C1C}">
                <a14:useLocalDpi xmlns:a14="http://schemas.microsoft.com/office/drawing/2010/main" val="0"/>
              </a:ext>
            </a:extLst>
          </a:blip>
          <a:srcRect l="34460"/>
          <a:stretch/>
        </p:blipFill>
        <p:spPr>
          <a:xfrm>
            <a:off x="8664486" y="2109364"/>
            <a:ext cx="6225018" cy="5342638"/>
          </a:xfrm>
          <a:prstGeom prst="rect">
            <a:avLst/>
          </a:prstGeom>
        </p:spPr>
      </p:pic>
      <p:pic>
        <p:nvPicPr>
          <p:cNvPr id="4" name="Picture 3">
            <a:extLst>
              <a:ext uri="{FF2B5EF4-FFF2-40B4-BE49-F238E27FC236}">
                <a16:creationId xmlns:a16="http://schemas.microsoft.com/office/drawing/2014/main" id="{91488F32-21CA-9A62-8AFC-E7ACD7245589}"/>
              </a:ext>
            </a:extLst>
          </p:cNvPr>
          <p:cNvPicPr>
            <a:picLocks noChangeAspect="1"/>
          </p:cNvPicPr>
          <p:nvPr/>
        </p:nvPicPr>
        <p:blipFill>
          <a:blip r:embed="rId22"/>
          <a:stretch>
            <a:fillRect/>
          </a:stretch>
        </p:blipFill>
        <p:spPr>
          <a:xfrm>
            <a:off x="2099382" y="1841665"/>
            <a:ext cx="8644877" cy="1450974"/>
          </a:xfrm>
          <a:prstGeom prst="rect">
            <a:avLst/>
          </a:prstGeom>
        </p:spPr>
      </p:pic>
      <p:pic>
        <p:nvPicPr>
          <p:cNvPr id="10" name="Picture 9">
            <a:extLst>
              <a:ext uri="{FF2B5EF4-FFF2-40B4-BE49-F238E27FC236}">
                <a16:creationId xmlns:a16="http://schemas.microsoft.com/office/drawing/2014/main" id="{684AAC5F-F7B0-E7B8-FCB1-6B80AEF57E4A}"/>
              </a:ext>
            </a:extLst>
          </p:cNvPr>
          <p:cNvPicPr>
            <a:picLocks noChangeAspect="1"/>
          </p:cNvPicPr>
          <p:nvPr/>
        </p:nvPicPr>
        <p:blipFill>
          <a:blip r:embed="rId23"/>
          <a:stretch>
            <a:fillRect/>
          </a:stretch>
        </p:blipFill>
        <p:spPr>
          <a:xfrm>
            <a:off x="3863428" y="430354"/>
            <a:ext cx="4023709" cy="1036410"/>
          </a:xfrm>
          <a:prstGeom prst="rect">
            <a:avLst/>
          </a:prstGeom>
        </p:spPr>
      </p:pic>
      <p:pic>
        <p:nvPicPr>
          <p:cNvPr id="14" name="Picture 13">
            <a:extLst>
              <a:ext uri="{FF2B5EF4-FFF2-40B4-BE49-F238E27FC236}">
                <a16:creationId xmlns:a16="http://schemas.microsoft.com/office/drawing/2014/main" id="{05AD146D-0D3B-7A20-7118-48F0D92A36A0}"/>
              </a:ext>
            </a:extLst>
          </p:cNvPr>
          <p:cNvPicPr>
            <a:picLocks noChangeAspect="1"/>
          </p:cNvPicPr>
          <p:nvPr/>
        </p:nvPicPr>
        <p:blipFill>
          <a:blip r:embed="rId24"/>
          <a:stretch>
            <a:fillRect/>
          </a:stretch>
        </p:blipFill>
        <p:spPr>
          <a:xfrm>
            <a:off x="0" y="256823"/>
            <a:ext cx="2944623" cy="1152244"/>
          </a:xfrm>
          <a:prstGeom prst="rect">
            <a:avLst/>
          </a:prstGeom>
        </p:spPr>
      </p:pic>
    </p:spTree>
    <p:extLst>
      <p:ext uri="{BB962C8B-B14F-4D97-AF65-F5344CB8AC3E}">
        <p14:creationId xmlns:p14="http://schemas.microsoft.com/office/powerpoint/2010/main" val="4423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45" name="Rounded Rectangle 44"/>
          <p:cNvSpPr/>
          <p:nvPr/>
        </p:nvSpPr>
        <p:spPr>
          <a:xfrm>
            <a:off x="581991" y="1795079"/>
            <a:ext cx="11152809" cy="3327400"/>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6"/>
          <p:cNvSpPr/>
          <p:nvPr/>
        </p:nvSpPr>
        <p:spPr>
          <a:xfrm flipH="1">
            <a:off x="-314862" y="5227225"/>
            <a:ext cx="10800568" cy="2253665"/>
          </a:xfrm>
          <a:custGeom>
            <a:avLst/>
            <a:gdLst/>
            <a:ahLst/>
            <a:cxnLst/>
            <a:rect l="l" t="t" r="r" b="b"/>
            <a:pathLst>
              <a:path w="16200852" h="3380498">
                <a:moveTo>
                  <a:pt x="16200852" y="0"/>
                </a:moveTo>
                <a:lnTo>
                  <a:pt x="0" y="0"/>
                </a:lnTo>
                <a:lnTo>
                  <a:pt x="0" y="3380498"/>
                </a:lnTo>
                <a:lnTo>
                  <a:pt x="16200852" y="3380498"/>
                </a:lnTo>
                <a:lnTo>
                  <a:pt x="16200852" y="0"/>
                </a:lnTo>
                <a:close/>
              </a:path>
            </a:pathLst>
          </a:custGeom>
          <a:blipFill>
            <a:blip r:embed="rId2">
              <a:extLst>
                <a:ext uri="{96DAC541-7B7A-43D3-8B79-37D633B846F1}">
                  <asvg:svgBlip xmlns="" xmlns:asvg="http://schemas.microsoft.com/office/drawing/2016/SVG/main" r:embed="rId3"/>
                </a:ext>
              </a:extLst>
            </a:blip>
            <a:stretch>
              <a:fillRect b="-40778"/>
            </a:stretch>
          </a:blipFill>
          <a:ln cap="sq">
            <a:noFill/>
            <a:prstDash val="solid"/>
            <a:miter/>
          </a:ln>
        </p:spPr>
        <p:txBody>
          <a:bodyPr/>
          <a:lstStyle/>
          <a:p>
            <a:endParaRPr lang="en-US"/>
          </a:p>
        </p:txBody>
      </p:sp>
      <p:sp>
        <p:nvSpPr>
          <p:cNvPr id="7" name="Freeform 7"/>
          <p:cNvSpPr/>
          <p:nvPr/>
        </p:nvSpPr>
        <p:spPr>
          <a:xfrm>
            <a:off x="6858980" y="4511053"/>
            <a:ext cx="6984969" cy="2560865"/>
          </a:xfrm>
          <a:custGeom>
            <a:avLst/>
            <a:gdLst/>
            <a:ahLst/>
            <a:cxnLst/>
            <a:rect l="l" t="t" r="r" b="b"/>
            <a:pathLst>
              <a:path w="10477454" h="3841298">
                <a:moveTo>
                  <a:pt x="0" y="0"/>
                </a:moveTo>
                <a:lnTo>
                  <a:pt x="10477454" y="0"/>
                </a:lnTo>
                <a:lnTo>
                  <a:pt x="10477454" y="3841297"/>
                </a:lnTo>
                <a:lnTo>
                  <a:pt x="0" y="3841297"/>
                </a:lnTo>
                <a:lnTo>
                  <a:pt x="0" y="0"/>
                </a:lnTo>
                <a:close/>
              </a:path>
            </a:pathLst>
          </a:custGeom>
          <a:blipFill>
            <a:blip r:embed="rId2">
              <a:extLst>
                <a:ext uri="{96DAC541-7B7A-43D3-8B79-37D633B846F1}">
                  <asvg:svgBlip xmlns="" xmlns:asvg="http://schemas.microsoft.com/office/drawing/2016/SVG/main" r:embed="rId3"/>
                </a:ext>
              </a:extLst>
            </a:blip>
            <a:stretch>
              <a:fillRect r="-75411" b="-40544"/>
            </a:stretch>
          </a:blipFill>
          <a:ln cap="sq">
            <a:noFill/>
            <a:prstDash val="solid"/>
            <a:miter/>
          </a:ln>
        </p:spPr>
        <p:txBody>
          <a:bodyPr/>
          <a:lstStyle/>
          <a:p>
            <a:endParaRPr lang="en-US"/>
          </a:p>
        </p:txBody>
      </p:sp>
      <p:sp>
        <p:nvSpPr>
          <p:cNvPr id="9" name="Freeform 9"/>
          <p:cNvSpPr/>
          <p:nvPr/>
        </p:nvSpPr>
        <p:spPr>
          <a:xfrm>
            <a:off x="3929100" y="6015242"/>
            <a:ext cx="862942" cy="404504"/>
          </a:xfrm>
          <a:custGeom>
            <a:avLst/>
            <a:gdLst/>
            <a:ahLst/>
            <a:cxnLst/>
            <a:rect l="l" t="t" r="r" b="b"/>
            <a:pathLst>
              <a:path w="1294413" h="606756">
                <a:moveTo>
                  <a:pt x="0" y="0"/>
                </a:moveTo>
                <a:lnTo>
                  <a:pt x="1294413" y="0"/>
                </a:lnTo>
                <a:lnTo>
                  <a:pt x="1294413" y="606756"/>
                </a:lnTo>
                <a:lnTo>
                  <a:pt x="0" y="6067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10"/>
          <p:cNvSpPr/>
          <p:nvPr/>
        </p:nvSpPr>
        <p:spPr>
          <a:xfrm>
            <a:off x="7565500" y="5416949"/>
            <a:ext cx="665033" cy="311734"/>
          </a:xfrm>
          <a:custGeom>
            <a:avLst/>
            <a:gdLst/>
            <a:ahLst/>
            <a:cxnLst/>
            <a:rect l="l" t="t" r="r" b="b"/>
            <a:pathLst>
              <a:path w="997549" h="467601">
                <a:moveTo>
                  <a:pt x="0" y="0"/>
                </a:moveTo>
                <a:lnTo>
                  <a:pt x="997549" y="0"/>
                </a:lnTo>
                <a:lnTo>
                  <a:pt x="997549" y="467601"/>
                </a:lnTo>
                <a:lnTo>
                  <a:pt x="0" y="4676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rot="571201">
            <a:off x="1903073" y="479884"/>
            <a:ext cx="1230049" cy="908698"/>
          </a:xfrm>
          <a:custGeom>
            <a:avLst/>
            <a:gdLst/>
            <a:ahLst/>
            <a:cxnLst/>
            <a:rect l="l" t="t" r="r" b="b"/>
            <a:pathLst>
              <a:path w="1845073" h="1363047">
                <a:moveTo>
                  <a:pt x="0" y="0"/>
                </a:moveTo>
                <a:lnTo>
                  <a:pt x="1845072" y="0"/>
                </a:lnTo>
                <a:lnTo>
                  <a:pt x="1845072" y="1363047"/>
                </a:lnTo>
                <a:lnTo>
                  <a:pt x="0" y="13630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2" name="Freeform 12"/>
          <p:cNvSpPr/>
          <p:nvPr/>
        </p:nvSpPr>
        <p:spPr>
          <a:xfrm flipH="1">
            <a:off x="9297264" y="698463"/>
            <a:ext cx="1054201" cy="436176"/>
          </a:xfrm>
          <a:custGeom>
            <a:avLst/>
            <a:gdLst/>
            <a:ahLst/>
            <a:cxnLst/>
            <a:rect l="l" t="t" r="r" b="b"/>
            <a:pathLst>
              <a:path w="1581302" h="654264">
                <a:moveTo>
                  <a:pt x="1581302" y="0"/>
                </a:moveTo>
                <a:lnTo>
                  <a:pt x="0" y="0"/>
                </a:lnTo>
                <a:lnTo>
                  <a:pt x="0" y="654264"/>
                </a:lnTo>
                <a:lnTo>
                  <a:pt x="1581302" y="654264"/>
                </a:lnTo>
                <a:lnTo>
                  <a:pt x="1581302"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txBody>
          <a:bodyPr/>
          <a:lstStyle/>
          <a:p>
            <a:endParaRPr lang="en-US"/>
          </a:p>
        </p:txBody>
      </p:sp>
      <p:sp>
        <p:nvSpPr>
          <p:cNvPr id="13" name="Freeform 13"/>
          <p:cNvSpPr/>
          <p:nvPr/>
        </p:nvSpPr>
        <p:spPr>
          <a:xfrm flipH="1">
            <a:off x="6309692" y="6043426"/>
            <a:ext cx="356225" cy="213289"/>
          </a:xfrm>
          <a:custGeom>
            <a:avLst/>
            <a:gdLst/>
            <a:ahLst/>
            <a:cxnLst/>
            <a:rect l="l" t="t" r="r" b="b"/>
            <a:pathLst>
              <a:path w="534337" h="319934">
                <a:moveTo>
                  <a:pt x="534337" y="0"/>
                </a:moveTo>
                <a:lnTo>
                  <a:pt x="0" y="0"/>
                </a:lnTo>
                <a:lnTo>
                  <a:pt x="0" y="319934"/>
                </a:lnTo>
                <a:lnTo>
                  <a:pt x="534337" y="319934"/>
                </a:lnTo>
                <a:lnTo>
                  <a:pt x="534337"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5" name="Freeform 15"/>
          <p:cNvSpPr/>
          <p:nvPr/>
        </p:nvSpPr>
        <p:spPr>
          <a:xfrm rot="-8436903" flipH="1" flipV="1">
            <a:off x="10999127" y="4355081"/>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6" name="Freeform 16"/>
          <p:cNvSpPr/>
          <p:nvPr/>
        </p:nvSpPr>
        <p:spPr>
          <a:xfrm rot="1787426" flipH="1">
            <a:off x="1493042" y="5673553"/>
            <a:ext cx="694885" cy="1087883"/>
          </a:xfrm>
          <a:custGeom>
            <a:avLst/>
            <a:gdLst/>
            <a:ahLst/>
            <a:cxnLst/>
            <a:rect l="l" t="t" r="r" b="b"/>
            <a:pathLst>
              <a:path w="1042328" h="1631825">
                <a:moveTo>
                  <a:pt x="1042328" y="0"/>
                </a:moveTo>
                <a:lnTo>
                  <a:pt x="0" y="0"/>
                </a:lnTo>
                <a:lnTo>
                  <a:pt x="0" y="1631825"/>
                </a:lnTo>
                <a:lnTo>
                  <a:pt x="1042328" y="1631825"/>
                </a:lnTo>
                <a:lnTo>
                  <a:pt x="1042328"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7" name="Freeform 17"/>
          <p:cNvSpPr/>
          <p:nvPr/>
        </p:nvSpPr>
        <p:spPr>
          <a:xfrm rot="-1787999">
            <a:off x="10004023" y="5673553"/>
            <a:ext cx="694885" cy="1087883"/>
          </a:xfrm>
          <a:custGeom>
            <a:avLst/>
            <a:gdLst/>
            <a:ahLst/>
            <a:cxnLst/>
            <a:rect l="l" t="t" r="r" b="b"/>
            <a:pathLst>
              <a:path w="1042328" h="1631825">
                <a:moveTo>
                  <a:pt x="0" y="0"/>
                </a:moveTo>
                <a:lnTo>
                  <a:pt x="1042328" y="0"/>
                </a:lnTo>
                <a:lnTo>
                  <a:pt x="1042328" y="1631825"/>
                </a:lnTo>
                <a:lnTo>
                  <a:pt x="0" y="163182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8" name="Freeform 18"/>
          <p:cNvSpPr/>
          <p:nvPr/>
        </p:nvSpPr>
        <p:spPr>
          <a:xfrm rot="-1009316">
            <a:off x="460052" y="5494060"/>
            <a:ext cx="838053" cy="1312021"/>
          </a:xfrm>
          <a:custGeom>
            <a:avLst/>
            <a:gdLst/>
            <a:ahLst/>
            <a:cxnLst/>
            <a:rect l="l" t="t" r="r" b="b"/>
            <a:pathLst>
              <a:path w="1257080" h="1968032">
                <a:moveTo>
                  <a:pt x="0" y="0"/>
                </a:moveTo>
                <a:lnTo>
                  <a:pt x="1257081" y="0"/>
                </a:lnTo>
                <a:lnTo>
                  <a:pt x="1257081" y="1968032"/>
                </a:lnTo>
                <a:lnTo>
                  <a:pt x="0" y="19680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sp>
        <p:nvSpPr>
          <p:cNvPr id="19" name="Freeform 19"/>
          <p:cNvSpPr/>
          <p:nvPr/>
        </p:nvSpPr>
        <p:spPr>
          <a:xfrm rot="1007999" flipH="1">
            <a:off x="10894089" y="5494060"/>
            <a:ext cx="838053" cy="1312021"/>
          </a:xfrm>
          <a:custGeom>
            <a:avLst/>
            <a:gdLst/>
            <a:ahLst/>
            <a:cxnLst/>
            <a:rect l="l" t="t" r="r" b="b"/>
            <a:pathLst>
              <a:path w="1257080" h="1968032">
                <a:moveTo>
                  <a:pt x="1257080" y="0"/>
                </a:moveTo>
                <a:lnTo>
                  <a:pt x="0" y="0"/>
                </a:lnTo>
                <a:lnTo>
                  <a:pt x="0" y="1968032"/>
                </a:lnTo>
                <a:lnTo>
                  <a:pt x="1257080" y="1968032"/>
                </a:lnTo>
                <a:lnTo>
                  <a:pt x="125708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sp>
        <p:nvSpPr>
          <p:cNvPr id="20" name="Freeform 20"/>
          <p:cNvSpPr/>
          <p:nvPr/>
        </p:nvSpPr>
        <p:spPr>
          <a:xfrm>
            <a:off x="-575186" y="6328466"/>
            <a:ext cx="2884150" cy="623697"/>
          </a:xfrm>
          <a:custGeom>
            <a:avLst/>
            <a:gdLst/>
            <a:ahLst/>
            <a:cxnLst/>
            <a:rect l="l" t="t" r="r" b="b"/>
            <a:pathLst>
              <a:path w="4326225" h="935546">
                <a:moveTo>
                  <a:pt x="0" y="0"/>
                </a:moveTo>
                <a:lnTo>
                  <a:pt x="4326225" y="0"/>
                </a:lnTo>
                <a:lnTo>
                  <a:pt x="4326225" y="935546"/>
                </a:lnTo>
                <a:lnTo>
                  <a:pt x="0" y="93554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1" name="Freeform 21"/>
          <p:cNvSpPr/>
          <p:nvPr/>
        </p:nvSpPr>
        <p:spPr>
          <a:xfrm flipH="1">
            <a:off x="9883036" y="6328466"/>
            <a:ext cx="2884150" cy="623697"/>
          </a:xfrm>
          <a:custGeom>
            <a:avLst/>
            <a:gdLst/>
            <a:ahLst/>
            <a:cxnLst/>
            <a:rect l="l" t="t" r="r" b="b"/>
            <a:pathLst>
              <a:path w="4326225" h="935546">
                <a:moveTo>
                  <a:pt x="4326225" y="0"/>
                </a:moveTo>
                <a:lnTo>
                  <a:pt x="0" y="0"/>
                </a:lnTo>
                <a:lnTo>
                  <a:pt x="0" y="935546"/>
                </a:lnTo>
                <a:lnTo>
                  <a:pt x="4326225" y="935546"/>
                </a:lnTo>
                <a:lnTo>
                  <a:pt x="4326225"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33" name="Freeform 33"/>
          <p:cNvSpPr/>
          <p:nvPr/>
        </p:nvSpPr>
        <p:spPr>
          <a:xfrm rot="165132" flipH="1">
            <a:off x="11283168" y="343844"/>
            <a:ext cx="597039" cy="537335"/>
          </a:xfrm>
          <a:custGeom>
            <a:avLst/>
            <a:gdLst/>
            <a:ahLst/>
            <a:cxnLst/>
            <a:rect l="l" t="t" r="r" b="b"/>
            <a:pathLst>
              <a:path w="895558" h="806002">
                <a:moveTo>
                  <a:pt x="895558" y="0"/>
                </a:moveTo>
                <a:lnTo>
                  <a:pt x="0" y="0"/>
                </a:lnTo>
                <a:lnTo>
                  <a:pt x="0" y="806002"/>
                </a:lnTo>
                <a:lnTo>
                  <a:pt x="895558" y="806002"/>
                </a:lnTo>
                <a:lnTo>
                  <a:pt x="895558"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pic>
        <p:nvPicPr>
          <p:cNvPr id="47" name="Picture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9845077">
            <a:off x="126839" y="962668"/>
            <a:ext cx="1370065" cy="1319229"/>
          </a:xfrm>
          <a:prstGeom prst="rect">
            <a:avLst/>
          </a:prstGeom>
        </p:spPr>
      </p:pic>
      <p:grpSp>
        <p:nvGrpSpPr>
          <p:cNvPr id="52" name="Group 51"/>
          <p:cNvGrpSpPr/>
          <p:nvPr/>
        </p:nvGrpSpPr>
        <p:grpSpPr>
          <a:xfrm>
            <a:off x="785344" y="2082704"/>
            <a:ext cx="10779941" cy="2862322"/>
            <a:chOff x="787721" y="2528799"/>
            <a:chExt cx="10779941" cy="2862322"/>
          </a:xfrm>
        </p:grpSpPr>
        <p:sp>
          <p:nvSpPr>
            <p:cNvPr id="48" name="Freeform 14"/>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50" name="Rectangle 49"/>
            <p:cNvSpPr/>
            <p:nvPr/>
          </p:nvSpPr>
          <p:spPr>
            <a:xfrm>
              <a:off x="1272029" y="2528799"/>
              <a:ext cx="10295633" cy="2862322"/>
            </a:xfrm>
            <a:prstGeom prst="rect">
              <a:avLst/>
            </a:prstGeom>
          </p:spPr>
          <p:txBody>
            <a:bodyPr wrap="square">
              <a:spAutoFit/>
            </a:bodyPr>
            <a:lstStyle/>
            <a:p>
              <a:pPr algn="just" rtl="0">
                <a:spcBef>
                  <a:spcPts val="0"/>
                </a:spcBef>
                <a:spcAft>
                  <a:spcPts val="500"/>
                </a:spcAft>
              </a:pPr>
              <a:r>
                <a:rPr lang="vi-VN" sz="3600" b="0" i="0" u="none" strike="noStrike" dirty="0">
                  <a:solidFill>
                    <a:srgbClr val="FF0000"/>
                  </a:solidFill>
                  <a:effectLst/>
                  <a:latin typeface="Cambria" panose="02040503050406030204" pitchFamily="18" charset="0"/>
                  <a:ea typeface="Cambria" panose="02040503050406030204" pitchFamily="18" charset="0"/>
                </a:rPr>
                <a:t>Ngoài việc dùng để đánh dấu lời nói trực tiếp của nhân vật, đánh dấu các ý liệt kê, nối các từ ngữ trong một liên danh, dấu gạch ngang có thể được đặt ở giữa câu để đánh dấu bộ phận chú thích, giải thích trong câu.</a:t>
              </a:r>
              <a:endParaRPr lang="vi-VN" sz="4800" b="0" dirty="0">
                <a:solidFill>
                  <a:srgbClr val="FF0000"/>
                </a:solidFill>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D1E6DEFC-AD84-E621-9423-E9F1AF9D8F15}"/>
              </a:ext>
            </a:extLst>
          </p:cNvPr>
          <p:cNvPicPr>
            <a:picLocks noChangeAspect="1"/>
          </p:cNvPicPr>
          <p:nvPr/>
        </p:nvPicPr>
        <p:blipFill>
          <a:blip r:embed="rId23"/>
          <a:stretch>
            <a:fillRect/>
          </a:stretch>
        </p:blipFill>
        <p:spPr>
          <a:xfrm>
            <a:off x="4018610" y="453187"/>
            <a:ext cx="3261643" cy="1018120"/>
          </a:xfrm>
          <a:prstGeom prst="rect">
            <a:avLst/>
          </a:prstGeom>
        </p:spPr>
      </p:pic>
    </p:spTree>
    <p:extLst>
      <p:ext uri="{BB962C8B-B14F-4D97-AF65-F5344CB8AC3E}">
        <p14:creationId xmlns:p14="http://schemas.microsoft.com/office/powerpoint/2010/main" val="13409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sp>
        <p:nvSpPr>
          <p:cNvPr id="13" name="Rounded Rectangle 12"/>
          <p:cNvSpPr/>
          <p:nvPr/>
        </p:nvSpPr>
        <p:spPr>
          <a:xfrm>
            <a:off x="131630" y="1391737"/>
            <a:ext cx="11917496" cy="5189815"/>
          </a:xfrm>
          <a:prstGeom prst="roundRect">
            <a:avLst/>
          </a:prstGeom>
          <a:solidFill>
            <a:srgbClr val="B5EEA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2"/>
          <p:cNvSpPr/>
          <p:nvPr/>
        </p:nvSpPr>
        <p:spPr>
          <a:xfrm rot="229997">
            <a:off x="11117967" y="6368272"/>
            <a:ext cx="1181255" cy="553713"/>
          </a:xfrm>
          <a:custGeom>
            <a:avLst/>
            <a:gdLst/>
            <a:ahLst/>
            <a:cxnLst/>
            <a:rect l="l" t="t" r="r" b="b"/>
            <a:pathLst>
              <a:path w="1771883" h="830570">
                <a:moveTo>
                  <a:pt x="0" y="0"/>
                </a:moveTo>
                <a:lnTo>
                  <a:pt x="1771883" y="0"/>
                </a:lnTo>
                <a:lnTo>
                  <a:pt x="1771883" y="830571"/>
                </a:lnTo>
                <a:lnTo>
                  <a:pt x="0" y="8305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3" name="Freeform 43"/>
          <p:cNvSpPr/>
          <p:nvPr/>
        </p:nvSpPr>
        <p:spPr>
          <a:xfrm>
            <a:off x="-368584" y="694323"/>
            <a:ext cx="1284906" cy="409564"/>
          </a:xfrm>
          <a:custGeom>
            <a:avLst/>
            <a:gdLst/>
            <a:ahLst/>
            <a:cxnLst/>
            <a:rect l="l" t="t" r="r" b="b"/>
            <a:pathLst>
              <a:path w="1927359" h="614346">
                <a:moveTo>
                  <a:pt x="0" y="0"/>
                </a:moveTo>
                <a:lnTo>
                  <a:pt x="1927359" y="0"/>
                </a:lnTo>
                <a:lnTo>
                  <a:pt x="1927359" y="614346"/>
                </a:lnTo>
                <a:lnTo>
                  <a:pt x="0" y="6143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sp>
        <p:nvSpPr>
          <p:cNvPr id="44" name="Freeform 44"/>
          <p:cNvSpPr/>
          <p:nvPr/>
        </p:nvSpPr>
        <p:spPr>
          <a:xfrm>
            <a:off x="10938133" y="1128862"/>
            <a:ext cx="1284906" cy="409564"/>
          </a:xfrm>
          <a:custGeom>
            <a:avLst/>
            <a:gdLst/>
            <a:ahLst/>
            <a:cxnLst/>
            <a:rect l="l" t="t" r="r" b="b"/>
            <a:pathLst>
              <a:path w="1927359" h="614346">
                <a:moveTo>
                  <a:pt x="0" y="0"/>
                </a:moveTo>
                <a:lnTo>
                  <a:pt x="1927360" y="0"/>
                </a:lnTo>
                <a:lnTo>
                  <a:pt x="1927360" y="614346"/>
                </a:lnTo>
                <a:lnTo>
                  <a:pt x="0" y="6143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sp>
        <p:nvSpPr>
          <p:cNvPr id="8" name="Rectangle 7"/>
          <p:cNvSpPr/>
          <p:nvPr/>
        </p:nvSpPr>
        <p:spPr>
          <a:xfrm>
            <a:off x="406210" y="1738997"/>
            <a:ext cx="8408181" cy="4928850"/>
          </a:xfrm>
          <a:prstGeom prst="rect">
            <a:avLst/>
          </a:prstGeom>
        </p:spPr>
        <p:txBody>
          <a:bodyPr wrap="square">
            <a:spAutoFit/>
          </a:bodyPr>
          <a:lstStyle/>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(1) Giuyn Véc-nơ – một trong những người được gọi là “cha đẻ của khoa học viễn tưởng” – rất thích du lịch tới các miền xa xôi. (2) Năm mười một tuổi, cậu định đi theo một chiếc thuyền Ấn Độ – chiếc thuyền mà cậu hi vọng sẽ căng buồm đi khắp đó đây. (3) Khi cha phản đối, cậu đã hứa:</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Từ nay, con chỉ du lịch trong tưởng tượng thôi.</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(4) Nhờ những chuyến “du lịch” đó, Giuyn Véc-nơ đã viết nên nhiều truyện khoa học viễn tưởng:</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Hai vạn dặm dưới biển,</a:t>
            </a:r>
          </a:p>
          <a:p>
            <a:pPr lvl="0">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Vòng quanh thế giới trong 80 ngày....</a:t>
            </a:r>
          </a:p>
          <a:p>
            <a:pPr lvl="0" algn="r">
              <a:lnSpc>
                <a:spcPct val="120000"/>
              </a:lnSpc>
              <a:defRPr/>
            </a:pP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(Theo Bảo Ngọc)</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406211" y="198959"/>
            <a:ext cx="11640477" cy="954107"/>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Dấu gạch ngang trong câu nào dưới đây dùng để đánh dấu bộ phận chú thích, giải thích?</a:t>
            </a:r>
            <a:endParaRPr kumimoji="0" lang="en-GB"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B98B3A3-36F5-530E-F24E-BF7BF88226B9}"/>
              </a:ext>
            </a:extLst>
          </p:cNvPr>
          <p:cNvPicPr>
            <a:picLocks noChangeAspect="1"/>
          </p:cNvPicPr>
          <p:nvPr/>
        </p:nvPicPr>
        <p:blipFill>
          <a:blip r:embed="rId7"/>
          <a:stretch>
            <a:fillRect/>
          </a:stretch>
        </p:blipFill>
        <p:spPr>
          <a:xfrm>
            <a:off x="8882776" y="2105248"/>
            <a:ext cx="2802184" cy="3791946"/>
          </a:xfrm>
          <a:prstGeom prst="rect">
            <a:avLst/>
          </a:prstGeom>
        </p:spPr>
      </p:pic>
    </p:spTree>
    <p:extLst>
      <p:ext uri="{BB962C8B-B14F-4D97-AF65-F5344CB8AC3E}">
        <p14:creationId xmlns:p14="http://schemas.microsoft.com/office/powerpoint/2010/main" val="32287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329609"/>
            <a:ext cx="11177273" cy="634763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EBCD6A7A-583C-0360-B06C-130EF58C8EC2}"/>
              </a:ext>
            </a:extLst>
          </p:cNvPr>
          <p:cNvGrpSpPr/>
          <p:nvPr/>
        </p:nvGrpSpPr>
        <p:grpSpPr>
          <a:xfrm>
            <a:off x="155445" y="873407"/>
            <a:ext cx="4916286" cy="5102090"/>
            <a:chOff x="9829246" y="1292838"/>
            <a:chExt cx="2154835" cy="1798729"/>
          </a:xfrm>
        </p:grpSpPr>
        <p:pic>
          <p:nvPicPr>
            <p:cNvPr id="5" name="Picture 4">
              <a:extLst>
                <a:ext uri="{FF2B5EF4-FFF2-40B4-BE49-F238E27FC236}">
                  <a16:creationId xmlns:a16="http://schemas.microsoft.com/office/drawing/2014/main" id="{3C00B2FE-5D7E-0867-CDFB-646EAC789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6" name="Rectangle 5">
              <a:extLst>
                <a:ext uri="{FF2B5EF4-FFF2-40B4-BE49-F238E27FC236}">
                  <a16:creationId xmlns:a16="http://schemas.microsoft.com/office/drawing/2014/main" id="{3324A629-8B2C-55AE-C1DA-A98EA1C61E8F}"/>
                </a:ext>
              </a:extLst>
            </p:cNvPr>
            <p:cNvSpPr/>
            <p:nvPr/>
          </p:nvSpPr>
          <p:spPr>
            <a:xfrm>
              <a:off x="10185953" y="1991995"/>
              <a:ext cx="1383361" cy="423173"/>
            </a:xfrm>
            <a:prstGeom prst="rect">
              <a:avLst/>
            </a:prstGeom>
          </p:spPr>
          <p:txBody>
            <a:bodyPr wrap="square">
              <a:spAutoFit/>
            </a:bodyPr>
            <a:lstStyle/>
            <a:p>
              <a:pPr algn="ctr"/>
              <a:r>
                <a:rPr lang="en-US" sz="2400" b="1" i="0" dirty="0" err="1">
                  <a:solidFill>
                    <a:srgbClr val="FF0000"/>
                  </a:solidFill>
                  <a:effectLst/>
                  <a:latin typeface="Cambria" panose="02040503050406030204" pitchFamily="18" charset="0"/>
                  <a:ea typeface="Cambria" panose="02040503050406030204" pitchFamily="18" charset="0"/>
                </a:rPr>
                <a:t>Dấu</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gạch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ngang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dùng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để</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đánh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dấu</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bộ</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phận</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chú</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thích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giải</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thích</a:t>
              </a:r>
              <a:endParaRPr lang="en-GB" b="1" dirty="0">
                <a:solidFill>
                  <a:srgbClr val="FF0000"/>
                </a:solidFill>
                <a:latin typeface="Cambria" panose="02040503050406030204" pitchFamily="18" charset="0"/>
                <a:ea typeface="Cambria" panose="02040503050406030204" pitchFamily="18" charset="0"/>
              </a:endParaRPr>
            </a:p>
          </p:txBody>
        </p:sp>
      </p:grpSp>
      <p:cxnSp>
        <p:nvCxnSpPr>
          <p:cNvPr id="12" name="Straight Connector 11">
            <a:extLst>
              <a:ext uri="{FF2B5EF4-FFF2-40B4-BE49-F238E27FC236}">
                <a16:creationId xmlns:a16="http://schemas.microsoft.com/office/drawing/2014/main" id="{DB36841B-8B1F-AAF2-C03E-549B39E97C8E}"/>
              </a:ext>
            </a:extLst>
          </p:cNvPr>
          <p:cNvCxnSpPr>
            <a:cxnSpLocks/>
          </p:cNvCxnSpPr>
          <p:nvPr/>
        </p:nvCxnSpPr>
        <p:spPr>
          <a:xfrm flipV="1">
            <a:off x="3689498" y="1350335"/>
            <a:ext cx="648586" cy="12546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ounded Rectangle 33">
            <a:extLst>
              <a:ext uri="{FF2B5EF4-FFF2-40B4-BE49-F238E27FC236}">
                <a16:creationId xmlns:a16="http://schemas.microsoft.com/office/drawing/2014/main" id="{5C8B802D-D958-49A1-F997-128FFB83E3EF}"/>
              </a:ext>
            </a:extLst>
          </p:cNvPr>
          <p:cNvSpPr/>
          <p:nvPr/>
        </p:nvSpPr>
        <p:spPr>
          <a:xfrm>
            <a:off x="4393417" y="743812"/>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(1) Giuyn Véc-nơ – một trong những người được gọi là “cha đẻ của khoa học viễn tưởng” – rất thích du lịch tới các miền xa xôi.</a:t>
            </a:r>
            <a:endParaRPr lang="en-GB" sz="2800" dirty="0">
              <a:solidFill>
                <a:srgbClr val="002060"/>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AC2C93E0-BB1A-4FFD-4694-D920DDE3F901}"/>
              </a:ext>
            </a:extLst>
          </p:cNvPr>
          <p:cNvCxnSpPr>
            <a:cxnSpLocks/>
          </p:cNvCxnSpPr>
          <p:nvPr/>
        </p:nvCxnSpPr>
        <p:spPr>
          <a:xfrm>
            <a:off x="3561907" y="4327451"/>
            <a:ext cx="914401" cy="95693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ounded Rectangle 33">
            <a:extLst>
              <a:ext uri="{FF2B5EF4-FFF2-40B4-BE49-F238E27FC236}">
                <a16:creationId xmlns:a16="http://schemas.microsoft.com/office/drawing/2014/main" id="{4FFB1582-0CCA-A72C-1867-DC6C48A1C773}"/>
              </a:ext>
            </a:extLst>
          </p:cNvPr>
          <p:cNvSpPr/>
          <p:nvPr/>
        </p:nvSpPr>
        <p:spPr>
          <a:xfrm>
            <a:off x="4531641" y="4677859"/>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(2) Năm mười một tuổi, cậu định đi theo một chiếc thuyền Ấn Độ – chiếc thuyền mà cậu hi vọng sẽ căng buồm đi khắp đó đây. </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2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329609"/>
            <a:ext cx="11177273" cy="634763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EBCD6A7A-583C-0360-B06C-130EF58C8EC2}"/>
              </a:ext>
            </a:extLst>
          </p:cNvPr>
          <p:cNvGrpSpPr/>
          <p:nvPr/>
        </p:nvGrpSpPr>
        <p:grpSpPr>
          <a:xfrm>
            <a:off x="229873" y="-955393"/>
            <a:ext cx="3778602" cy="5102090"/>
            <a:chOff x="9829246" y="1292838"/>
            <a:chExt cx="2154835" cy="1798729"/>
          </a:xfrm>
        </p:grpSpPr>
        <p:pic>
          <p:nvPicPr>
            <p:cNvPr id="5" name="Picture 4">
              <a:extLst>
                <a:ext uri="{FF2B5EF4-FFF2-40B4-BE49-F238E27FC236}">
                  <a16:creationId xmlns:a16="http://schemas.microsoft.com/office/drawing/2014/main" id="{3C00B2FE-5D7E-0867-CDFB-646EAC789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6" name="Rectangle 5">
              <a:extLst>
                <a:ext uri="{FF2B5EF4-FFF2-40B4-BE49-F238E27FC236}">
                  <a16:creationId xmlns:a16="http://schemas.microsoft.com/office/drawing/2014/main" id="{3324A629-8B2C-55AE-C1DA-A98EA1C61E8F}"/>
                </a:ext>
              </a:extLst>
            </p:cNvPr>
            <p:cNvSpPr/>
            <p:nvPr/>
          </p:nvSpPr>
          <p:spPr>
            <a:xfrm>
              <a:off x="10185953" y="2018234"/>
              <a:ext cx="1383361" cy="3363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Đánh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dấu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lời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nói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trực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tiếp</a:t>
              </a:r>
              <a:endParaRPr kumimoji="0" lang="en-GB"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2" name="Straight Connector 11">
            <a:extLst>
              <a:ext uri="{FF2B5EF4-FFF2-40B4-BE49-F238E27FC236}">
                <a16:creationId xmlns:a16="http://schemas.microsoft.com/office/drawing/2014/main" id="{DB36841B-8B1F-AAF2-C03E-549B39E97C8E}"/>
              </a:ext>
            </a:extLst>
          </p:cNvPr>
          <p:cNvCxnSpPr>
            <a:cxnSpLocks/>
          </p:cNvCxnSpPr>
          <p:nvPr/>
        </p:nvCxnSpPr>
        <p:spPr>
          <a:xfrm>
            <a:off x="3466215" y="1637414"/>
            <a:ext cx="914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ounded Rectangle 33">
            <a:extLst>
              <a:ext uri="{FF2B5EF4-FFF2-40B4-BE49-F238E27FC236}">
                <a16:creationId xmlns:a16="http://schemas.microsoft.com/office/drawing/2014/main" id="{5C8B802D-D958-49A1-F997-128FFB83E3EF}"/>
              </a:ext>
            </a:extLst>
          </p:cNvPr>
          <p:cNvSpPr/>
          <p:nvPr/>
        </p:nvSpPr>
        <p:spPr>
          <a:xfrm>
            <a:off x="4435947" y="1020258"/>
            <a:ext cx="7079113" cy="1308272"/>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(3) Khi cha phản đối, cậu đã hứa:</a:t>
            </a:r>
          </a:p>
          <a:p>
            <a:pPr lvl="0" algn="just"/>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Từ nay, con chỉ du lịch trong tưởng tượng thôi.</a:t>
            </a:r>
          </a:p>
        </p:txBody>
      </p:sp>
      <p:grpSp>
        <p:nvGrpSpPr>
          <p:cNvPr id="7" name="Group 6">
            <a:extLst>
              <a:ext uri="{FF2B5EF4-FFF2-40B4-BE49-F238E27FC236}">
                <a16:creationId xmlns:a16="http://schemas.microsoft.com/office/drawing/2014/main" id="{44CE739B-D0A2-FC41-0B45-9DCDCA6CC0BE}"/>
              </a:ext>
            </a:extLst>
          </p:cNvPr>
          <p:cNvGrpSpPr/>
          <p:nvPr/>
        </p:nvGrpSpPr>
        <p:grpSpPr>
          <a:xfrm>
            <a:off x="219240" y="1989826"/>
            <a:ext cx="3778602" cy="5102090"/>
            <a:chOff x="9829246" y="1292838"/>
            <a:chExt cx="2154835" cy="1798729"/>
          </a:xfrm>
        </p:grpSpPr>
        <p:pic>
          <p:nvPicPr>
            <p:cNvPr id="8" name="Picture 7">
              <a:extLst>
                <a:ext uri="{FF2B5EF4-FFF2-40B4-BE49-F238E27FC236}">
                  <a16:creationId xmlns:a16="http://schemas.microsoft.com/office/drawing/2014/main" id="{36249803-AC38-C043-EDD9-C1C8D37F8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246" y="1292838"/>
              <a:ext cx="2154835" cy="1798729"/>
            </a:xfrm>
            <a:prstGeom prst="rect">
              <a:avLst/>
            </a:prstGeom>
          </p:spPr>
        </p:pic>
        <p:sp>
          <p:nvSpPr>
            <p:cNvPr id="9" name="Rectangle 8">
              <a:extLst>
                <a:ext uri="{FF2B5EF4-FFF2-40B4-BE49-F238E27FC236}">
                  <a16:creationId xmlns:a16="http://schemas.microsoft.com/office/drawing/2014/main" id="{54D710F7-960B-FFA1-25F6-782716DBD4AA}"/>
                </a:ext>
              </a:extLst>
            </p:cNvPr>
            <p:cNvSpPr/>
            <p:nvPr/>
          </p:nvSpPr>
          <p:spPr>
            <a:xfrm>
              <a:off x="10185953" y="2018234"/>
              <a:ext cx="1383361" cy="3363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Đánh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dấu</a:t>
              </a:r>
              <a:r>
                <a:rPr lang="en-US" sz="2800" b="1" dirty="0">
                  <a:solidFill>
                    <a:srgbClr val="FF0000"/>
                  </a:solidFill>
                  <a:latin typeface="Cambria" panose="02040503050406030204" pitchFamily="18" charset="0"/>
                  <a:ea typeface="Cambria" panose="02040503050406030204" pitchFamily="18" charset="0"/>
                </a:rPr>
                <a:t> ý </a:t>
              </a:r>
              <a:r>
                <a:rPr lang="en-US" sz="2800" b="1" dirty="0" err="1">
                  <a:solidFill>
                    <a:srgbClr val="FF0000"/>
                  </a:solidFill>
                  <a:latin typeface="Cambria" panose="02040503050406030204" pitchFamily="18" charset="0"/>
                  <a:ea typeface="Cambria" panose="02040503050406030204" pitchFamily="18" charset="0"/>
                </a:rPr>
                <a:t>liệt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kê</a:t>
              </a:r>
              <a:endParaRPr kumimoji="0" lang="en-GB"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0" name="Straight Connector 9">
            <a:extLst>
              <a:ext uri="{FF2B5EF4-FFF2-40B4-BE49-F238E27FC236}">
                <a16:creationId xmlns:a16="http://schemas.microsoft.com/office/drawing/2014/main" id="{23D7A702-D614-8631-E2C0-423DEEA482A0}"/>
              </a:ext>
            </a:extLst>
          </p:cNvPr>
          <p:cNvCxnSpPr>
            <a:cxnSpLocks/>
          </p:cNvCxnSpPr>
          <p:nvPr/>
        </p:nvCxnSpPr>
        <p:spPr>
          <a:xfrm>
            <a:off x="3455582" y="4582633"/>
            <a:ext cx="914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ounded Rectangle 33">
            <a:extLst>
              <a:ext uri="{FF2B5EF4-FFF2-40B4-BE49-F238E27FC236}">
                <a16:creationId xmlns:a16="http://schemas.microsoft.com/office/drawing/2014/main" id="{2E3C6F04-59BD-5BE8-4D08-82A9E13DBBB2}"/>
              </a:ext>
            </a:extLst>
          </p:cNvPr>
          <p:cNvSpPr/>
          <p:nvPr/>
        </p:nvSpPr>
        <p:spPr>
          <a:xfrm>
            <a:off x="4425314" y="3423684"/>
            <a:ext cx="7079113" cy="2743200"/>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(4) Nhờ những chuyến “du lịch” đó, Giuyn Véc-nơ đã viết nên nhiều truyện khoa học viễn tưởng:</a:t>
            </a:r>
          </a:p>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Hai vạn dặm dưới biển,</a:t>
            </a:r>
          </a:p>
          <a:p>
            <a:pPr lvl="0">
              <a:lnSpc>
                <a:spcPct val="120000"/>
              </a:lnSpc>
              <a:defRP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Vòng quanh thế giới trong 80 ngày....</a:t>
            </a:r>
          </a:p>
        </p:txBody>
      </p:sp>
    </p:spTree>
    <p:extLst>
      <p:ext uri="{BB962C8B-B14F-4D97-AF65-F5344CB8AC3E}">
        <p14:creationId xmlns:p14="http://schemas.microsoft.com/office/powerpoint/2010/main" val="42375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90037" y="691116"/>
            <a:ext cx="7889875" cy="1746985"/>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rgbClr val="BA96F0">
                    <a:lumMod val="50000"/>
                  </a:srgbClr>
                </a:solidFill>
                <a:latin typeface="Calibri" panose="020F0502020204030204" pitchFamily="34" charset="0"/>
                <a:cs typeface="Calibri" panose="020F0502020204030204" pitchFamily="34" charset="0"/>
              </a:rPr>
              <a:t> </a:t>
            </a:r>
            <a:r>
              <a:rPr lang="en-US" sz="3600" dirty="0">
                <a:solidFill>
                  <a:srgbClr val="BA96F0">
                    <a:lumMod val="50000"/>
                  </a:srgbClr>
                </a:solidFill>
                <a:latin typeface="Calibri" panose="020F0502020204030204" pitchFamily="34" charset="0"/>
                <a:cs typeface="Calibri" panose="020F0502020204030204" pitchFamily="34" charset="0"/>
              </a:rPr>
              <a:t>4. </a:t>
            </a:r>
            <a:r>
              <a:rPr lang="vi-VN" sz="3600" dirty="0">
                <a:solidFill>
                  <a:srgbClr val="BA96F0">
                    <a:lumMod val="50000"/>
                  </a:srgbClr>
                </a:solidFill>
                <a:latin typeface="Calibri" panose="020F0502020204030204" pitchFamily="34" charset="0"/>
                <a:cs typeface="Calibri" panose="020F0502020204030204" pitchFamily="34" charset="0"/>
              </a:rPr>
              <a:t>Viết 2 – 3 câu về một danh nhân, trong đó có dùng dấu gạch ngang để đánh dấu bộ phận chú thích, giải thích.</a:t>
            </a:r>
            <a:endParaRPr kumimoji="0" lang="en-GB" sz="3600" b="0"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133281" y="1857678"/>
            <a:ext cx="2838735" cy="5663333"/>
          </a:xfrm>
          <a:prstGeom prst="rect">
            <a:avLst/>
          </a:prstGeom>
          <a:noFill/>
        </p:spPr>
      </p:pic>
      <p:sp>
        <p:nvSpPr>
          <p:cNvPr id="2" name="Rounded Rectangle 33">
            <a:extLst>
              <a:ext uri="{FF2B5EF4-FFF2-40B4-BE49-F238E27FC236}">
                <a16:creationId xmlns:a16="http://schemas.microsoft.com/office/drawing/2014/main" id="{B919E411-EA60-5C76-B496-3EE66B288828}"/>
              </a:ext>
            </a:extLst>
          </p:cNvPr>
          <p:cNvSpPr/>
          <p:nvPr/>
        </p:nvSpPr>
        <p:spPr>
          <a:xfrm>
            <a:off x="3744831" y="2849057"/>
            <a:ext cx="7291764" cy="3222133"/>
          </a:xfrm>
          <a:prstGeom prst="roundRect">
            <a:avLst/>
          </a:prstGeom>
          <a:solidFill>
            <a:srgbClr val="FFE181"/>
          </a:solidFill>
          <a:ln>
            <a:solidFill>
              <a:srgbClr val="7F3A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Ví dụ: </a:t>
            </a: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Một lần, Pa-xcan đi về khuya, thấy bố – một viên chức tài chính – vẫn cặm cụi ngồi kiểm tra sổ sách. Anh rất thương bố, lặng lẽ đi về phòng mình và vạch sơ đồ gì đó lên giấy. Ít hôm sau, anh đã chế tạo xong cái máy cộng trừ và mang tặng bố, giúp bố bớt vất vả vì những con tính.</a:t>
            </a:r>
            <a:endParaRPr lang="en-GB"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13" y="2732077"/>
            <a:ext cx="4773127" cy="4125923"/>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7C95BC74-4ABC-E947-B029-FB6A23270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561" y="1562987"/>
            <a:ext cx="8895657" cy="2953636"/>
          </a:xfrm>
          <a:prstGeom prst="rect">
            <a:avLst/>
          </a:prstGeom>
        </p:spPr>
      </p:pic>
    </p:spTree>
    <p:extLst>
      <p:ext uri="{BB962C8B-B14F-4D97-AF65-F5344CB8AC3E}">
        <p14:creationId xmlns:p14="http://schemas.microsoft.com/office/powerpoint/2010/main" val="11986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5;p7"/>
          <p:cNvSpPr/>
          <p:nvPr/>
        </p:nvSpPr>
        <p:spPr>
          <a:xfrm>
            <a:off x="598035" y="730050"/>
            <a:ext cx="11020925" cy="4761846"/>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Speech Bubble: Rectangle with Corners Rounded 5"/>
          <p:cNvSpPr/>
          <p:nvPr/>
        </p:nvSpPr>
        <p:spPr>
          <a:xfrm>
            <a:off x="4172404" y="1456938"/>
            <a:ext cx="7180742" cy="2949287"/>
          </a:xfrm>
          <a:prstGeom prst="wedgeRoundRectCallout">
            <a:avLst>
              <a:gd name="adj1" fmla="val -65403"/>
              <a:gd name="adj2" fmla="val 14808"/>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nl-NL" sz="4000" b="1" dirty="0">
                <a:solidFill>
                  <a:srgbClr val="F7A9BD">
                    <a:lumMod val="10000"/>
                  </a:srgbClr>
                </a:solidFill>
                <a:latin typeface="Calibri" panose="020F0502020204030204" pitchFamily="34" charset="0"/>
                <a:cs typeface="Calibri" panose="020F0502020204030204" pitchFamily="34" charset="0"/>
              </a:rPr>
              <a:t>Tìm 1 - 2 câu trong sách, truyện, báo chí,….có sử dụng dấu gạch ngang để đánh dấu bộ phận chú thích, giải thích.</a:t>
            </a:r>
            <a:endParaRPr kumimoji="0" lang="en-US" sz="4000" b="1"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5437671" y="5310905"/>
            <a:ext cx="21502491" cy="2616796"/>
            <a:chOff x="0" y="0"/>
            <a:chExt cx="8494811" cy="1033796"/>
          </a:xfrm>
        </p:grpSpPr>
        <p:sp>
          <p:nvSpPr>
            <p:cNvPr id="3" name="Freeform 3"/>
            <p:cNvSpPr/>
            <p:nvPr/>
          </p:nvSpPr>
          <p:spPr>
            <a:xfrm>
              <a:off x="0" y="0"/>
              <a:ext cx="8494812" cy="1033796"/>
            </a:xfrm>
            <a:custGeom>
              <a:avLst/>
              <a:gdLst/>
              <a:ahLst/>
              <a:cxnLst/>
              <a:rect l="l" t="t" r="r" b="b"/>
              <a:pathLst>
                <a:path w="8494812" h="1033796">
                  <a:moveTo>
                    <a:pt x="0" y="0"/>
                  </a:moveTo>
                  <a:lnTo>
                    <a:pt x="8494812" y="0"/>
                  </a:lnTo>
                  <a:lnTo>
                    <a:pt x="8494812" y="1033796"/>
                  </a:lnTo>
                  <a:lnTo>
                    <a:pt x="0" y="1033796"/>
                  </a:lnTo>
                  <a:close/>
                </a:path>
              </a:pathLst>
            </a:custGeom>
            <a:solidFill>
              <a:srgbClr val="34674D"/>
            </a:solidFill>
            <a:ln cap="sq">
              <a:noFill/>
              <a:prstDash val="solid"/>
              <a:miter/>
            </a:ln>
          </p:spPr>
          <p:txBody>
            <a:bodyPr/>
            <a:lstStyle/>
            <a:p>
              <a:endParaRPr lang="en-US"/>
            </a:p>
          </p:txBody>
        </p:sp>
        <p:sp>
          <p:nvSpPr>
            <p:cNvPr id="4" name="TextBox 4"/>
            <p:cNvSpPr txBox="1"/>
            <p:nvPr/>
          </p:nvSpPr>
          <p:spPr>
            <a:xfrm>
              <a:off x="0" y="-28575"/>
              <a:ext cx="8494811" cy="1062371"/>
            </a:xfrm>
            <a:prstGeom prst="rect">
              <a:avLst/>
            </a:prstGeom>
          </p:spPr>
          <p:txBody>
            <a:bodyPr lIns="33867" tIns="33867" rIns="33867" bIns="33867" rtlCol="0" anchor="ctr"/>
            <a:lstStyle/>
            <a:p>
              <a:pPr algn="ctr" defTabSz="609630">
                <a:lnSpc>
                  <a:spcPts val="1401"/>
                </a:lnSpc>
              </a:pPr>
              <a:endParaRPr sz="1200">
                <a:solidFill>
                  <a:prstClr val="black"/>
                </a:solidFill>
                <a:latin typeface="Calibri"/>
              </a:endParaRPr>
            </a:p>
          </p:txBody>
        </p:sp>
      </p:grpSp>
      <p:grpSp>
        <p:nvGrpSpPr>
          <p:cNvPr id="5" name="Group 5"/>
          <p:cNvGrpSpPr/>
          <p:nvPr/>
        </p:nvGrpSpPr>
        <p:grpSpPr>
          <a:xfrm>
            <a:off x="1592400" y="1592972"/>
            <a:ext cx="8992403" cy="4288286"/>
            <a:chOff x="0" y="0"/>
            <a:chExt cx="3306146" cy="1576631"/>
          </a:xfrm>
        </p:grpSpPr>
        <p:sp>
          <p:nvSpPr>
            <p:cNvPr id="6" name="Freeform 6"/>
            <p:cNvSpPr/>
            <p:nvPr/>
          </p:nvSpPr>
          <p:spPr>
            <a:xfrm>
              <a:off x="0" y="0"/>
              <a:ext cx="3306145" cy="1576631"/>
            </a:xfrm>
            <a:custGeom>
              <a:avLst/>
              <a:gdLst/>
              <a:ahLst/>
              <a:cxnLst/>
              <a:rect l="l" t="t" r="r" b="b"/>
              <a:pathLst>
                <a:path w="3306145" h="1576631">
                  <a:moveTo>
                    <a:pt x="17793" y="0"/>
                  </a:moveTo>
                  <a:lnTo>
                    <a:pt x="3288353" y="0"/>
                  </a:lnTo>
                  <a:cubicBezTo>
                    <a:pt x="3293071" y="0"/>
                    <a:pt x="3297597" y="1875"/>
                    <a:pt x="3300934" y="5211"/>
                  </a:cubicBezTo>
                  <a:cubicBezTo>
                    <a:pt x="3304271" y="8548"/>
                    <a:pt x="3306145" y="13074"/>
                    <a:pt x="3306145" y="17793"/>
                  </a:cubicBezTo>
                  <a:lnTo>
                    <a:pt x="3306145" y="1558838"/>
                  </a:lnTo>
                  <a:cubicBezTo>
                    <a:pt x="3306145" y="1568665"/>
                    <a:pt x="3298179" y="1576631"/>
                    <a:pt x="3288353" y="1576631"/>
                  </a:cubicBezTo>
                  <a:lnTo>
                    <a:pt x="17793" y="1576631"/>
                  </a:lnTo>
                  <a:cubicBezTo>
                    <a:pt x="7966" y="1576631"/>
                    <a:pt x="0" y="1568665"/>
                    <a:pt x="0" y="1558838"/>
                  </a:cubicBezTo>
                  <a:lnTo>
                    <a:pt x="0" y="17793"/>
                  </a:lnTo>
                  <a:cubicBezTo>
                    <a:pt x="0" y="7966"/>
                    <a:pt x="7966" y="0"/>
                    <a:pt x="17793" y="0"/>
                  </a:cubicBezTo>
                  <a:close/>
                </a:path>
              </a:pathLst>
            </a:custGeom>
            <a:solidFill>
              <a:srgbClr val="FEFEFE"/>
            </a:solidFill>
            <a:ln w="57150" cap="rnd">
              <a:solidFill>
                <a:srgbClr val="7D4C2A"/>
              </a:solidFill>
              <a:prstDash val="solid"/>
              <a:round/>
            </a:ln>
          </p:spPr>
          <p:txBody>
            <a:bodyPr/>
            <a:lstStyle/>
            <a:p>
              <a:endParaRPr lang="en-US"/>
            </a:p>
          </p:txBody>
        </p:sp>
        <p:sp>
          <p:nvSpPr>
            <p:cNvPr id="7" name="TextBox 7"/>
            <p:cNvSpPr txBox="1"/>
            <p:nvPr/>
          </p:nvSpPr>
          <p:spPr>
            <a:xfrm>
              <a:off x="0" y="-38100"/>
              <a:ext cx="3306146" cy="161473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8" name="Freeform 8"/>
          <p:cNvSpPr/>
          <p:nvPr/>
        </p:nvSpPr>
        <p:spPr>
          <a:xfrm flipH="1">
            <a:off x="-276629" y="2260331"/>
            <a:ext cx="2222521" cy="2494879"/>
          </a:xfrm>
          <a:custGeom>
            <a:avLst/>
            <a:gdLst/>
            <a:ahLst/>
            <a:cxnLst/>
            <a:rect l="l" t="t" r="r" b="b"/>
            <a:pathLst>
              <a:path w="3333782" h="3742318">
                <a:moveTo>
                  <a:pt x="3333782" y="0"/>
                </a:moveTo>
                <a:lnTo>
                  <a:pt x="0" y="0"/>
                </a:lnTo>
                <a:lnTo>
                  <a:pt x="0" y="3742318"/>
                </a:lnTo>
                <a:lnTo>
                  <a:pt x="3333782" y="3742318"/>
                </a:lnTo>
                <a:lnTo>
                  <a:pt x="3333782"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9" name="Freeform 9"/>
          <p:cNvSpPr/>
          <p:nvPr/>
        </p:nvSpPr>
        <p:spPr>
          <a:xfrm>
            <a:off x="-556812" y="4167244"/>
            <a:ext cx="2597241" cy="685022"/>
          </a:xfrm>
          <a:custGeom>
            <a:avLst/>
            <a:gdLst/>
            <a:ahLst/>
            <a:cxnLst/>
            <a:rect l="l" t="t" r="r" b="b"/>
            <a:pathLst>
              <a:path w="3895861" h="1027533">
                <a:moveTo>
                  <a:pt x="0" y="0"/>
                </a:moveTo>
                <a:lnTo>
                  <a:pt x="3895861" y="0"/>
                </a:lnTo>
                <a:lnTo>
                  <a:pt x="3895861" y="1027533"/>
                </a:lnTo>
                <a:lnTo>
                  <a:pt x="0" y="102753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0" name="Freeform 10"/>
          <p:cNvSpPr/>
          <p:nvPr/>
        </p:nvSpPr>
        <p:spPr>
          <a:xfrm rot="119034" flipH="1">
            <a:off x="-2673563" y="4499507"/>
            <a:ext cx="10338331" cy="2157215"/>
          </a:xfrm>
          <a:custGeom>
            <a:avLst/>
            <a:gdLst/>
            <a:ahLst/>
            <a:cxnLst/>
            <a:rect l="l" t="t" r="r" b="b"/>
            <a:pathLst>
              <a:path w="15507497" h="3235822">
                <a:moveTo>
                  <a:pt x="15507497" y="0"/>
                </a:moveTo>
                <a:lnTo>
                  <a:pt x="0" y="0"/>
                </a:lnTo>
                <a:lnTo>
                  <a:pt x="0" y="3235821"/>
                </a:lnTo>
                <a:lnTo>
                  <a:pt x="15507497" y="3235821"/>
                </a:lnTo>
                <a:lnTo>
                  <a:pt x="15507497" y="0"/>
                </a:lnTo>
                <a:close/>
              </a:path>
            </a:pathLst>
          </a:custGeom>
          <a:blipFill>
            <a:blip r:embed="rId7">
              <a:extLst>
                <a:ext uri="{96DAC541-7B7A-43D3-8B79-37D633B846F1}">
                  <asvg:svgBlip xmlns="" xmlns:asvg="http://schemas.microsoft.com/office/drawing/2016/SVG/main" r:embed="rId8"/>
                </a:ext>
              </a:extLst>
            </a:blip>
            <a:stretch>
              <a:fillRect b="-40778"/>
            </a:stretch>
          </a:blipFill>
          <a:ln cap="sq">
            <a:noFill/>
            <a:prstDash val="solid"/>
            <a:miter/>
          </a:ln>
        </p:spPr>
        <p:txBody>
          <a:bodyPr/>
          <a:lstStyle/>
          <a:p>
            <a:endParaRPr lang="en-US"/>
          </a:p>
        </p:txBody>
      </p:sp>
      <p:sp>
        <p:nvSpPr>
          <p:cNvPr id="11" name="Freeform 11"/>
          <p:cNvSpPr/>
          <p:nvPr/>
        </p:nvSpPr>
        <p:spPr>
          <a:xfrm>
            <a:off x="10901622" y="2411228"/>
            <a:ext cx="1625145" cy="2513110"/>
          </a:xfrm>
          <a:custGeom>
            <a:avLst/>
            <a:gdLst/>
            <a:ahLst/>
            <a:cxnLst/>
            <a:rect l="l" t="t" r="r" b="b"/>
            <a:pathLst>
              <a:path w="2437717" h="3769665">
                <a:moveTo>
                  <a:pt x="0" y="0"/>
                </a:moveTo>
                <a:lnTo>
                  <a:pt x="2437717" y="0"/>
                </a:lnTo>
                <a:lnTo>
                  <a:pt x="2437717" y="3769665"/>
                </a:lnTo>
                <a:lnTo>
                  <a:pt x="0" y="376966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2" name="Freeform 12"/>
          <p:cNvSpPr/>
          <p:nvPr/>
        </p:nvSpPr>
        <p:spPr>
          <a:xfrm>
            <a:off x="5501316" y="4605263"/>
            <a:ext cx="9385534" cy="1958402"/>
          </a:xfrm>
          <a:custGeom>
            <a:avLst/>
            <a:gdLst/>
            <a:ahLst/>
            <a:cxnLst/>
            <a:rect l="l" t="t" r="r" b="b"/>
            <a:pathLst>
              <a:path w="14078301" h="2937603">
                <a:moveTo>
                  <a:pt x="0" y="0"/>
                </a:moveTo>
                <a:lnTo>
                  <a:pt x="14078302" y="0"/>
                </a:lnTo>
                <a:lnTo>
                  <a:pt x="14078302" y="2937603"/>
                </a:lnTo>
                <a:lnTo>
                  <a:pt x="0" y="2937603"/>
                </a:lnTo>
                <a:lnTo>
                  <a:pt x="0" y="0"/>
                </a:lnTo>
                <a:close/>
              </a:path>
            </a:pathLst>
          </a:custGeom>
          <a:blipFill>
            <a:blip r:embed="rId7">
              <a:extLst>
                <a:ext uri="{96DAC541-7B7A-43D3-8B79-37D633B846F1}">
                  <asvg:svgBlip xmlns="" xmlns:asvg="http://schemas.microsoft.com/office/drawing/2016/SVG/main" r:embed="rId8"/>
                </a:ext>
              </a:extLst>
            </a:blip>
            <a:stretch>
              <a:fillRect b="-40778"/>
            </a:stretch>
          </a:blipFill>
          <a:ln cap="sq">
            <a:noFill/>
            <a:prstDash val="solid"/>
            <a:miter/>
          </a:ln>
        </p:spPr>
        <p:txBody>
          <a:bodyPr/>
          <a:lstStyle/>
          <a:p>
            <a:endParaRPr lang="en-US"/>
          </a:p>
        </p:txBody>
      </p:sp>
      <p:sp>
        <p:nvSpPr>
          <p:cNvPr id="13" name="Freeform 13"/>
          <p:cNvSpPr/>
          <p:nvPr/>
        </p:nvSpPr>
        <p:spPr>
          <a:xfrm rot="-322812">
            <a:off x="4135098" y="632299"/>
            <a:ext cx="851829" cy="327723"/>
          </a:xfrm>
          <a:custGeom>
            <a:avLst/>
            <a:gdLst/>
            <a:ahLst/>
            <a:cxnLst/>
            <a:rect l="l" t="t" r="r" b="b"/>
            <a:pathLst>
              <a:path w="1277744" h="491585">
                <a:moveTo>
                  <a:pt x="0" y="0"/>
                </a:moveTo>
                <a:lnTo>
                  <a:pt x="1277744" y="0"/>
                </a:lnTo>
                <a:lnTo>
                  <a:pt x="1277744" y="491585"/>
                </a:lnTo>
                <a:lnTo>
                  <a:pt x="0" y="491585"/>
                </a:lnTo>
                <a:lnTo>
                  <a:pt x="0" y="0"/>
                </a:lnTo>
                <a:close/>
              </a:path>
            </a:pathLst>
          </a:custGeom>
          <a:blipFill>
            <a:blip r:embed="rId11">
              <a:extLst>
                <a:ext uri="{96DAC541-7B7A-43D3-8B79-37D633B846F1}">
                  <asvg:svgBlip xmlns="" xmlns:asvg="http://schemas.microsoft.com/office/drawing/2016/SVG/main" r:embed="rId12"/>
                </a:ext>
              </a:extLst>
            </a:blip>
            <a:stretch>
              <a:fillRect t="-38654"/>
            </a:stretch>
          </a:blipFill>
        </p:spPr>
        <p:txBody>
          <a:bodyPr/>
          <a:lstStyle/>
          <a:p>
            <a:endParaRPr lang="en-US"/>
          </a:p>
        </p:txBody>
      </p:sp>
      <p:sp>
        <p:nvSpPr>
          <p:cNvPr id="14" name="Freeform 14"/>
          <p:cNvSpPr/>
          <p:nvPr/>
        </p:nvSpPr>
        <p:spPr>
          <a:xfrm rot="-259417" flipH="1">
            <a:off x="710164" y="4427638"/>
            <a:ext cx="1669066" cy="709353"/>
          </a:xfrm>
          <a:custGeom>
            <a:avLst/>
            <a:gdLst/>
            <a:ahLst/>
            <a:cxnLst/>
            <a:rect l="l" t="t" r="r" b="b"/>
            <a:pathLst>
              <a:path w="2503599" h="1064030">
                <a:moveTo>
                  <a:pt x="2503599" y="0"/>
                </a:moveTo>
                <a:lnTo>
                  <a:pt x="0" y="0"/>
                </a:lnTo>
                <a:lnTo>
                  <a:pt x="0" y="1064030"/>
                </a:lnTo>
                <a:lnTo>
                  <a:pt x="2503599" y="1064030"/>
                </a:lnTo>
                <a:lnTo>
                  <a:pt x="2503599"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0952777" y="4450671"/>
            <a:ext cx="1290378" cy="638151"/>
          </a:xfrm>
          <a:custGeom>
            <a:avLst/>
            <a:gdLst/>
            <a:ahLst/>
            <a:cxnLst/>
            <a:rect l="l" t="t" r="r" b="b"/>
            <a:pathLst>
              <a:path w="1935567" h="957226">
                <a:moveTo>
                  <a:pt x="0" y="0"/>
                </a:moveTo>
                <a:lnTo>
                  <a:pt x="1935566" y="0"/>
                </a:lnTo>
                <a:lnTo>
                  <a:pt x="1935566" y="957226"/>
                </a:lnTo>
                <a:lnTo>
                  <a:pt x="0" y="957226"/>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cap="sq">
            <a:noFill/>
            <a:prstDash val="solid"/>
            <a:miter/>
          </a:ln>
        </p:spPr>
        <p:txBody>
          <a:bodyPr/>
          <a:lstStyle/>
          <a:p>
            <a:endParaRPr lang="en-US"/>
          </a:p>
        </p:txBody>
      </p:sp>
      <p:sp>
        <p:nvSpPr>
          <p:cNvPr id="16" name="Freeform 16"/>
          <p:cNvSpPr/>
          <p:nvPr/>
        </p:nvSpPr>
        <p:spPr>
          <a:xfrm rot="132446" flipH="1">
            <a:off x="8294346" y="-350105"/>
            <a:ext cx="2963520" cy="2593080"/>
          </a:xfrm>
          <a:custGeom>
            <a:avLst/>
            <a:gdLst/>
            <a:ahLst/>
            <a:cxnLst/>
            <a:rect l="l" t="t" r="r" b="b"/>
            <a:pathLst>
              <a:path w="4445280" h="3889620">
                <a:moveTo>
                  <a:pt x="4445280" y="0"/>
                </a:moveTo>
                <a:lnTo>
                  <a:pt x="0" y="0"/>
                </a:lnTo>
                <a:lnTo>
                  <a:pt x="0" y="3889620"/>
                </a:lnTo>
                <a:lnTo>
                  <a:pt x="4445280" y="3889620"/>
                </a:lnTo>
                <a:lnTo>
                  <a:pt x="444528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7" name="Freeform 17"/>
          <p:cNvSpPr/>
          <p:nvPr/>
        </p:nvSpPr>
        <p:spPr>
          <a:xfrm flipH="1">
            <a:off x="3389858" y="5836388"/>
            <a:ext cx="517906" cy="310096"/>
          </a:xfrm>
          <a:custGeom>
            <a:avLst/>
            <a:gdLst/>
            <a:ahLst/>
            <a:cxnLst/>
            <a:rect l="l" t="t" r="r" b="b"/>
            <a:pathLst>
              <a:path w="776859" h="465144">
                <a:moveTo>
                  <a:pt x="776859" y="0"/>
                </a:moveTo>
                <a:lnTo>
                  <a:pt x="0" y="0"/>
                </a:lnTo>
                <a:lnTo>
                  <a:pt x="0" y="465144"/>
                </a:lnTo>
                <a:lnTo>
                  <a:pt x="776859" y="465144"/>
                </a:lnTo>
                <a:lnTo>
                  <a:pt x="776859" y="0"/>
                </a:lnTo>
                <a:close/>
              </a:path>
            </a:pathLst>
          </a:custGeom>
          <a:blipFill>
            <a:blip r:embed="rId19">
              <a:extLst>
                <a:ext uri="{96DAC541-7B7A-43D3-8B79-37D633B846F1}">
                  <asvg:svgBlip xmlns="" xmlns:asvg="http://schemas.microsoft.com/office/drawing/2016/SVG/main" r:embed="rId20"/>
                </a:ext>
              </a:extLst>
            </a:blip>
            <a:stretch>
              <a:fillRect/>
            </a:stretch>
          </a:blipFill>
          <a:ln cap="sq">
            <a:noFill/>
            <a:prstDash val="solid"/>
            <a:miter/>
          </a:ln>
        </p:spPr>
        <p:txBody>
          <a:bodyPr/>
          <a:lstStyle/>
          <a:p>
            <a:endParaRPr lang="en-US"/>
          </a:p>
        </p:txBody>
      </p:sp>
      <p:sp>
        <p:nvSpPr>
          <p:cNvPr id="18" name="Freeform 18"/>
          <p:cNvSpPr/>
          <p:nvPr/>
        </p:nvSpPr>
        <p:spPr>
          <a:xfrm>
            <a:off x="9619610" y="5732496"/>
            <a:ext cx="432469" cy="258941"/>
          </a:xfrm>
          <a:custGeom>
            <a:avLst/>
            <a:gdLst/>
            <a:ahLst/>
            <a:cxnLst/>
            <a:rect l="l" t="t" r="r" b="b"/>
            <a:pathLst>
              <a:path w="648703" h="388411">
                <a:moveTo>
                  <a:pt x="0" y="0"/>
                </a:moveTo>
                <a:lnTo>
                  <a:pt x="648703" y="0"/>
                </a:lnTo>
                <a:lnTo>
                  <a:pt x="648703" y="388411"/>
                </a:lnTo>
                <a:lnTo>
                  <a:pt x="0" y="38841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a:ln cap="sq">
            <a:noFill/>
            <a:prstDash val="solid"/>
            <a:miter/>
          </a:ln>
        </p:spPr>
        <p:txBody>
          <a:bodyPr/>
          <a:lstStyle/>
          <a:p>
            <a:endParaRPr lang="en-US"/>
          </a:p>
        </p:txBody>
      </p:sp>
      <p:sp>
        <p:nvSpPr>
          <p:cNvPr id="19" name="Freeform 19"/>
          <p:cNvSpPr/>
          <p:nvPr/>
        </p:nvSpPr>
        <p:spPr>
          <a:xfrm>
            <a:off x="6489540" y="5991436"/>
            <a:ext cx="661539" cy="310096"/>
          </a:xfrm>
          <a:custGeom>
            <a:avLst/>
            <a:gdLst/>
            <a:ahLst/>
            <a:cxnLst/>
            <a:rect l="l" t="t" r="r" b="b"/>
            <a:pathLst>
              <a:path w="992308" h="465144">
                <a:moveTo>
                  <a:pt x="0" y="0"/>
                </a:moveTo>
                <a:lnTo>
                  <a:pt x="992307" y="0"/>
                </a:lnTo>
                <a:lnTo>
                  <a:pt x="992307" y="465144"/>
                </a:lnTo>
                <a:lnTo>
                  <a:pt x="0" y="46514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20" name="Freeform 20"/>
          <p:cNvSpPr/>
          <p:nvPr/>
        </p:nvSpPr>
        <p:spPr>
          <a:xfrm>
            <a:off x="1206935" y="4945623"/>
            <a:ext cx="580108" cy="271925"/>
          </a:xfrm>
          <a:custGeom>
            <a:avLst/>
            <a:gdLst/>
            <a:ahLst/>
            <a:cxnLst/>
            <a:rect l="l" t="t" r="r" b="b"/>
            <a:pathLst>
              <a:path w="870162" h="407888">
                <a:moveTo>
                  <a:pt x="0" y="0"/>
                </a:moveTo>
                <a:lnTo>
                  <a:pt x="870162" y="0"/>
                </a:lnTo>
                <a:lnTo>
                  <a:pt x="870162" y="407888"/>
                </a:lnTo>
                <a:lnTo>
                  <a:pt x="0" y="40788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21" name="Freeform 21"/>
          <p:cNvSpPr/>
          <p:nvPr/>
        </p:nvSpPr>
        <p:spPr>
          <a:xfrm flipH="1">
            <a:off x="11169085" y="816080"/>
            <a:ext cx="1504409" cy="622449"/>
          </a:xfrm>
          <a:custGeom>
            <a:avLst/>
            <a:gdLst/>
            <a:ahLst/>
            <a:cxnLst/>
            <a:rect l="l" t="t" r="r" b="b"/>
            <a:pathLst>
              <a:path w="2256613" h="933674">
                <a:moveTo>
                  <a:pt x="2256613" y="0"/>
                </a:moveTo>
                <a:lnTo>
                  <a:pt x="0" y="0"/>
                </a:lnTo>
                <a:lnTo>
                  <a:pt x="0" y="933673"/>
                </a:lnTo>
                <a:lnTo>
                  <a:pt x="2256613" y="933673"/>
                </a:lnTo>
                <a:lnTo>
                  <a:pt x="2256613" y="0"/>
                </a:lnTo>
                <a:close/>
              </a:path>
            </a:pathLst>
          </a:custGeom>
          <a:blipFill>
            <a:blip r:embed="rId23">
              <a:extLst>
                <a:ext uri="{96DAC541-7B7A-43D3-8B79-37D633B846F1}">
                  <asvg:svgBlip xmlns="" xmlns:asvg="http://schemas.microsoft.com/office/drawing/2016/SVG/main" r:embed="rId24"/>
                </a:ext>
              </a:extLst>
            </a:blip>
            <a:stretch>
              <a:fillRect/>
            </a:stretch>
          </a:blipFill>
          <a:ln cap="sq">
            <a:noFill/>
            <a:prstDash val="solid"/>
            <a:miter/>
          </a:ln>
        </p:spPr>
        <p:txBody>
          <a:bodyPr/>
          <a:lstStyle/>
          <a:p>
            <a:endParaRPr lang="en-US"/>
          </a:p>
        </p:txBody>
      </p:sp>
      <p:sp>
        <p:nvSpPr>
          <p:cNvPr id="22" name="Freeform 22"/>
          <p:cNvSpPr/>
          <p:nvPr/>
        </p:nvSpPr>
        <p:spPr>
          <a:xfrm>
            <a:off x="577368" y="328846"/>
            <a:ext cx="842833" cy="848134"/>
          </a:xfrm>
          <a:custGeom>
            <a:avLst/>
            <a:gdLst/>
            <a:ahLst/>
            <a:cxnLst/>
            <a:rect l="l" t="t" r="r" b="b"/>
            <a:pathLst>
              <a:path w="1264250" h="1272201">
                <a:moveTo>
                  <a:pt x="0" y="0"/>
                </a:moveTo>
                <a:lnTo>
                  <a:pt x="1264250" y="0"/>
                </a:lnTo>
                <a:lnTo>
                  <a:pt x="1264250" y="1272201"/>
                </a:lnTo>
                <a:lnTo>
                  <a:pt x="0" y="1272201"/>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sp>
        <p:nvSpPr>
          <p:cNvPr id="23" name="Freeform 23"/>
          <p:cNvSpPr/>
          <p:nvPr/>
        </p:nvSpPr>
        <p:spPr>
          <a:xfrm>
            <a:off x="-409738" y="506010"/>
            <a:ext cx="1906727" cy="788908"/>
          </a:xfrm>
          <a:custGeom>
            <a:avLst/>
            <a:gdLst/>
            <a:ahLst/>
            <a:cxnLst/>
            <a:rect l="l" t="t" r="r" b="b"/>
            <a:pathLst>
              <a:path w="2860090" h="1183362">
                <a:moveTo>
                  <a:pt x="0" y="0"/>
                </a:moveTo>
                <a:lnTo>
                  <a:pt x="2860090" y="0"/>
                </a:lnTo>
                <a:lnTo>
                  <a:pt x="2860090" y="1183363"/>
                </a:lnTo>
                <a:lnTo>
                  <a:pt x="0" y="1183363"/>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a:ln cap="sq">
            <a:noFill/>
            <a:prstDash val="solid"/>
            <a:miter/>
          </a:ln>
        </p:spPr>
        <p:txBody>
          <a:bodyPr/>
          <a:lstStyle/>
          <a:p>
            <a:endParaRPr lang="en-US"/>
          </a:p>
        </p:txBody>
      </p:sp>
      <p:sp>
        <p:nvSpPr>
          <p:cNvPr id="27" name="Freeform 27"/>
          <p:cNvSpPr/>
          <p:nvPr/>
        </p:nvSpPr>
        <p:spPr>
          <a:xfrm rot="99228">
            <a:off x="-3535464" y="5634020"/>
            <a:ext cx="4603650" cy="1264085"/>
          </a:xfrm>
          <a:custGeom>
            <a:avLst/>
            <a:gdLst/>
            <a:ahLst/>
            <a:cxnLst/>
            <a:rect l="l" t="t" r="r" b="b"/>
            <a:pathLst>
              <a:path w="6905475" h="1896128">
                <a:moveTo>
                  <a:pt x="0" y="0"/>
                </a:moveTo>
                <a:lnTo>
                  <a:pt x="6905475" y="0"/>
                </a:lnTo>
                <a:lnTo>
                  <a:pt x="6905475" y="1896128"/>
                </a:lnTo>
                <a:lnTo>
                  <a:pt x="0" y="1896128"/>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endParaRPr lang="en-US"/>
          </a:p>
        </p:txBody>
      </p:sp>
      <p:sp>
        <p:nvSpPr>
          <p:cNvPr id="28" name="TextBox 27"/>
          <p:cNvSpPr txBox="1"/>
          <p:nvPr/>
        </p:nvSpPr>
        <p:spPr>
          <a:xfrm>
            <a:off x="3258472" y="2200592"/>
            <a:ext cx="5386411" cy="1754326"/>
          </a:xfrm>
          <a:prstGeom prst="rect">
            <a:avLst/>
          </a:prstGeom>
          <a:noFill/>
        </p:spPr>
        <p:txBody>
          <a:bodyPr wrap="none" rtlCol="0">
            <a:spAutoFit/>
          </a:bodyPr>
          <a:lstStyle/>
          <a:p>
            <a:pPr algn="ctr"/>
            <a:r>
              <a:rPr lang="en-GB" sz="5400" dirty="0" err="1">
                <a:solidFill>
                  <a:srgbClr val="F44A4C"/>
                </a:solidFill>
                <a:latin typeface="UTM Bienvenue" panose="02040603050506020204" pitchFamily="18" charset="0"/>
              </a:rPr>
              <a:t>Tạm</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biệt</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các</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em</a:t>
            </a:r>
            <a:r>
              <a:rPr lang="en-GB" sz="5400" dirty="0">
                <a:solidFill>
                  <a:srgbClr val="F44A4C"/>
                </a:solidFill>
                <a:latin typeface="UTM Bienvenue" panose="02040603050506020204" pitchFamily="18" charset="0"/>
              </a:rPr>
              <a:t> </a:t>
            </a:r>
          </a:p>
          <a:p>
            <a:pPr algn="ctr"/>
            <a:r>
              <a:rPr lang="en-GB" sz="5400" dirty="0" err="1">
                <a:solidFill>
                  <a:srgbClr val="F44A4C"/>
                </a:solidFill>
                <a:latin typeface="UTM Bienvenue" panose="02040603050506020204" pitchFamily="18" charset="0"/>
              </a:rPr>
              <a:t>và</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hẹn</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gặp</a:t>
            </a:r>
            <a:r>
              <a:rPr lang="en-GB" sz="5400" dirty="0">
                <a:solidFill>
                  <a:srgbClr val="F44A4C"/>
                </a:solidFill>
                <a:latin typeface="UTM Bienvenue" panose="02040603050506020204" pitchFamily="18" charset="0"/>
              </a:rPr>
              <a:t> </a:t>
            </a:r>
            <a:r>
              <a:rPr lang="en-GB" sz="5400" dirty="0" err="1">
                <a:solidFill>
                  <a:srgbClr val="F44A4C"/>
                </a:solidFill>
                <a:latin typeface="UTM Bienvenue" panose="02040603050506020204" pitchFamily="18" charset="0"/>
              </a:rPr>
              <a:t>lại</a:t>
            </a:r>
            <a:r>
              <a:rPr lang="en-GB" sz="5400" dirty="0">
                <a:solidFill>
                  <a:srgbClr val="F44A4C"/>
                </a:solidFill>
                <a:latin typeface="UTM Bienvenue" panose="02040603050506020204" pitchFamily="18" charset="0"/>
              </a:rPr>
              <a:t>.</a:t>
            </a:r>
          </a:p>
        </p:txBody>
      </p:sp>
      <p:pic>
        <p:nvPicPr>
          <p:cNvPr id="29" name="Picture 28"/>
          <p:cNvPicPr>
            <a:picLocks noChangeAspect="1"/>
          </p:cNvPicPr>
          <p:nvPr/>
        </p:nvPicPr>
        <p:blipFill rotWithShape="1">
          <a:blip r:embed="rId29"/>
          <a:srcRect l="52480" t="-2980" r="-52480" b="2980"/>
          <a:stretch/>
        </p:blipFill>
        <p:spPr>
          <a:xfrm>
            <a:off x="8491313" y="3193538"/>
            <a:ext cx="4922927" cy="3409356"/>
          </a:xfrm>
          <a:prstGeom prst="rect">
            <a:avLst/>
          </a:prstGeom>
        </p:spPr>
      </p:pic>
      <p:pic>
        <p:nvPicPr>
          <p:cNvPr id="30" name="Picture 29"/>
          <p:cNvPicPr>
            <a:picLocks noChangeAspect="1"/>
          </p:cNvPicPr>
          <p:nvPr/>
        </p:nvPicPr>
        <p:blipFill rotWithShape="1">
          <a:blip r:embed="rId29"/>
          <a:srcRect l="-48057" t="-5534" r="48057" b="5534"/>
          <a:stretch/>
        </p:blipFill>
        <p:spPr>
          <a:xfrm>
            <a:off x="-1114350" y="3262931"/>
            <a:ext cx="4922927" cy="3409356"/>
          </a:xfrm>
          <a:prstGeom prst="rect">
            <a:avLst/>
          </a:prstGeom>
        </p:spPr>
      </p:pic>
    </p:spTree>
    <p:extLst>
      <p:ext uri="{BB962C8B-B14F-4D97-AF65-F5344CB8AC3E}">
        <p14:creationId xmlns:p14="http://schemas.microsoft.com/office/powerpoint/2010/main" val="228099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7651"/>
          <a:stretch/>
        </p:blipFill>
        <p:spPr>
          <a:xfrm>
            <a:off x="-1340515" y="2100552"/>
            <a:ext cx="5214015" cy="5049548"/>
          </a:xfrm>
          <a:prstGeom prst="rect">
            <a:avLst/>
          </a:prstGeom>
        </p:spPr>
      </p:pic>
      <p:grpSp>
        <p:nvGrpSpPr>
          <p:cNvPr id="10" name="Group 9"/>
          <p:cNvGrpSpPr/>
          <p:nvPr/>
        </p:nvGrpSpPr>
        <p:grpSpPr>
          <a:xfrm>
            <a:off x="3535680" y="3087154"/>
            <a:ext cx="7194550" cy="2246769"/>
            <a:chOff x="3695700" y="2549944"/>
            <a:chExt cx="7194550" cy="2246769"/>
          </a:xfrm>
        </p:grpSpPr>
        <p:sp>
          <p:nvSpPr>
            <p:cNvPr id="4" name="TextBox 3"/>
            <p:cNvSpPr txBox="1"/>
            <p:nvPr/>
          </p:nvSpPr>
          <p:spPr>
            <a:xfrm>
              <a:off x="3999524" y="2549944"/>
              <a:ext cx="6890726" cy="2246769"/>
            </a:xfrm>
            <a:prstGeom prst="rect">
              <a:avLst/>
            </a:prstGeom>
            <a:noFill/>
          </p:spPr>
          <p:txBody>
            <a:bodyPr wrap="square" rtlCol="0">
              <a:spAutoFit/>
            </a:bodyPr>
            <a:lstStyle/>
            <a:p>
              <a:pPr marL="0" marR="0" indent="228600" algn="just">
                <a:spcBef>
                  <a:spcPts val="0"/>
                </a:spcBef>
                <a:spcAft>
                  <a:spcPts val="0"/>
                </a:spcAft>
              </a:pP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thêm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một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công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ngang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đặt</a:t>
              </a:r>
              <a:r>
                <a:rPr lang="en-US" sz="2800" dirty="0">
                  <a:effectLst/>
                  <a:latin typeface="Cambria" panose="02040503050406030204" pitchFamily="18" charset="0"/>
                  <a:ea typeface="Cambria" panose="02040503050406030204" pitchFamily="18" charset="0"/>
                </a:rPr>
                <a:t> ở </a:t>
              </a:r>
              <a:r>
                <a:rPr lang="en-US" sz="2800" dirty="0" err="1">
                  <a:effectLst/>
                  <a:latin typeface="Cambria" panose="02040503050406030204" pitchFamily="18" charset="0"/>
                  <a:ea typeface="Cambria" panose="02040503050406030204" pitchFamily="18" charset="0"/>
                </a:rPr>
                <a:t>giữa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đánh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chú</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dùng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ngang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đánh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dấu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chú</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thích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viết</a:t>
              </a:r>
              <a:r>
                <a:rPr lang="en-US" sz="2800" dirty="0">
                  <a:effectLst/>
                  <a:latin typeface="Cambria" panose="02040503050406030204" pitchFamily="18" charset="0"/>
                  <a:ea typeface="Cambria" panose="02040503050406030204" pitchFamily="18" charset="0"/>
                </a:rPr>
                <a:t>.</a:t>
              </a:r>
            </a:p>
          </p:txBody>
        </p:sp>
        <p:sp>
          <p:nvSpPr>
            <p:cNvPr id="7" name="Freeform 9"/>
            <p:cNvSpPr/>
            <p:nvPr/>
          </p:nvSpPr>
          <p:spPr>
            <a:xfrm rot="2503425">
              <a:off x="3695700" y="2736847"/>
              <a:ext cx="355600" cy="425232"/>
            </a:xfrm>
            <a:custGeom>
              <a:avLst/>
              <a:gdLst/>
              <a:ahLst/>
              <a:cxnLst/>
              <a:rect l="l" t="t" r="r" b="b"/>
              <a:pathLst>
                <a:path w="533400" h="637848">
                  <a:moveTo>
                    <a:pt x="0" y="0"/>
                  </a:moveTo>
                  <a:lnTo>
                    <a:pt x="533400" y="0"/>
                  </a:lnTo>
                  <a:lnTo>
                    <a:pt x="533400" y="637848"/>
                  </a:lnTo>
                  <a:lnTo>
                    <a:pt x="0" y="6378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20133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3" y="2732077"/>
            <a:ext cx="4773127" cy="4125923"/>
          </a:xfrm>
          <a:prstGeom prst="rect">
            <a:avLst/>
          </a:prstGeom>
        </p:spPr>
      </p:pic>
      <p:pic>
        <p:nvPicPr>
          <p:cNvPr id="5" name="Picture 4" descr="A neon colored word on a black background&#10;&#10;Description automatically generated">
            <a:extLst>
              <a:ext uri="{FF2B5EF4-FFF2-40B4-BE49-F238E27FC236}">
                <a16:creationId xmlns:a16="http://schemas.microsoft.com/office/drawing/2014/main" id="{23E4B8AF-02D8-04CF-880C-0FD37F55A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697" y="1828800"/>
            <a:ext cx="9005993" cy="3061409"/>
          </a:xfrm>
          <a:prstGeom prst="rect">
            <a:avLst/>
          </a:prstGeom>
        </p:spPr>
      </p:pic>
    </p:spTree>
    <p:extLst>
      <p:ext uri="{BB962C8B-B14F-4D97-AF65-F5344CB8AC3E}">
        <p14:creationId xmlns:p14="http://schemas.microsoft.com/office/powerpoint/2010/main" val="31468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414129"/>
            <a:ext cx="11177273" cy="526311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
            <a:ext cx="11411488" cy="1169580"/>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890554" y="-79063"/>
            <a:ext cx="10537258"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1. </a:t>
            </a:r>
            <a:r>
              <a:rPr kumimoji="0" lang="vi-VN"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Dấu gạch ngang trong các câu dưới đây được dùng để làm gì?</a:t>
            </a:r>
            <a:endPar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8" name="Picture 7">
            <a:extLst>
              <a:ext uri="{FF2B5EF4-FFF2-40B4-BE49-F238E27FC236}">
                <a16:creationId xmlns:a16="http://schemas.microsoft.com/office/drawing/2014/main" id="{ABB2CB29-6B2F-E9A4-260F-634051B93554}"/>
              </a:ext>
            </a:extLst>
          </p:cNvPr>
          <p:cNvPicPr>
            <a:picLocks noChangeAspect="1"/>
          </p:cNvPicPr>
          <p:nvPr/>
        </p:nvPicPr>
        <p:blipFill>
          <a:blip r:embed="rId3"/>
          <a:stretch>
            <a:fillRect/>
          </a:stretch>
        </p:blipFill>
        <p:spPr>
          <a:xfrm>
            <a:off x="637953" y="1440758"/>
            <a:ext cx="10820400" cy="2215924"/>
          </a:xfrm>
          <a:prstGeom prst="rect">
            <a:avLst/>
          </a:prstGeom>
        </p:spPr>
      </p:pic>
      <p:sp>
        <p:nvSpPr>
          <p:cNvPr id="11" name="td">
            <a:extLst>
              <a:ext uri="{FF2B5EF4-FFF2-40B4-BE49-F238E27FC236}">
                <a16:creationId xmlns:a16="http://schemas.microsoft.com/office/drawing/2014/main" id="{F0A15E68-65C1-D855-B4F5-77181B4F7714}"/>
              </a:ext>
            </a:extLst>
          </p:cNvPr>
          <p:cNvSpPr/>
          <p:nvPr/>
        </p:nvSpPr>
        <p:spPr>
          <a:xfrm>
            <a:off x="1537160" y="3787454"/>
            <a:ext cx="8935910"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tx2">
              <a:lumMod val="20000"/>
              <a:lumOff val="80000"/>
            </a:schemeClr>
          </a:solidFill>
          <a:ln w="22225">
            <a:solidFill>
              <a:schemeClr val="accent4">
                <a:lumMod val="50000"/>
              </a:schemeClr>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A. Đánh dấu lời nói trực tiếp của nhân vật.</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piano">
            <a:extLst>
              <a:ext uri="{FF2B5EF4-FFF2-40B4-BE49-F238E27FC236}">
                <a16:creationId xmlns:a16="http://schemas.microsoft.com/office/drawing/2014/main" id="{199A5845-FDD1-8439-8295-6EE8E54CAC3D}"/>
              </a:ext>
            </a:extLst>
          </p:cNvPr>
          <p:cNvSpPr/>
          <p:nvPr/>
        </p:nvSpPr>
        <p:spPr>
          <a:xfrm>
            <a:off x="1537159" y="4494043"/>
            <a:ext cx="8957175"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accent5">
              <a:lumMod val="20000"/>
              <a:lumOff val="80000"/>
            </a:schemeClr>
          </a:solidFill>
          <a:ln w="22225">
            <a:solidFill>
              <a:schemeClr val="accent5"/>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B. Đánh dấu các ý liệt kê.</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sao">
            <a:extLst>
              <a:ext uri="{FF2B5EF4-FFF2-40B4-BE49-F238E27FC236}">
                <a16:creationId xmlns:a16="http://schemas.microsoft.com/office/drawing/2014/main" id="{C5D10718-D566-5A74-A440-CAEA2FA0542B}"/>
              </a:ext>
            </a:extLst>
          </p:cNvPr>
          <p:cNvSpPr/>
          <p:nvPr/>
        </p:nvSpPr>
        <p:spPr>
          <a:xfrm>
            <a:off x="1537159" y="5191007"/>
            <a:ext cx="8765789"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tx2">
              <a:lumMod val="20000"/>
              <a:lumOff val="80000"/>
            </a:schemeClr>
          </a:solidFill>
          <a:ln w="22225">
            <a:solidFill>
              <a:schemeClr val="accent4">
                <a:lumMod val="50000"/>
              </a:schemeClr>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C. Nối các từ ngữ trong một liên danh.</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ghi">
            <a:extLst>
              <a:ext uri="{FF2B5EF4-FFF2-40B4-BE49-F238E27FC236}">
                <a16:creationId xmlns:a16="http://schemas.microsoft.com/office/drawing/2014/main" id="{661D6261-898E-CD81-AD81-C46F126EAB0B}"/>
              </a:ext>
            </a:extLst>
          </p:cNvPr>
          <p:cNvSpPr/>
          <p:nvPr/>
        </p:nvSpPr>
        <p:spPr>
          <a:xfrm>
            <a:off x="1537160" y="5907221"/>
            <a:ext cx="8712626" cy="673767"/>
          </a:xfrm>
          <a:custGeom>
            <a:avLst/>
            <a:gdLst>
              <a:gd name="connsiteX0" fmla="*/ 0 w 9268853"/>
              <a:gd name="connsiteY0" fmla="*/ 164422 h 986511"/>
              <a:gd name="connsiteX1" fmla="*/ 164422 w 9268853"/>
              <a:gd name="connsiteY1" fmla="*/ 0 h 986511"/>
              <a:gd name="connsiteX2" fmla="*/ 9104431 w 9268853"/>
              <a:gd name="connsiteY2" fmla="*/ 0 h 986511"/>
              <a:gd name="connsiteX3" fmla="*/ 9268853 w 9268853"/>
              <a:gd name="connsiteY3" fmla="*/ 164422 h 986511"/>
              <a:gd name="connsiteX4" fmla="*/ 9268853 w 9268853"/>
              <a:gd name="connsiteY4" fmla="*/ 822089 h 986511"/>
              <a:gd name="connsiteX5" fmla="*/ 9104431 w 9268853"/>
              <a:gd name="connsiteY5" fmla="*/ 986511 h 986511"/>
              <a:gd name="connsiteX6" fmla="*/ 164422 w 9268853"/>
              <a:gd name="connsiteY6" fmla="*/ 986511 h 986511"/>
              <a:gd name="connsiteX7" fmla="*/ 0 w 9268853"/>
              <a:gd name="connsiteY7" fmla="*/ 822089 h 986511"/>
              <a:gd name="connsiteX8" fmla="*/ 0 w 9268853"/>
              <a:gd name="connsiteY8" fmla="*/ 164422 h 986511"/>
              <a:gd name="connsiteX0-1" fmla="*/ 0 w 9268853"/>
              <a:gd name="connsiteY0-2" fmla="*/ 164422 h 986511"/>
              <a:gd name="connsiteX1-3" fmla="*/ 314548 w 9268853"/>
              <a:gd name="connsiteY1-4" fmla="*/ 81887 h 986511"/>
              <a:gd name="connsiteX2-5" fmla="*/ 9104431 w 9268853"/>
              <a:gd name="connsiteY2-6" fmla="*/ 0 h 986511"/>
              <a:gd name="connsiteX3-7" fmla="*/ 9268853 w 9268853"/>
              <a:gd name="connsiteY3-8" fmla="*/ 164422 h 986511"/>
              <a:gd name="connsiteX4-9" fmla="*/ 9268853 w 9268853"/>
              <a:gd name="connsiteY4-10" fmla="*/ 822089 h 986511"/>
              <a:gd name="connsiteX5-11" fmla="*/ 9104431 w 9268853"/>
              <a:gd name="connsiteY5-12" fmla="*/ 986511 h 986511"/>
              <a:gd name="connsiteX6-13" fmla="*/ 164422 w 9268853"/>
              <a:gd name="connsiteY6-14" fmla="*/ 986511 h 986511"/>
              <a:gd name="connsiteX7-15" fmla="*/ 0 w 9268853"/>
              <a:gd name="connsiteY7-16" fmla="*/ 822089 h 986511"/>
              <a:gd name="connsiteX8-17" fmla="*/ 0 w 9268853"/>
              <a:gd name="connsiteY8-18" fmla="*/ 164422 h 986511"/>
              <a:gd name="connsiteX0-19" fmla="*/ 0 w 9268853"/>
              <a:gd name="connsiteY0-20" fmla="*/ 170805 h 992894"/>
              <a:gd name="connsiteX1-21" fmla="*/ 314548 w 9268853"/>
              <a:gd name="connsiteY1-22" fmla="*/ 88270 h 992894"/>
              <a:gd name="connsiteX2-23" fmla="*/ 1464106 w 9268853"/>
              <a:gd name="connsiteY2-24" fmla="*/ 0 h 992894"/>
              <a:gd name="connsiteX3-25" fmla="*/ 9104431 w 9268853"/>
              <a:gd name="connsiteY3-26" fmla="*/ 6383 h 992894"/>
              <a:gd name="connsiteX4-27" fmla="*/ 9268853 w 9268853"/>
              <a:gd name="connsiteY4-28" fmla="*/ 170805 h 992894"/>
              <a:gd name="connsiteX5-29" fmla="*/ 9268853 w 9268853"/>
              <a:gd name="connsiteY5-30" fmla="*/ 828472 h 992894"/>
              <a:gd name="connsiteX6-31" fmla="*/ 9104431 w 9268853"/>
              <a:gd name="connsiteY6-32" fmla="*/ 992894 h 992894"/>
              <a:gd name="connsiteX7-33" fmla="*/ 164422 w 9268853"/>
              <a:gd name="connsiteY7-34" fmla="*/ 992894 h 992894"/>
              <a:gd name="connsiteX8-35" fmla="*/ 0 w 9268853"/>
              <a:gd name="connsiteY8-36" fmla="*/ 828472 h 992894"/>
              <a:gd name="connsiteX9" fmla="*/ 0 w 9268853"/>
              <a:gd name="connsiteY9" fmla="*/ 170805 h 992894"/>
              <a:gd name="connsiteX0-37" fmla="*/ 0 w 9268853"/>
              <a:gd name="connsiteY0-38" fmla="*/ 170805 h 992894"/>
              <a:gd name="connsiteX1-39" fmla="*/ 314548 w 9268853"/>
              <a:gd name="connsiteY1-40" fmla="*/ 88270 h 992894"/>
              <a:gd name="connsiteX2-41" fmla="*/ 1464106 w 9268853"/>
              <a:gd name="connsiteY2-42" fmla="*/ 0 h 992894"/>
              <a:gd name="connsiteX3-43" fmla="*/ 6923210 w 9268853"/>
              <a:gd name="connsiteY3-44" fmla="*/ 109182 h 992894"/>
              <a:gd name="connsiteX4-45" fmla="*/ 9104431 w 9268853"/>
              <a:gd name="connsiteY4-46" fmla="*/ 6383 h 992894"/>
              <a:gd name="connsiteX5-47" fmla="*/ 9268853 w 9268853"/>
              <a:gd name="connsiteY5-48" fmla="*/ 170805 h 992894"/>
              <a:gd name="connsiteX6-49" fmla="*/ 9268853 w 9268853"/>
              <a:gd name="connsiteY6-50" fmla="*/ 828472 h 992894"/>
              <a:gd name="connsiteX7-51" fmla="*/ 9104431 w 9268853"/>
              <a:gd name="connsiteY7-52" fmla="*/ 992894 h 992894"/>
              <a:gd name="connsiteX8-53" fmla="*/ 164422 w 9268853"/>
              <a:gd name="connsiteY8-54" fmla="*/ 992894 h 992894"/>
              <a:gd name="connsiteX9-55" fmla="*/ 0 w 9268853"/>
              <a:gd name="connsiteY9-56" fmla="*/ 828472 h 992894"/>
              <a:gd name="connsiteX10" fmla="*/ 0 w 9268853"/>
              <a:gd name="connsiteY10" fmla="*/ 170805 h 992894"/>
              <a:gd name="connsiteX0-57" fmla="*/ 0 w 9366160"/>
              <a:gd name="connsiteY0-58" fmla="*/ 170805 h 992894"/>
              <a:gd name="connsiteX1-59" fmla="*/ 314548 w 9366160"/>
              <a:gd name="connsiteY1-60" fmla="*/ 88270 h 992894"/>
              <a:gd name="connsiteX2-61" fmla="*/ 1464106 w 9366160"/>
              <a:gd name="connsiteY2-62" fmla="*/ 0 h 992894"/>
              <a:gd name="connsiteX3-63" fmla="*/ 6923210 w 9366160"/>
              <a:gd name="connsiteY3-64" fmla="*/ 109182 h 992894"/>
              <a:gd name="connsiteX4-65" fmla="*/ 9104431 w 9366160"/>
              <a:gd name="connsiteY4-66" fmla="*/ 6383 h 992894"/>
              <a:gd name="connsiteX5-67" fmla="*/ 9268853 w 9366160"/>
              <a:gd name="connsiteY5-68" fmla="*/ 170805 h 992894"/>
              <a:gd name="connsiteX6-69" fmla="*/ 9366160 w 9366160"/>
              <a:gd name="connsiteY6-70" fmla="*/ 518615 h 992894"/>
              <a:gd name="connsiteX7-71" fmla="*/ 9268853 w 9366160"/>
              <a:gd name="connsiteY7-72" fmla="*/ 828472 h 992894"/>
              <a:gd name="connsiteX8-73" fmla="*/ 9104431 w 9366160"/>
              <a:gd name="connsiteY8-74" fmla="*/ 992894 h 992894"/>
              <a:gd name="connsiteX9-75" fmla="*/ 164422 w 9366160"/>
              <a:gd name="connsiteY9-76" fmla="*/ 992894 h 992894"/>
              <a:gd name="connsiteX10-77" fmla="*/ 0 w 9366160"/>
              <a:gd name="connsiteY10-78" fmla="*/ 828472 h 992894"/>
              <a:gd name="connsiteX11" fmla="*/ 0 w 9366160"/>
              <a:gd name="connsiteY11" fmla="*/ 170805 h 992894"/>
              <a:gd name="connsiteX0-79" fmla="*/ 0 w 9366160"/>
              <a:gd name="connsiteY0-80" fmla="*/ 170805 h 1009934"/>
              <a:gd name="connsiteX1-81" fmla="*/ 314548 w 9366160"/>
              <a:gd name="connsiteY1-82" fmla="*/ 88270 h 1009934"/>
              <a:gd name="connsiteX2-83" fmla="*/ 1464106 w 9366160"/>
              <a:gd name="connsiteY2-84" fmla="*/ 0 h 1009934"/>
              <a:gd name="connsiteX3-85" fmla="*/ 6923210 w 9366160"/>
              <a:gd name="connsiteY3-86" fmla="*/ 109182 h 1009934"/>
              <a:gd name="connsiteX4-87" fmla="*/ 9104431 w 9366160"/>
              <a:gd name="connsiteY4-88" fmla="*/ 6383 h 1009934"/>
              <a:gd name="connsiteX5-89" fmla="*/ 9268853 w 9366160"/>
              <a:gd name="connsiteY5-90" fmla="*/ 170805 h 1009934"/>
              <a:gd name="connsiteX6-91" fmla="*/ 9366160 w 9366160"/>
              <a:gd name="connsiteY6-92" fmla="*/ 518615 h 1009934"/>
              <a:gd name="connsiteX7-93" fmla="*/ 9268853 w 9366160"/>
              <a:gd name="connsiteY7-94" fmla="*/ 828472 h 1009934"/>
              <a:gd name="connsiteX8-95" fmla="*/ 9104431 w 9366160"/>
              <a:gd name="connsiteY8-96" fmla="*/ 992894 h 1009934"/>
              <a:gd name="connsiteX9-97" fmla="*/ 4985227 w 9366160"/>
              <a:gd name="connsiteY9-98" fmla="*/ 1009934 h 1009934"/>
              <a:gd name="connsiteX10-99" fmla="*/ 164422 w 9366160"/>
              <a:gd name="connsiteY10-100" fmla="*/ 992894 h 1009934"/>
              <a:gd name="connsiteX11-101" fmla="*/ 0 w 9366160"/>
              <a:gd name="connsiteY11-102" fmla="*/ 828472 h 1009934"/>
              <a:gd name="connsiteX12" fmla="*/ 0 w 9366160"/>
              <a:gd name="connsiteY12" fmla="*/ 170805 h 10099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77" y="connsiteY10-78"/>
              </a:cxn>
              <a:cxn ang="0">
                <a:pos x="connsiteX11-101" y="connsiteY11-102"/>
              </a:cxn>
              <a:cxn ang="0">
                <a:pos x="connsiteX12" y="connsiteY12"/>
              </a:cxn>
            </a:cxnLst>
            <a:rect l="l" t="t" r="r" b="b"/>
            <a:pathLst>
              <a:path w="9366160" h="1009934">
                <a:moveTo>
                  <a:pt x="0" y="170805"/>
                </a:moveTo>
                <a:cubicBezTo>
                  <a:pt x="0" y="79997"/>
                  <a:pt x="223740" y="88270"/>
                  <a:pt x="314548" y="88270"/>
                </a:cubicBezTo>
                <a:cubicBezTo>
                  <a:pt x="697734" y="86142"/>
                  <a:pt x="1080920" y="2128"/>
                  <a:pt x="1464106" y="0"/>
                </a:cubicBezTo>
                <a:cubicBezTo>
                  <a:pt x="3270160" y="0"/>
                  <a:pt x="5117156" y="109182"/>
                  <a:pt x="6923210" y="109182"/>
                </a:cubicBezTo>
                <a:lnTo>
                  <a:pt x="9104431" y="6383"/>
                </a:lnTo>
                <a:cubicBezTo>
                  <a:pt x="9195239" y="6383"/>
                  <a:pt x="9268853" y="79997"/>
                  <a:pt x="9268853" y="170805"/>
                </a:cubicBezTo>
                <a:cubicBezTo>
                  <a:pt x="9278542" y="273094"/>
                  <a:pt x="9356471" y="416326"/>
                  <a:pt x="9366160" y="518615"/>
                </a:cubicBezTo>
                <a:lnTo>
                  <a:pt x="9268853" y="828472"/>
                </a:lnTo>
                <a:cubicBezTo>
                  <a:pt x="9268853" y="919280"/>
                  <a:pt x="9195239" y="992894"/>
                  <a:pt x="9104431" y="992894"/>
                </a:cubicBezTo>
                <a:lnTo>
                  <a:pt x="4985227" y="1009934"/>
                </a:lnTo>
                <a:lnTo>
                  <a:pt x="164422" y="992894"/>
                </a:lnTo>
                <a:cubicBezTo>
                  <a:pt x="73614" y="992894"/>
                  <a:pt x="0" y="919280"/>
                  <a:pt x="0" y="828472"/>
                </a:cubicBezTo>
                <a:lnTo>
                  <a:pt x="0" y="170805"/>
                </a:lnTo>
                <a:close/>
              </a:path>
            </a:pathLst>
          </a:custGeom>
          <a:solidFill>
            <a:schemeClr val="accent5">
              <a:lumMod val="20000"/>
              <a:lumOff val="80000"/>
            </a:schemeClr>
          </a:solidFill>
          <a:ln w="22225">
            <a:solidFill>
              <a:schemeClr val="accent5"/>
            </a:solidFill>
            <a:prstDash val="dashDot"/>
          </a:ln>
        </p:spPr>
        <p:style>
          <a:lnRef idx="2">
            <a:schemeClr val="accent5"/>
          </a:lnRef>
          <a:fillRef idx="1">
            <a:schemeClr val="lt1"/>
          </a:fillRef>
          <a:effectRef idx="0">
            <a:schemeClr val="accent5"/>
          </a:effectRef>
          <a:fontRef idx="minor">
            <a:schemeClr val="dk1"/>
          </a:fontRef>
        </p:style>
        <p:txBody>
          <a:bodyPr rtlCol="0" anchor="ctr"/>
          <a:lstStyle/>
          <a:p>
            <a:pPr lvl="0">
              <a:defRPr/>
            </a:pP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D. Đánh dấu bộ phận chú thích, giải thích.</a:t>
            </a:r>
            <a:endParaRPr kumimoji="0" 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2" descr="Vector cute cartoon tick and cross">
            <a:extLst>
              <a:ext uri="{FF2B5EF4-FFF2-40B4-BE49-F238E27FC236}">
                <a16:creationId xmlns:a16="http://schemas.microsoft.com/office/drawing/2014/main" id="{4FEE192E-8B47-8310-DEC5-AE4BF4CA44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744" b="89776" l="3355" r="98722">
                        <a14:foregroundMark x1="29073" y1="48243" x2="29073" y2="48243"/>
                        <a14:foregroundMark x1="20927" y1="54473" x2="20927" y2="54473"/>
                        <a14:foregroundMark x1="40415" y1="42492" x2="40415" y2="42492"/>
                        <a14:foregroundMark x1="20195" y1="63107" x2="23358" y2="65291"/>
                        <a14:foregroundMark x1="31873" y1="55097" x2="22384" y2="58981"/>
                        <a14:foregroundMark x1="38929" y1="49757" x2="39903" y2="33738"/>
                      </a14:backgroundRemoval>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t="26938" r="47797" b="26571"/>
          <a:stretch>
            <a:fillRect/>
          </a:stretch>
        </p:blipFill>
        <p:spPr bwMode="auto">
          <a:xfrm>
            <a:off x="9155175" y="5733950"/>
            <a:ext cx="893579" cy="795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53439" y="276448"/>
            <a:ext cx="11177273" cy="6177516"/>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Hình ảnh 6">
            <a:extLst>
              <a:ext uri="{FF2B5EF4-FFF2-40B4-BE49-F238E27FC236}">
                <a16:creationId xmlns:a16="http://schemas.microsoft.com/office/drawing/2014/main" id="{30B31683-425F-8846-EC4A-D053C7A6240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62728" y="512902"/>
            <a:ext cx="7172657" cy="5744522"/>
          </a:xfrm>
          <a:prstGeom prst="rect">
            <a:avLst/>
          </a:prstGeom>
        </p:spPr>
      </p:pic>
    </p:spTree>
    <p:extLst>
      <p:ext uri="{BB962C8B-B14F-4D97-AF65-F5344CB8AC3E}">
        <p14:creationId xmlns:p14="http://schemas.microsoft.com/office/powerpoint/2010/main" val="12626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414129"/>
            <a:ext cx="11177273" cy="526311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
            <a:ext cx="11411488" cy="1169580"/>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890554" y="-79063"/>
            <a:ext cx="10537258"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3600" kern="0" dirty="0">
                <a:solidFill>
                  <a:srgbClr val="FFFFFF"/>
                </a:solidFill>
                <a:latin typeface="Calibri" panose="020F0502020204030204" pitchFamily="34" charset="0"/>
                <a:cs typeface="Calibri" panose="020F0502020204030204" pitchFamily="34" charset="0"/>
              </a:rPr>
              <a:t>2. </a:t>
            </a:r>
            <a:r>
              <a:rPr lang="vi-VN" sz="3600" kern="0" dirty="0">
                <a:solidFill>
                  <a:srgbClr val="FFFFFF"/>
                </a:solidFill>
                <a:latin typeface="Calibri" panose="020F0502020204030204" pitchFamily="34" charset="0"/>
                <a:cs typeface="Calibri" panose="020F0502020204030204" pitchFamily="34" charset="0"/>
              </a:rPr>
              <a:t>Nêu đặc điểm về vị trí và công dụng của dấu gạch ngang trong mỗi trường hợp dưới đây:</a:t>
            </a:r>
            <a:endPar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6" name="Picture 5">
            <a:extLst>
              <a:ext uri="{FF2B5EF4-FFF2-40B4-BE49-F238E27FC236}">
                <a16:creationId xmlns:a16="http://schemas.microsoft.com/office/drawing/2014/main" id="{ECED657F-F89B-220E-2685-ADC35318A46B}"/>
              </a:ext>
            </a:extLst>
          </p:cNvPr>
          <p:cNvPicPr>
            <a:picLocks noChangeAspect="1"/>
          </p:cNvPicPr>
          <p:nvPr/>
        </p:nvPicPr>
        <p:blipFill>
          <a:blip r:embed="rId2"/>
          <a:stretch>
            <a:fillRect/>
          </a:stretch>
        </p:blipFill>
        <p:spPr>
          <a:xfrm>
            <a:off x="1057940" y="1913860"/>
            <a:ext cx="9482580" cy="4063963"/>
          </a:xfrm>
          <a:prstGeom prst="rect">
            <a:avLst/>
          </a:prstGeom>
        </p:spPr>
      </p:pic>
    </p:spTree>
    <p:extLst>
      <p:ext uri="{BB962C8B-B14F-4D97-AF65-F5344CB8AC3E}">
        <p14:creationId xmlns:p14="http://schemas.microsoft.com/office/powerpoint/2010/main" val="24163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50BA6F9-A758-E21D-AA1E-EF79EF69C0B3}"/>
              </a:ext>
            </a:extLst>
          </p:cNvPr>
          <p:cNvPicPr>
            <a:picLocks noChangeAspect="1"/>
          </p:cNvPicPr>
          <p:nvPr/>
        </p:nvPicPr>
        <p:blipFill>
          <a:blip r:embed="rId2"/>
          <a:stretch>
            <a:fillRect/>
          </a:stretch>
        </p:blipFill>
        <p:spPr>
          <a:xfrm>
            <a:off x="3168502" y="726890"/>
            <a:ext cx="5071730" cy="1971239"/>
          </a:xfrm>
          <a:prstGeom prst="rect">
            <a:avLst/>
          </a:prstGeom>
        </p:spPr>
      </p:pic>
      <p:sp>
        <p:nvSpPr>
          <p:cNvPr id="8" name="Rounded Rectangle 44">
            <a:extLst>
              <a:ext uri="{FF2B5EF4-FFF2-40B4-BE49-F238E27FC236}">
                <a16:creationId xmlns:a16="http://schemas.microsoft.com/office/drawing/2014/main" id="{9E88C0D7-3DA5-91AC-6A05-5DBF20809827}"/>
              </a:ext>
            </a:extLst>
          </p:cNvPr>
          <p:cNvSpPr/>
          <p:nvPr/>
        </p:nvSpPr>
        <p:spPr>
          <a:xfrm>
            <a:off x="1198680" y="3273005"/>
            <a:ext cx="10146260" cy="1809358"/>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grpSp>
        <p:nvGrpSpPr>
          <p:cNvPr id="9" name="Group 8">
            <a:extLst>
              <a:ext uri="{FF2B5EF4-FFF2-40B4-BE49-F238E27FC236}">
                <a16:creationId xmlns:a16="http://schemas.microsoft.com/office/drawing/2014/main" id="{2161C493-35F7-3C02-7805-E75AFCC98B8A}"/>
              </a:ext>
            </a:extLst>
          </p:cNvPr>
          <p:cNvGrpSpPr/>
          <p:nvPr/>
        </p:nvGrpSpPr>
        <p:grpSpPr>
          <a:xfrm>
            <a:off x="1316971" y="3443672"/>
            <a:ext cx="9857848" cy="1323439"/>
            <a:chOff x="787721" y="2752083"/>
            <a:chExt cx="9857848" cy="1323439"/>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434795B0-8429-148F-BC14-8A71D139FB2B}"/>
                </a:ext>
              </a:extLst>
            </p:cNvPr>
            <p:cNvSpPr/>
            <p:nvPr/>
          </p:nvSpPr>
          <p:spPr>
            <a:xfrm>
              <a:off x="1282663" y="2752083"/>
              <a:ext cx="9362906" cy="1323439"/>
            </a:xfrm>
            <a:prstGeom prst="rect">
              <a:avLst/>
            </a:prstGeom>
          </p:spPr>
          <p:txBody>
            <a:bodyPr wrap="square">
              <a:spAutoFit/>
            </a:bodyPr>
            <a:lstStyle/>
            <a:p>
              <a:pPr algn="just"/>
              <a:r>
                <a:rPr lang="en-US" sz="4000" dirty="0" err="1">
                  <a:solidFill>
                    <a:schemeClr val="bg1">
                      <a:lumMod val="50000"/>
                    </a:schemeClr>
                  </a:solidFill>
                  <a:effectLst/>
                  <a:latin typeface="Cambria" panose="02040503050406030204" pitchFamily="18" charset="0"/>
                  <a:ea typeface="Cambria" panose="02040503050406030204" pitchFamily="18" charset="0"/>
                </a:rPr>
                <a:t>Dấu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gạch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ngang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đứng</a:t>
              </a:r>
              <a:r>
                <a:rPr lang="en-US" sz="4000" dirty="0">
                  <a:solidFill>
                    <a:schemeClr val="bg1">
                      <a:lumMod val="50000"/>
                    </a:schemeClr>
                  </a:solidFill>
                  <a:effectLst/>
                  <a:latin typeface="Cambria" panose="02040503050406030204" pitchFamily="18" charset="0"/>
                  <a:ea typeface="Cambria" panose="02040503050406030204" pitchFamily="18" charset="0"/>
                </a:rPr>
                <a:t> ở </a:t>
              </a:r>
              <a:r>
                <a:rPr lang="en-US" sz="4000" dirty="0" err="1">
                  <a:solidFill>
                    <a:schemeClr val="bg1">
                      <a:lumMod val="50000"/>
                    </a:schemeClr>
                  </a:solidFill>
                  <a:effectLst/>
                  <a:latin typeface="Cambria" panose="02040503050406030204" pitchFamily="18" charset="0"/>
                  <a:ea typeface="Cambria" panose="02040503050406030204" pitchFamily="18" charset="0"/>
                </a:rPr>
                <a:t>giữa</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câu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dùng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để</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đánh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dấu</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bộ</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phận</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chú</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thích</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trong</a:t>
              </a:r>
              <a:r>
                <a:rPr lang="en-US" sz="4000" dirty="0">
                  <a:solidFill>
                    <a:schemeClr val="bg1">
                      <a:lumMod val="50000"/>
                    </a:schemeClr>
                  </a:solidFill>
                  <a:effectLst/>
                  <a:latin typeface="Cambria" panose="02040503050406030204" pitchFamily="18" charset="0"/>
                  <a:ea typeface="Cambria" panose="02040503050406030204" pitchFamily="18" charset="0"/>
                </a:rPr>
                <a:t> </a:t>
              </a:r>
              <a:r>
                <a:rPr lang="en-US" sz="4000" dirty="0" err="1">
                  <a:solidFill>
                    <a:schemeClr val="bg1">
                      <a:lumMod val="50000"/>
                    </a:schemeClr>
                  </a:solidFill>
                  <a:effectLst/>
                  <a:latin typeface="Cambria" panose="02040503050406030204" pitchFamily="18" charset="0"/>
                  <a:ea typeface="Cambria" panose="02040503050406030204" pitchFamily="18" charset="0"/>
                </a:rPr>
                <a:t>câu</a:t>
              </a:r>
              <a:endParaRPr lang="en-GB" sz="4800" dirty="0">
                <a:solidFill>
                  <a:schemeClr val="bg1">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801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Rounded Rectangle 44">
            <a:extLst>
              <a:ext uri="{FF2B5EF4-FFF2-40B4-BE49-F238E27FC236}">
                <a16:creationId xmlns:a16="http://schemas.microsoft.com/office/drawing/2014/main" id="{9E88C0D7-3DA5-91AC-6A05-5DBF20809827}"/>
              </a:ext>
            </a:extLst>
          </p:cNvPr>
          <p:cNvSpPr/>
          <p:nvPr/>
        </p:nvSpPr>
        <p:spPr>
          <a:xfrm>
            <a:off x="5061098" y="1678120"/>
            <a:ext cx="6443330" cy="2893879"/>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7A9BD"/>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161C493-35F7-3C02-7805-E75AFCC98B8A}"/>
              </a:ext>
            </a:extLst>
          </p:cNvPr>
          <p:cNvGrpSpPr/>
          <p:nvPr/>
        </p:nvGrpSpPr>
        <p:grpSpPr>
          <a:xfrm>
            <a:off x="1231911" y="1923216"/>
            <a:ext cx="10187456" cy="3252892"/>
            <a:chOff x="787721" y="-65545"/>
            <a:chExt cx="10187456" cy="3252892"/>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34795B0-8429-148F-BC14-8A71D139FB2B}"/>
                </a:ext>
              </a:extLst>
            </p:cNvPr>
            <p:cNvSpPr/>
            <p:nvPr/>
          </p:nvSpPr>
          <p:spPr>
            <a:xfrm>
              <a:off x="4914619" y="-65545"/>
              <a:ext cx="6060558"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bg1">
                      <a:lumMod val="50000"/>
                    </a:schemeClr>
                  </a:solidFill>
                  <a:effectLst/>
                  <a:latin typeface="Cambria" panose="02040503050406030204" pitchFamily="18" charset="0"/>
                  <a:ea typeface="Cambria" panose="02040503050406030204" pitchFamily="18" charset="0"/>
                </a:rPr>
                <a:t>Dấu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gạch</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ngang</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đánh</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dấu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các</a:t>
              </a:r>
              <a:r>
                <a:rPr lang="en-US" sz="4400" dirty="0">
                  <a:solidFill>
                    <a:schemeClr val="bg1">
                      <a:lumMod val="50000"/>
                    </a:schemeClr>
                  </a:solidFill>
                  <a:effectLst/>
                  <a:latin typeface="Cambria" panose="02040503050406030204" pitchFamily="18" charset="0"/>
                  <a:ea typeface="Cambria" panose="02040503050406030204" pitchFamily="18" charset="0"/>
                </a:rPr>
                <a:t> ý </a:t>
              </a:r>
              <a:r>
                <a:rPr lang="en-US" sz="4400" dirty="0" err="1">
                  <a:solidFill>
                    <a:schemeClr val="bg1">
                      <a:lumMod val="50000"/>
                    </a:schemeClr>
                  </a:solidFill>
                  <a:effectLst/>
                  <a:latin typeface="Cambria" panose="02040503050406030204" pitchFamily="18" charset="0"/>
                  <a:ea typeface="Cambria" panose="02040503050406030204" pitchFamily="18" charset="0"/>
                </a:rPr>
                <a:t>liệt</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kê</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và</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đứng</a:t>
              </a:r>
              <a:r>
                <a:rPr lang="en-US" sz="4400" dirty="0">
                  <a:solidFill>
                    <a:schemeClr val="bg1">
                      <a:lumMod val="50000"/>
                    </a:schemeClr>
                  </a:solidFill>
                  <a:effectLst/>
                  <a:latin typeface="Cambria" panose="02040503050406030204" pitchFamily="18" charset="0"/>
                  <a:ea typeface="Cambria" panose="02040503050406030204" pitchFamily="18" charset="0"/>
                </a:rPr>
                <a:t> ở </a:t>
              </a:r>
              <a:r>
                <a:rPr lang="en-US" sz="4400" dirty="0" err="1">
                  <a:solidFill>
                    <a:schemeClr val="bg1">
                      <a:lumMod val="50000"/>
                    </a:schemeClr>
                  </a:solidFill>
                  <a:effectLst/>
                  <a:latin typeface="Cambria" panose="02040503050406030204" pitchFamily="18" charset="0"/>
                  <a:ea typeface="Cambria" panose="02040503050406030204" pitchFamily="18" charset="0"/>
                </a:rPr>
                <a:t>đầu</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mỗi</a:t>
              </a:r>
              <a:r>
                <a:rPr lang="en-US" sz="4400" dirty="0">
                  <a:solidFill>
                    <a:schemeClr val="bg1">
                      <a:lumMod val="50000"/>
                    </a:schemeClr>
                  </a:solidFill>
                  <a:effectLst/>
                  <a:latin typeface="Cambria" panose="02040503050406030204" pitchFamily="18" charset="0"/>
                  <a:ea typeface="Cambria" panose="02040503050406030204" pitchFamily="18" charset="0"/>
                </a:rPr>
                <a:t> ý </a:t>
              </a:r>
              <a:r>
                <a:rPr lang="en-US" sz="4400" dirty="0" err="1">
                  <a:solidFill>
                    <a:schemeClr val="bg1">
                      <a:lumMod val="50000"/>
                    </a:schemeClr>
                  </a:solidFill>
                  <a:effectLst/>
                  <a:latin typeface="Cambria" panose="02040503050406030204" pitchFamily="18" charset="0"/>
                  <a:ea typeface="Cambria" panose="02040503050406030204" pitchFamily="18" charset="0"/>
                </a:rPr>
                <a:t>liệt</a:t>
              </a:r>
              <a:r>
                <a:rPr lang="en-US" sz="4400" dirty="0">
                  <a:solidFill>
                    <a:schemeClr val="bg1">
                      <a:lumMod val="50000"/>
                    </a:schemeClr>
                  </a:solidFill>
                  <a:effectLst/>
                  <a:latin typeface="Cambria" panose="02040503050406030204" pitchFamily="18" charset="0"/>
                  <a:ea typeface="Cambria" panose="02040503050406030204" pitchFamily="18" charset="0"/>
                </a:rPr>
                <a:t> </a:t>
              </a:r>
              <a:r>
                <a:rPr lang="en-US" sz="4400" dirty="0" err="1">
                  <a:solidFill>
                    <a:schemeClr val="bg1">
                      <a:lumMod val="50000"/>
                    </a:schemeClr>
                  </a:solidFill>
                  <a:effectLst/>
                  <a:latin typeface="Cambria" panose="02040503050406030204" pitchFamily="18" charset="0"/>
                  <a:ea typeface="Cambria" panose="02040503050406030204" pitchFamily="18" charset="0"/>
                </a:rPr>
                <a:t>kê</a:t>
              </a:r>
              <a:r>
                <a:rPr lang="en-US" sz="4400" dirty="0">
                  <a:solidFill>
                    <a:schemeClr val="bg1">
                      <a:lumMod val="50000"/>
                    </a:schemeClr>
                  </a:solidFill>
                  <a:effectLst/>
                  <a:latin typeface="Cambria" panose="02040503050406030204" pitchFamily="18" charset="0"/>
                  <a:ea typeface="Cambria" panose="02040503050406030204" pitchFamily="18" charset="0"/>
                </a:rPr>
                <a:t>.</a:t>
              </a:r>
              <a:endParaRPr kumimoji="0" lang="en-GB" sz="9600" b="0" i="0" u="none" strike="noStrike" kern="1200" cap="none" spc="0" normalizeH="0" baseline="0" noProof="0" dirty="0">
                <a:ln>
                  <a:noFill/>
                </a:ln>
                <a:solidFill>
                  <a:schemeClr val="bg1">
                    <a:lumMod val="50000"/>
                  </a:schemeClr>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4F6CF7AF-BB24-7A79-ADA1-0E2A6212EC07}"/>
              </a:ext>
            </a:extLst>
          </p:cNvPr>
          <p:cNvPicPr>
            <a:picLocks noChangeAspect="1"/>
          </p:cNvPicPr>
          <p:nvPr/>
        </p:nvPicPr>
        <p:blipFill>
          <a:blip r:embed="rId4"/>
          <a:stretch>
            <a:fillRect/>
          </a:stretch>
        </p:blipFill>
        <p:spPr>
          <a:xfrm>
            <a:off x="800321" y="1462752"/>
            <a:ext cx="3829050" cy="3762375"/>
          </a:xfrm>
          <a:prstGeom prst="rect">
            <a:avLst/>
          </a:prstGeom>
        </p:spPr>
      </p:pic>
    </p:spTree>
    <p:extLst>
      <p:ext uri="{BB962C8B-B14F-4D97-AF65-F5344CB8AC3E}">
        <p14:creationId xmlns:p14="http://schemas.microsoft.com/office/powerpoint/2010/main" val="32467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531629"/>
            <a:ext cx="11177273" cy="614561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Rounded Rectangle 44">
            <a:extLst>
              <a:ext uri="{FF2B5EF4-FFF2-40B4-BE49-F238E27FC236}">
                <a16:creationId xmlns:a16="http://schemas.microsoft.com/office/drawing/2014/main" id="{9E88C0D7-3DA5-91AC-6A05-5DBF20809827}"/>
              </a:ext>
            </a:extLst>
          </p:cNvPr>
          <p:cNvSpPr/>
          <p:nvPr/>
        </p:nvSpPr>
        <p:spPr>
          <a:xfrm>
            <a:off x="1198680" y="3273004"/>
            <a:ext cx="10146260" cy="2596167"/>
          </a:xfrm>
          <a:prstGeom prst="roundRect">
            <a:avLst/>
          </a:prstGeom>
          <a:solidFill>
            <a:schemeClr val="accent5">
              <a:lumMod val="20000"/>
              <a:lumOff val="80000"/>
            </a:schemeClr>
          </a:solidFill>
          <a:ln w="57150">
            <a:solidFill>
              <a:schemeClr val="accent5">
                <a:lumMod val="40000"/>
                <a:lumOff val="60000"/>
              </a:schemeClr>
            </a:solidFill>
          </a:ln>
          <a:effectLst>
            <a:glow rad="101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7A9BD"/>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161C493-35F7-3C02-7805-E75AFCC98B8A}"/>
              </a:ext>
            </a:extLst>
          </p:cNvPr>
          <p:cNvGrpSpPr/>
          <p:nvPr/>
        </p:nvGrpSpPr>
        <p:grpSpPr>
          <a:xfrm>
            <a:off x="1316971" y="3443672"/>
            <a:ext cx="9857848" cy="2308324"/>
            <a:chOff x="787721" y="2752083"/>
            <a:chExt cx="9857848" cy="2308324"/>
          </a:xfrm>
        </p:grpSpPr>
        <p:sp>
          <p:nvSpPr>
            <p:cNvPr id="10" name="Freeform 14">
              <a:extLst>
                <a:ext uri="{FF2B5EF4-FFF2-40B4-BE49-F238E27FC236}">
                  <a16:creationId xmlns:a16="http://schemas.microsoft.com/office/drawing/2014/main" id="{70BFE18E-F1E0-9A80-51E8-78FE3BFF333B}"/>
                </a:ext>
              </a:extLst>
            </p:cNvPr>
            <p:cNvSpPr/>
            <p:nvPr/>
          </p:nvSpPr>
          <p:spPr>
            <a:xfrm rot="10706020" flipH="1" flipV="1">
              <a:off x="787721" y="2939893"/>
              <a:ext cx="413285" cy="247454"/>
            </a:xfrm>
            <a:custGeom>
              <a:avLst/>
              <a:gdLst/>
              <a:ahLst/>
              <a:cxnLst/>
              <a:rect l="l" t="t" r="r" b="b"/>
              <a:pathLst>
                <a:path w="619927" h="371181">
                  <a:moveTo>
                    <a:pt x="619926" y="371181"/>
                  </a:moveTo>
                  <a:lnTo>
                    <a:pt x="0" y="371181"/>
                  </a:lnTo>
                  <a:lnTo>
                    <a:pt x="0" y="0"/>
                  </a:lnTo>
                  <a:lnTo>
                    <a:pt x="619926" y="0"/>
                  </a:lnTo>
                  <a:lnTo>
                    <a:pt x="619926" y="371181"/>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34795B0-8429-148F-BC14-8A71D139FB2B}"/>
                </a:ext>
              </a:extLst>
            </p:cNvPr>
            <p:cNvSpPr/>
            <p:nvPr/>
          </p:nvSpPr>
          <p:spPr>
            <a:xfrm>
              <a:off x="1282663" y="2752083"/>
              <a:ext cx="9362906" cy="2308324"/>
            </a:xfrm>
            <a:prstGeom prst="rect">
              <a:avLst/>
            </a:prstGeom>
          </p:spPr>
          <p:txBody>
            <a:bodyPr wrap="square">
              <a:spAutoFit/>
            </a:bodyPr>
            <a:lstStyle/>
            <a:p>
              <a:pPr marL="0" marR="0" algn="just">
                <a:spcBef>
                  <a:spcPts val="0"/>
                </a:spcBef>
                <a:spcAft>
                  <a:spcPts val="0"/>
                </a:spcAft>
              </a:pPr>
              <a:r>
                <a:rPr lang="en-US" sz="4800" dirty="0" err="1">
                  <a:solidFill>
                    <a:schemeClr val="bg1">
                      <a:lumMod val="50000"/>
                    </a:schemeClr>
                  </a:solidFill>
                  <a:effectLst/>
                  <a:latin typeface="Cambria" panose="02040503050406030204" pitchFamily="18" charset="0"/>
                  <a:ea typeface="Cambria" panose="02040503050406030204" pitchFamily="18" charset="0"/>
                </a:rPr>
                <a:t>Dấu</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gạch</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ngang</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nối</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các</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từ</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ngữ</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trong</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một</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liên</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danh</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và</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đứng</a:t>
              </a:r>
              <a:r>
                <a:rPr lang="en-US" sz="4800" dirty="0">
                  <a:solidFill>
                    <a:schemeClr val="bg1">
                      <a:lumMod val="50000"/>
                    </a:schemeClr>
                  </a:solidFill>
                  <a:effectLst/>
                  <a:latin typeface="Cambria" panose="02040503050406030204" pitchFamily="18" charset="0"/>
                  <a:ea typeface="Cambria" panose="02040503050406030204" pitchFamily="18" charset="0"/>
                </a:rPr>
                <a:t> ở </a:t>
              </a:r>
              <a:r>
                <a:rPr lang="en-US" sz="4800" dirty="0" err="1">
                  <a:solidFill>
                    <a:schemeClr val="bg1">
                      <a:lumMod val="50000"/>
                    </a:schemeClr>
                  </a:solidFill>
                  <a:effectLst/>
                  <a:latin typeface="Cambria" panose="02040503050406030204" pitchFamily="18" charset="0"/>
                  <a:ea typeface="Cambria" panose="02040503050406030204" pitchFamily="18" charset="0"/>
                </a:rPr>
                <a:t>giữa</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các</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từ</a:t>
              </a:r>
              <a:r>
                <a:rPr lang="en-US" sz="4800" dirty="0">
                  <a:solidFill>
                    <a:schemeClr val="bg1">
                      <a:lumMod val="50000"/>
                    </a:schemeClr>
                  </a:solidFill>
                  <a:effectLst/>
                  <a:latin typeface="Cambria" panose="02040503050406030204" pitchFamily="18" charset="0"/>
                  <a:ea typeface="Cambria" panose="02040503050406030204" pitchFamily="18" charset="0"/>
                </a:rPr>
                <a:t> </a:t>
              </a:r>
              <a:r>
                <a:rPr lang="en-US" sz="4800" dirty="0" err="1">
                  <a:solidFill>
                    <a:schemeClr val="bg1">
                      <a:lumMod val="50000"/>
                    </a:schemeClr>
                  </a:solidFill>
                  <a:effectLst/>
                  <a:latin typeface="Cambria" panose="02040503050406030204" pitchFamily="18" charset="0"/>
                  <a:ea typeface="Cambria" panose="02040503050406030204" pitchFamily="18" charset="0"/>
                </a:rPr>
                <a:t>ngữ</a:t>
              </a:r>
              <a:r>
                <a:rPr lang="en-US" sz="4800" dirty="0">
                  <a:solidFill>
                    <a:schemeClr val="bg1">
                      <a:lumMod val="50000"/>
                    </a:schemeClr>
                  </a:solidFill>
                  <a:effectLst/>
                  <a:latin typeface="Cambria" panose="02040503050406030204" pitchFamily="18" charset="0"/>
                  <a:ea typeface="Cambria" panose="02040503050406030204" pitchFamily="18" charset="0"/>
                </a:rPr>
                <a:t>.</a:t>
              </a:r>
            </a:p>
          </p:txBody>
        </p:sp>
      </p:grpSp>
      <p:pic>
        <p:nvPicPr>
          <p:cNvPr id="4" name="Picture 3">
            <a:extLst>
              <a:ext uri="{FF2B5EF4-FFF2-40B4-BE49-F238E27FC236}">
                <a16:creationId xmlns:a16="http://schemas.microsoft.com/office/drawing/2014/main" id="{DFDBB2A6-4724-4A51-6FE6-AD7ECBF33850}"/>
              </a:ext>
            </a:extLst>
          </p:cNvPr>
          <p:cNvPicPr>
            <a:picLocks noChangeAspect="1"/>
          </p:cNvPicPr>
          <p:nvPr/>
        </p:nvPicPr>
        <p:blipFill>
          <a:blip r:embed="rId4"/>
          <a:stretch>
            <a:fillRect/>
          </a:stretch>
        </p:blipFill>
        <p:spPr>
          <a:xfrm>
            <a:off x="3112792" y="852265"/>
            <a:ext cx="5531478" cy="2086341"/>
          </a:xfrm>
          <a:prstGeom prst="rect">
            <a:avLst/>
          </a:prstGeom>
        </p:spPr>
      </p:pic>
    </p:spTree>
    <p:extLst>
      <p:ext uri="{BB962C8B-B14F-4D97-AF65-F5344CB8AC3E}">
        <p14:creationId xmlns:p14="http://schemas.microsoft.com/office/powerpoint/2010/main" val="26646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7485</TotalTime>
  <Words>696</Words>
  <Application>Microsoft Office PowerPoint</Application>
  <PresentationFormat>Widescreen</PresentationFormat>
  <Paragraphs>36</Paragraphs>
  <Slides>17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Cambria</vt:lpstr>
      <vt:lpstr>Times New Roman</vt:lpstr>
      <vt:lpstr>UTM Bienvenue</vt:lpstr>
      <vt:lpstr>Office Theme</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STD_OANH</cp:lastModifiedBy>
  <cp:revision>227</cp:revision>
  <dcterms:created xsi:type="dcterms:W3CDTF">2024-06-19T08:15:46Z</dcterms:created>
  <dcterms:modified xsi:type="dcterms:W3CDTF">2025-11-01T08:58:31Z</dcterms:modified>
</cp:coreProperties>
</file>